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5" r:id="rId2"/>
    <p:sldId id="420" r:id="rId3"/>
    <p:sldId id="466" r:id="rId4"/>
    <p:sldId id="436" r:id="rId5"/>
    <p:sldId id="382" r:id="rId6"/>
    <p:sldId id="361" r:id="rId7"/>
    <p:sldId id="431" r:id="rId8"/>
    <p:sldId id="439" r:id="rId9"/>
    <p:sldId id="386" r:id="rId10"/>
    <p:sldId id="465" r:id="rId11"/>
    <p:sldId id="404" r:id="rId12"/>
    <p:sldId id="388" r:id="rId13"/>
    <p:sldId id="389" r:id="rId14"/>
    <p:sldId id="429" r:id="rId15"/>
    <p:sldId id="433" r:id="rId16"/>
    <p:sldId id="426" r:id="rId17"/>
    <p:sldId id="390" r:id="rId18"/>
    <p:sldId id="424" r:id="rId19"/>
    <p:sldId id="435" r:id="rId20"/>
    <p:sldId id="405" r:id="rId21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6327"/>
  </p:normalViewPr>
  <p:slideViewPr>
    <p:cSldViewPr snapToGrid="0" snapToObjects="1">
      <p:cViewPr varScale="1">
        <p:scale>
          <a:sx n="119" d="100"/>
          <a:sy n="119" d="100"/>
        </p:scale>
        <p:origin x="1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Fleming" userId="161791bae1afb603" providerId="LiveId" clId="{C577722A-9EFF-B74B-9257-CF7CCE56147F}"/>
    <pc:docChg chg="undo custSel addSld delSld modSld sldOrd">
      <pc:chgData name="Jim Fleming" userId="161791bae1afb603" providerId="LiveId" clId="{C577722A-9EFF-B74B-9257-CF7CCE56147F}" dt="2023-03-19T01:54:53.361" v="238" actId="2696"/>
      <pc:docMkLst>
        <pc:docMk/>
      </pc:docMkLst>
      <pc:sldChg chg="modSp mod">
        <pc:chgData name="Jim Fleming" userId="161791bae1afb603" providerId="LiveId" clId="{C577722A-9EFF-B74B-9257-CF7CCE56147F}" dt="2023-03-19T01:27:48.489" v="189" actId="20577"/>
        <pc:sldMkLst>
          <pc:docMk/>
          <pc:sldMk cId="3964023673" sldId="336"/>
        </pc:sldMkLst>
        <pc:spChg chg="mod">
          <ac:chgData name="Jim Fleming" userId="161791bae1afb603" providerId="LiveId" clId="{C577722A-9EFF-B74B-9257-CF7CCE56147F}" dt="2023-03-19T01:27:48.489" v="189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7:23.227" v="184" actId="20577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C577722A-9EFF-B74B-9257-CF7CCE56147F}" dt="2023-03-19T01:28:41.674" v="204" actId="20577"/>
        <pc:sldMkLst>
          <pc:docMk/>
          <pc:sldMk cId="3301827054" sldId="420"/>
        </pc:sldMkLst>
        <pc:spChg chg="mod">
          <ac:chgData name="Jim Fleming" userId="161791bae1afb603" providerId="LiveId" clId="{C577722A-9EFF-B74B-9257-CF7CCE56147F}" dt="2023-03-19T01:28:33.977" v="199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8:41.674" v="204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C577722A-9EFF-B74B-9257-CF7CCE56147F}" dt="2023-03-19T01:28:45.077" v="205" actId="2696"/>
        <pc:sldMkLst>
          <pc:docMk/>
          <pc:sldMk cId="4114204825" sldId="437"/>
        </pc:sldMkLst>
      </pc:sldChg>
      <pc:sldChg chg="del">
        <pc:chgData name="Jim Fleming" userId="161791bae1afb603" providerId="LiveId" clId="{C577722A-9EFF-B74B-9257-CF7CCE56147F}" dt="2023-03-19T01:54:52.197" v="237" actId="2696"/>
        <pc:sldMkLst>
          <pc:docMk/>
          <pc:sldMk cId="3215416077" sldId="438"/>
        </pc:sldMkLst>
      </pc:sldChg>
      <pc:sldChg chg="del">
        <pc:chgData name="Jim Fleming" userId="161791bae1afb603" providerId="LiveId" clId="{C577722A-9EFF-B74B-9257-CF7CCE56147F}" dt="2023-03-19T01:28:50.332" v="207" actId="2696"/>
        <pc:sldMkLst>
          <pc:docMk/>
          <pc:sldMk cId="1108002305" sldId="439"/>
        </pc:sldMkLst>
      </pc:sldChg>
      <pc:sldChg chg="del">
        <pc:chgData name="Jim Fleming" userId="161791bae1afb603" providerId="LiveId" clId="{C577722A-9EFF-B74B-9257-CF7CCE56147F}" dt="2023-03-19T01:28:47.977" v="206" actId="2696"/>
        <pc:sldMkLst>
          <pc:docMk/>
          <pc:sldMk cId="2948892515" sldId="440"/>
        </pc:sldMkLst>
      </pc:sldChg>
      <pc:sldChg chg="del">
        <pc:chgData name="Jim Fleming" userId="161791bae1afb603" providerId="LiveId" clId="{C577722A-9EFF-B74B-9257-CF7CCE56147F}" dt="2023-03-19T01:54:53.361" v="238" actId="2696"/>
        <pc:sldMkLst>
          <pc:docMk/>
          <pc:sldMk cId="4110848645" sldId="441"/>
        </pc:sldMkLst>
      </pc:sldChg>
      <pc:sldChg chg="addSp delSp modSp add mod">
        <pc:chgData name="Jim Fleming" userId="161791bae1afb603" providerId="LiveId" clId="{C577722A-9EFF-B74B-9257-CF7CCE56147F}" dt="2023-03-19T01:52:40.124" v="233" actId="6549"/>
        <pc:sldMkLst>
          <pc:docMk/>
          <pc:sldMk cId="138099578" sldId="442"/>
        </pc:sldMkLst>
        <pc:spChg chg="mod">
          <ac:chgData name="Jim Fleming" userId="161791bae1afb603" providerId="LiveId" clId="{C577722A-9EFF-B74B-9257-CF7CCE56147F}" dt="2023-03-19T00:59:53.752" v="11" actId="20577"/>
          <ac:spMkLst>
            <pc:docMk/>
            <pc:sldMk cId="138099578" sldId="442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01:35.810" v="102" actId="20577"/>
          <ac:spMkLst>
            <pc:docMk/>
            <pc:sldMk cId="138099578" sldId="442"/>
            <ac:spMk id="3" creationId="{D7D72439-284A-008E-61E4-489A6FFD0D14}"/>
          </ac:spMkLst>
        </pc:spChg>
        <pc:spChg chg="add del mod">
          <ac:chgData name="Jim Fleming" userId="161791bae1afb603" providerId="LiveId" clId="{C577722A-9EFF-B74B-9257-CF7CCE56147F}" dt="2023-03-19T01:00:45.687" v="15"/>
          <ac:spMkLst>
            <pc:docMk/>
            <pc:sldMk cId="138099578" sldId="442"/>
            <ac:spMk id="4" creationId="{60178822-AC77-9287-EE4D-E059F7B5F959}"/>
          </ac:spMkLst>
        </pc:spChg>
        <pc:spChg chg="add mod">
          <ac:chgData name="Jim Fleming" userId="161791bae1afb603" providerId="LiveId" clId="{C577722A-9EFF-B74B-9257-CF7CCE56147F}" dt="2023-03-19T01:52:40.124" v="233" actId="6549"/>
          <ac:spMkLst>
            <pc:docMk/>
            <pc:sldMk cId="138099578" sldId="442"/>
            <ac:spMk id="6" creationId="{4DB25D78-C6EF-0BB5-7E85-F45F31612DBC}"/>
          </ac:spMkLst>
        </pc:spChg>
        <pc:picChg chg="add mod">
          <ac:chgData name="Jim Fleming" userId="161791bae1afb603" providerId="LiveId" clId="{C577722A-9EFF-B74B-9257-CF7CCE56147F}" dt="2023-03-19T01:00:53.079" v="16" actId="1076"/>
          <ac:picMkLst>
            <pc:docMk/>
            <pc:sldMk cId="138099578" sldId="442"/>
            <ac:picMk id="1026" creationId="{CF201309-148A-A214-5475-E5D61B8DEB33}"/>
          </ac:picMkLst>
        </pc:picChg>
      </pc:sldChg>
      <pc:sldChg chg="addSp modSp add mod">
        <pc:chgData name="Jim Fleming" userId="161791bae1afb603" providerId="LiveId" clId="{C577722A-9EFF-B74B-9257-CF7CCE56147F}" dt="2023-03-19T01:52:45.183" v="236" actId="313"/>
        <pc:sldMkLst>
          <pc:docMk/>
          <pc:sldMk cId="3312926755" sldId="443"/>
        </pc:sldMkLst>
        <pc:spChg chg="mod">
          <ac:chgData name="Jim Fleming" userId="161791bae1afb603" providerId="LiveId" clId="{C577722A-9EFF-B74B-9257-CF7CCE56147F}" dt="2023-03-19T01:01:54.498" v="157" actId="20577"/>
          <ac:spMkLst>
            <pc:docMk/>
            <pc:sldMk cId="3312926755" sldId="443"/>
            <ac:spMk id="3" creationId="{D7D72439-284A-008E-61E4-489A6FFD0D14}"/>
          </ac:spMkLst>
        </pc:spChg>
        <pc:spChg chg="add mod">
          <ac:chgData name="Jim Fleming" userId="161791bae1afb603" providerId="LiveId" clId="{C577722A-9EFF-B74B-9257-CF7CCE56147F}" dt="2023-03-19T01:52:45.183" v="236" actId="313"/>
          <ac:spMkLst>
            <pc:docMk/>
            <pc:sldMk cId="3312926755" sldId="443"/>
            <ac:spMk id="6" creationId="{0F720214-67E6-D0FC-F727-FBDFD9AAD516}"/>
          </ac:spMkLst>
        </pc:spChg>
      </pc:sldChg>
      <pc:sldChg chg="modSp add mod">
        <pc:chgData name="Jim Fleming" userId="161791bae1afb603" providerId="LiveId" clId="{C577722A-9EFF-B74B-9257-CF7CCE56147F}" dt="2023-03-19T01:27:55.905" v="194" actId="20577"/>
        <pc:sldMkLst>
          <pc:docMk/>
          <pc:sldMk cId="135364218" sldId="444"/>
        </pc:sldMkLst>
        <pc:spChg chg="mod">
          <ac:chgData name="Jim Fleming" userId="161791bae1afb603" providerId="LiveId" clId="{C577722A-9EFF-B74B-9257-CF7CCE56147F}" dt="2023-03-19T01:27:55.905" v="194" actId="20577"/>
          <ac:spMkLst>
            <pc:docMk/>
            <pc:sldMk cId="135364218" sldId="444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7:27.465" v="185" actId="6549"/>
          <ac:spMkLst>
            <pc:docMk/>
            <pc:sldMk cId="135364218" sldId="444"/>
            <ac:spMk id="3" creationId="{D7D72439-284A-008E-61E4-489A6FFD0D14}"/>
          </ac:spMkLst>
        </pc:spChg>
      </pc:sldChg>
      <pc:sldChg chg="add ord">
        <pc:chgData name="Jim Fleming" userId="161791bae1afb603" providerId="LiveId" clId="{C577722A-9EFF-B74B-9257-CF7CCE56147F}" dt="2023-03-19T01:28:57.546" v="209" actId="20578"/>
        <pc:sldMkLst>
          <pc:docMk/>
          <pc:sldMk cId="2879993422" sldId="445"/>
        </pc:sldMkLst>
      </pc:sldChg>
      <pc:sldChg chg="modSp add mod ord modShow">
        <pc:chgData name="Jim Fleming" userId="161791bae1afb603" providerId="LiveId" clId="{C577722A-9EFF-B74B-9257-CF7CCE56147F}" dt="2023-03-19T01:37:18.973" v="216" actId="729"/>
        <pc:sldMkLst>
          <pc:docMk/>
          <pc:sldMk cId="1242111978" sldId="446"/>
        </pc:sldMkLst>
        <pc:spChg chg="mod">
          <ac:chgData name="Jim Fleming" userId="161791bae1afb603" providerId="LiveId" clId="{C577722A-9EFF-B74B-9257-CF7CCE56147F}" dt="2023-03-19T01:33:27.403" v="215" actId="1076"/>
          <ac:spMkLst>
            <pc:docMk/>
            <pc:sldMk cId="1242111978" sldId="446"/>
            <ac:spMk id="3" creationId="{D7C8285B-1ED7-BE21-7AD4-7F41313781A5}"/>
          </ac:spMkLst>
        </pc:spChg>
      </pc:sldChg>
      <pc:sldChg chg="addSp modSp add mod">
        <pc:chgData name="Jim Fleming" userId="161791bae1afb603" providerId="LiveId" clId="{C577722A-9EFF-B74B-9257-CF7CCE56147F}" dt="2023-03-19T01:38:08.639" v="226" actId="208"/>
        <pc:sldMkLst>
          <pc:docMk/>
          <pc:sldMk cId="17092071" sldId="447"/>
        </pc:sldMkLst>
        <pc:spChg chg="mod">
          <ac:chgData name="Jim Fleming" userId="161791bae1afb603" providerId="LiveId" clId="{C577722A-9EFF-B74B-9257-CF7CCE56147F}" dt="2023-03-19T01:37:29.942" v="219" actId="14100"/>
          <ac:spMkLst>
            <pc:docMk/>
            <pc:sldMk cId="17092071" sldId="447"/>
            <ac:spMk id="3" creationId="{D7C8285B-1ED7-BE21-7AD4-7F41313781A5}"/>
          </ac:spMkLst>
        </pc:spChg>
        <pc:spChg chg="add mod">
          <ac:chgData name="Jim Fleming" userId="161791bae1afb603" providerId="LiveId" clId="{C577722A-9EFF-B74B-9257-CF7CCE56147F}" dt="2023-03-19T01:38:08.639" v="226" actId="208"/>
          <ac:spMkLst>
            <pc:docMk/>
            <pc:sldMk cId="17092071" sldId="447"/>
            <ac:spMk id="4" creationId="{6C78CD1F-6BA2-D86E-9320-D4E2EDDF4A84}"/>
          </ac:spMkLst>
        </pc:spChg>
        <pc:picChg chg="mod">
          <ac:chgData name="Jim Fleming" userId="161791bae1afb603" providerId="LiveId" clId="{C577722A-9EFF-B74B-9257-CF7CCE56147F}" dt="2023-03-19T01:37:41.711" v="222" actId="1076"/>
          <ac:picMkLst>
            <pc:docMk/>
            <pc:sldMk cId="17092071" sldId="447"/>
            <ac:picMk id="7" creationId="{2C1B449D-16E9-4159-A7D2-4C2497FA781D}"/>
          </ac:picMkLst>
        </pc:picChg>
      </pc:sldChg>
      <pc:sldChg chg="add ord">
        <pc:chgData name="Jim Fleming" userId="161791bae1afb603" providerId="LiveId" clId="{C577722A-9EFF-B74B-9257-CF7CCE56147F}" dt="2023-03-19T01:51:43.287" v="228" actId="20578"/>
        <pc:sldMkLst>
          <pc:docMk/>
          <pc:sldMk cId="4222449939" sldId="448"/>
        </pc:sldMkLst>
      </pc:sldChg>
      <pc:sldChg chg="add ord">
        <pc:chgData name="Jim Fleming" userId="161791bae1afb603" providerId="LiveId" clId="{C577722A-9EFF-B74B-9257-CF7CCE56147F}" dt="2023-03-19T01:51:47.352" v="230" actId="20578"/>
        <pc:sldMkLst>
          <pc:docMk/>
          <pc:sldMk cId="3120495885" sldId="449"/>
        </pc:sldMkLst>
      </pc:sldChg>
    </pc:docChg>
  </pc:docChgLst>
  <pc:docChgLst>
    <pc:chgData name="Jim Fleming" userId="161791bae1afb603" providerId="LiveId" clId="{D675471A-6E8B-7448-9FE8-8938A8F6705E}"/>
    <pc:docChg chg="custSel addSld delSld modSld">
      <pc:chgData name="Jim Fleming" userId="161791bae1afb603" providerId="LiveId" clId="{D675471A-6E8B-7448-9FE8-8938A8F6705E}" dt="2023-09-10T11:23:30.710" v="129" actId="2696"/>
      <pc:docMkLst>
        <pc:docMk/>
      </pc:docMkLst>
      <pc:sldChg chg="addSp delSp modSp mod">
        <pc:chgData name="Jim Fleming" userId="161791bae1afb603" providerId="LiveId" clId="{D675471A-6E8B-7448-9FE8-8938A8F6705E}" dt="2023-09-08T21:19:42.621" v="108" actId="478"/>
        <pc:sldMkLst>
          <pc:docMk/>
          <pc:sldMk cId="3301827054" sldId="420"/>
        </pc:sldMkLst>
        <pc:spChg chg="mod">
          <ac:chgData name="Jim Fleming" userId="161791bae1afb603" providerId="LiveId" clId="{D675471A-6E8B-7448-9FE8-8938A8F6705E}" dt="2023-09-08T21:18:53.730" v="24" actId="20577"/>
          <ac:spMkLst>
            <pc:docMk/>
            <pc:sldMk cId="3301827054" sldId="420"/>
            <ac:spMk id="2" creationId="{56E8B136-55D1-C229-815B-0FAB21102D38}"/>
          </ac:spMkLst>
        </pc:spChg>
        <pc:spChg chg="del mod">
          <ac:chgData name="Jim Fleming" userId="161791bae1afb603" providerId="LiveId" clId="{D675471A-6E8B-7448-9FE8-8938A8F6705E}" dt="2023-09-08T21:19:41.111" v="107" actId="478"/>
          <ac:spMkLst>
            <pc:docMk/>
            <pc:sldMk cId="3301827054" sldId="420"/>
            <ac:spMk id="3" creationId="{D7D72439-284A-008E-61E4-489A6FFD0D14}"/>
          </ac:spMkLst>
        </pc:spChg>
        <pc:spChg chg="add del mod">
          <ac:chgData name="Jim Fleming" userId="161791bae1afb603" providerId="LiveId" clId="{D675471A-6E8B-7448-9FE8-8938A8F6705E}" dt="2023-09-08T21:19:42.621" v="108" actId="478"/>
          <ac:spMkLst>
            <pc:docMk/>
            <pc:sldMk cId="3301827054" sldId="420"/>
            <ac:spMk id="6" creationId="{5C8EA1E3-9A7B-2AFB-E5B5-1F03B6462783}"/>
          </ac:spMkLst>
        </pc:spChg>
      </pc:sldChg>
      <pc:sldChg chg="del">
        <pc:chgData name="Jim Fleming" userId="161791bae1afb603" providerId="LiveId" clId="{D675471A-6E8B-7448-9FE8-8938A8F6705E}" dt="2023-09-08T21:18:56.455" v="25" actId="2696"/>
        <pc:sldMkLst>
          <pc:docMk/>
          <pc:sldMk cId="1048632955" sldId="466"/>
        </pc:sldMkLst>
      </pc:sldChg>
      <pc:sldChg chg="addSp delSp modSp add mod">
        <pc:chgData name="Jim Fleming" userId="161791bae1afb603" providerId="LiveId" clId="{D675471A-6E8B-7448-9FE8-8938A8F6705E}" dt="2023-09-10T11:23:25.249" v="128" actId="20577"/>
        <pc:sldMkLst>
          <pc:docMk/>
          <pc:sldMk cId="2893793539" sldId="466"/>
        </pc:sldMkLst>
        <pc:spChg chg="mod">
          <ac:chgData name="Jim Fleming" userId="161791bae1afb603" providerId="LiveId" clId="{D675471A-6E8B-7448-9FE8-8938A8F6705E}" dt="2023-09-10T11:23:25.249" v="128" actId="20577"/>
          <ac:spMkLst>
            <pc:docMk/>
            <pc:sldMk cId="2893793539" sldId="466"/>
            <ac:spMk id="2" creationId="{56E8B136-55D1-C229-815B-0FAB21102D38}"/>
          </ac:spMkLst>
        </pc:spChg>
        <pc:spChg chg="del mod">
          <ac:chgData name="Jim Fleming" userId="161791bae1afb603" providerId="LiveId" clId="{D675471A-6E8B-7448-9FE8-8938A8F6705E}" dt="2023-09-10T11:23:21.580" v="126" actId="478"/>
          <ac:spMkLst>
            <pc:docMk/>
            <pc:sldMk cId="2893793539" sldId="466"/>
            <ac:spMk id="3" creationId="{D7D72439-284A-008E-61E4-489A6FFD0D14}"/>
          </ac:spMkLst>
        </pc:spChg>
        <pc:spChg chg="add del mod">
          <ac:chgData name="Jim Fleming" userId="161791bae1afb603" providerId="LiveId" clId="{D675471A-6E8B-7448-9FE8-8938A8F6705E}" dt="2023-09-10T11:23:22.729" v="127" actId="478"/>
          <ac:spMkLst>
            <pc:docMk/>
            <pc:sldMk cId="2893793539" sldId="466"/>
            <ac:spMk id="6" creationId="{5E9271E8-9B96-F6E0-9E78-2E62CCF69706}"/>
          </ac:spMkLst>
        </pc:spChg>
      </pc:sldChg>
      <pc:sldChg chg="del">
        <pc:chgData name="Jim Fleming" userId="161791bae1afb603" providerId="LiveId" clId="{D675471A-6E8B-7448-9FE8-8938A8F6705E}" dt="2023-09-08T21:18:57.219" v="26" actId="2696"/>
        <pc:sldMkLst>
          <pc:docMk/>
          <pc:sldMk cId="929433258" sldId="467"/>
        </pc:sldMkLst>
      </pc:sldChg>
      <pc:sldChg chg="add del">
        <pc:chgData name="Jim Fleming" userId="161791bae1afb603" providerId="LiveId" clId="{D675471A-6E8B-7448-9FE8-8938A8F6705E}" dt="2023-09-10T11:23:30.710" v="129" actId="2696"/>
        <pc:sldMkLst>
          <pc:docMk/>
          <pc:sldMk cId="2730802775" sldId="467"/>
        </pc:sldMkLst>
      </pc:sldChg>
    </pc:docChg>
  </pc:docChgLst>
  <pc:docChgLst>
    <pc:chgData name="Jim Fleming" userId="161791bae1afb603" providerId="LiveId" clId="{B1B4382D-9408-754C-8CFF-0571D2D87608}"/>
    <pc:docChg chg="custSel addSld modSld">
      <pc:chgData name="Jim Fleming" userId="161791bae1afb603" providerId="LiveId" clId="{B1B4382D-9408-754C-8CFF-0571D2D87608}" dt="2023-09-01T21:33:12.355" v="20" actId="478"/>
      <pc:docMkLst>
        <pc:docMk/>
      </pc:docMkLst>
      <pc:sldChg chg="modSp mod">
        <pc:chgData name="Jim Fleming" userId="161791bae1afb603" providerId="LiveId" clId="{B1B4382D-9408-754C-8CFF-0571D2D87608}" dt="2023-09-01T21:32:16.161" v="11" actId="20577"/>
        <pc:sldMkLst>
          <pc:docMk/>
          <pc:sldMk cId="3301827054" sldId="420"/>
        </pc:sldMkLst>
        <pc:spChg chg="mod">
          <ac:chgData name="Jim Fleming" userId="161791bae1afb603" providerId="LiveId" clId="{B1B4382D-9408-754C-8CFF-0571D2D87608}" dt="2023-09-01T21:32:11.227" v="6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B1B4382D-9408-754C-8CFF-0571D2D87608}" dt="2023-09-01T21:32:16.161" v="11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addSp delSp modSp add mod">
        <pc:chgData name="Jim Fleming" userId="161791bae1afb603" providerId="LiveId" clId="{B1B4382D-9408-754C-8CFF-0571D2D87608}" dt="2023-09-01T21:33:12.355" v="20" actId="478"/>
        <pc:sldMkLst>
          <pc:docMk/>
          <pc:sldMk cId="1048632955" sldId="466"/>
        </pc:sldMkLst>
        <pc:spChg chg="del">
          <ac:chgData name="Jim Fleming" userId="161791bae1afb603" providerId="LiveId" clId="{B1B4382D-9408-754C-8CFF-0571D2D87608}" dt="2023-09-01T21:33:06.193" v="17" actId="478"/>
          <ac:spMkLst>
            <pc:docMk/>
            <pc:sldMk cId="1048632955" sldId="466"/>
            <ac:spMk id="2" creationId="{56E8B136-55D1-C229-815B-0FAB21102D38}"/>
          </ac:spMkLst>
        </pc:spChg>
        <pc:spChg chg="del">
          <ac:chgData name="Jim Fleming" userId="161791bae1afb603" providerId="LiveId" clId="{B1B4382D-9408-754C-8CFF-0571D2D87608}" dt="2023-09-01T21:33:05.115" v="16" actId="478"/>
          <ac:spMkLst>
            <pc:docMk/>
            <pc:sldMk cId="1048632955" sldId="466"/>
            <ac:spMk id="3" creationId="{D7D72439-284A-008E-61E4-489A6FFD0D14}"/>
          </ac:spMkLst>
        </pc:spChg>
        <pc:spChg chg="add mod">
          <ac:chgData name="Jim Fleming" userId="161791bae1afb603" providerId="LiveId" clId="{B1B4382D-9408-754C-8CFF-0571D2D87608}" dt="2023-09-01T21:33:03.239" v="15" actId="207"/>
          <ac:spMkLst>
            <pc:docMk/>
            <pc:sldMk cId="1048632955" sldId="466"/>
            <ac:spMk id="6" creationId="{199C8CD6-F530-92A2-DD38-226D2ED13705}"/>
          </ac:spMkLst>
        </pc:spChg>
        <pc:spChg chg="add del mod">
          <ac:chgData name="Jim Fleming" userId="161791bae1afb603" providerId="LiveId" clId="{B1B4382D-9408-754C-8CFF-0571D2D87608}" dt="2023-09-01T21:33:09.347" v="18" actId="478"/>
          <ac:spMkLst>
            <pc:docMk/>
            <pc:sldMk cId="1048632955" sldId="466"/>
            <ac:spMk id="8" creationId="{A897C2B7-5C06-7281-1A73-15382605A856}"/>
          </ac:spMkLst>
        </pc:spChg>
        <pc:spChg chg="add del mod">
          <ac:chgData name="Jim Fleming" userId="161791bae1afb603" providerId="LiveId" clId="{B1B4382D-9408-754C-8CFF-0571D2D87608}" dt="2023-09-01T21:33:10.501" v="19" actId="478"/>
          <ac:spMkLst>
            <pc:docMk/>
            <pc:sldMk cId="1048632955" sldId="466"/>
            <ac:spMk id="10" creationId="{DC0B45EE-425B-C964-6337-F6456F0F5418}"/>
          </ac:spMkLst>
        </pc:spChg>
        <pc:picChg chg="add mod">
          <ac:chgData name="Jim Fleming" userId="161791bae1afb603" providerId="LiveId" clId="{B1B4382D-9408-754C-8CFF-0571D2D87608}" dt="2023-09-01T21:32:56.496" v="14"/>
          <ac:picMkLst>
            <pc:docMk/>
            <pc:sldMk cId="1048632955" sldId="466"/>
            <ac:picMk id="4" creationId="{0F351AB3-C9BA-92BF-35E5-32FBFD97CD31}"/>
          </ac:picMkLst>
        </pc:picChg>
        <pc:picChg chg="del">
          <ac:chgData name="Jim Fleming" userId="161791bae1afb603" providerId="LiveId" clId="{B1B4382D-9408-754C-8CFF-0571D2D87608}" dt="2023-09-01T21:33:12.355" v="20" actId="478"/>
          <ac:picMkLst>
            <pc:docMk/>
            <pc:sldMk cId="1048632955" sldId="466"/>
            <ac:picMk id="5" creationId="{3A76972D-22C4-F901-AF69-A66D2D1DD233}"/>
          </ac:picMkLst>
        </pc:picChg>
      </pc:sldChg>
      <pc:sldChg chg="add">
        <pc:chgData name="Jim Fleming" userId="161791bae1afb603" providerId="LiveId" clId="{B1B4382D-9408-754C-8CFF-0571D2D87608}" dt="2023-09-01T21:32:54.251" v="13" actId="2890"/>
        <pc:sldMkLst>
          <pc:docMk/>
          <pc:sldMk cId="929433258" sldId="467"/>
        </pc:sldMkLst>
      </pc:sldChg>
    </pc:docChg>
  </pc:docChgLst>
  <pc:docChgLst>
    <pc:chgData name="Jim Fleming" userId="161791bae1afb603" providerId="LiveId" clId="{E436EBA8-98C6-104A-87B1-F457025BD4BE}"/>
    <pc:docChg chg="addSld delSld modSld sldOrd">
      <pc:chgData name="Jim Fleming" userId="161791bae1afb603" providerId="LiveId" clId="{E436EBA8-98C6-104A-87B1-F457025BD4BE}" dt="2023-08-05T19:08:27.905" v="69" actId="20577"/>
      <pc:docMkLst>
        <pc:docMk/>
      </pc:docMkLst>
      <pc:sldChg chg="modSp mod">
        <pc:chgData name="Jim Fleming" userId="161791bae1afb603" providerId="LiveId" clId="{E436EBA8-98C6-104A-87B1-F457025BD4BE}" dt="2023-08-05T19:07:10.882" v="14" actId="20577"/>
        <pc:sldMkLst>
          <pc:docMk/>
          <pc:sldMk cId="3301827054" sldId="420"/>
        </pc:sldMkLst>
        <pc:spChg chg="mod">
          <ac:chgData name="Jim Fleming" userId="161791bae1afb603" providerId="LiveId" clId="{E436EBA8-98C6-104A-87B1-F457025BD4BE}" dt="2023-08-05T19:06:58.592" v="6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E436EBA8-98C6-104A-87B1-F457025BD4BE}" dt="2023-08-05T19:07:10.882" v="14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modSp add mod ord modShow">
        <pc:chgData name="Jim Fleming" userId="161791bae1afb603" providerId="LiveId" clId="{E436EBA8-98C6-104A-87B1-F457025BD4BE}" dt="2023-08-05T19:08:27.905" v="69" actId="20577"/>
        <pc:sldMkLst>
          <pc:docMk/>
          <pc:sldMk cId="921835545" sldId="466"/>
        </pc:sldMkLst>
        <pc:spChg chg="mod">
          <ac:chgData name="Jim Fleming" userId="161791bae1afb603" providerId="LiveId" clId="{E436EBA8-98C6-104A-87B1-F457025BD4BE}" dt="2023-08-05T19:08:27.905" v="69" actId="20577"/>
          <ac:spMkLst>
            <pc:docMk/>
            <pc:sldMk cId="921835545" sldId="466"/>
            <ac:spMk id="14" creationId="{5F776F3F-31E1-B7AA-5D11-1AB1A9490BFE}"/>
          </ac:spMkLst>
        </pc:spChg>
      </pc:sldChg>
      <pc:sldChg chg="del">
        <pc:chgData name="Jim Fleming" userId="161791bae1afb603" providerId="LiveId" clId="{E436EBA8-98C6-104A-87B1-F457025BD4BE}" dt="2023-08-05T19:07:15.533" v="15" actId="2696"/>
        <pc:sldMkLst>
          <pc:docMk/>
          <pc:sldMk cId="3363228221" sldId="466"/>
        </pc:sldMkLst>
      </pc:sldChg>
      <pc:sldChg chg="del">
        <pc:chgData name="Jim Fleming" userId="161791bae1afb603" providerId="LiveId" clId="{E436EBA8-98C6-104A-87B1-F457025BD4BE}" dt="2023-08-05T19:07:16.451" v="16" actId="2696"/>
        <pc:sldMkLst>
          <pc:docMk/>
          <pc:sldMk cId="2903540635" sldId="467"/>
        </pc:sldMkLst>
      </pc:sldChg>
      <pc:sldChg chg="add ord">
        <pc:chgData name="Jim Fleming" userId="161791bae1afb603" providerId="LiveId" clId="{E436EBA8-98C6-104A-87B1-F457025BD4BE}" dt="2023-08-05T19:07:30.757" v="21" actId="20578"/>
        <pc:sldMkLst>
          <pc:docMk/>
          <pc:sldMk cId="4035619198" sldId="467"/>
        </pc:sldMkLst>
      </pc:sldChg>
      <pc:sldChg chg="del">
        <pc:chgData name="Jim Fleming" userId="161791bae1afb603" providerId="LiveId" clId="{E436EBA8-98C6-104A-87B1-F457025BD4BE}" dt="2023-08-05T19:07:17.278" v="17" actId="2696"/>
        <pc:sldMkLst>
          <pc:docMk/>
          <pc:sldMk cId="1030806221" sldId="468"/>
        </pc:sldMkLst>
      </pc:sldChg>
    </pc:docChg>
  </pc:docChgLst>
  <pc:docChgLst>
    <pc:chgData name="Jim Fleming" userId="161791bae1afb603" providerId="LiveId" clId="{C587512A-823C-FE44-973B-968B6A9388C0}"/>
    <pc:docChg chg="undo custSel addSld delSld modSld sldOrd">
      <pc:chgData name="Jim Fleming" userId="161791bae1afb603" providerId="LiveId" clId="{C587512A-823C-FE44-973B-968B6A9388C0}" dt="2023-07-22T19:12:52.979" v="1620" actId="20577"/>
      <pc:docMkLst>
        <pc:docMk/>
      </pc:docMkLst>
      <pc:sldChg chg="modSp mod">
        <pc:chgData name="Jim Fleming" userId="161791bae1afb603" providerId="LiveId" clId="{C587512A-823C-FE44-973B-968B6A9388C0}" dt="2023-07-22T17:01:03.042" v="8" actId="20577"/>
        <pc:sldMkLst>
          <pc:docMk/>
          <pc:sldMk cId="3301827054" sldId="420"/>
        </pc:sldMkLst>
        <pc:spChg chg="mod">
          <ac:chgData name="Jim Fleming" userId="161791bae1afb603" providerId="LiveId" clId="{C587512A-823C-FE44-973B-968B6A9388C0}" dt="2023-07-22T17:00:59.541" v="7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587512A-823C-FE44-973B-968B6A9388C0}" dt="2023-07-22T17:01:03.042" v="8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C587512A-823C-FE44-973B-968B6A9388C0}" dt="2023-07-22T17:03:23.993" v="237" actId="2696"/>
        <pc:sldMkLst>
          <pc:docMk/>
          <pc:sldMk cId="2519469948" sldId="468"/>
        </pc:sldMkLst>
      </pc:sldChg>
      <pc:sldChg chg="addSp modSp mod">
        <pc:chgData name="Jim Fleming" userId="161791bae1afb603" providerId="LiveId" clId="{C587512A-823C-FE44-973B-968B6A9388C0}" dt="2023-07-22T19:12:52.979" v="1620" actId="20577"/>
        <pc:sldMkLst>
          <pc:docMk/>
          <pc:sldMk cId="3495276016" sldId="469"/>
        </pc:sldMkLst>
        <pc:spChg chg="mod">
          <ac:chgData name="Jim Fleming" userId="161791bae1afb603" providerId="LiveId" clId="{C587512A-823C-FE44-973B-968B6A9388C0}" dt="2023-07-22T19:11:55.766" v="1616" actId="1035"/>
          <ac:spMkLst>
            <pc:docMk/>
            <pc:sldMk cId="3495276016" sldId="469"/>
            <ac:spMk id="2" creationId="{56E8B136-55D1-C229-815B-0FAB21102D38}"/>
          </ac:spMkLst>
        </pc:spChg>
        <pc:spChg chg="mod">
          <ac:chgData name="Jim Fleming" userId="161791bae1afb603" providerId="LiveId" clId="{C587512A-823C-FE44-973B-968B6A9388C0}" dt="2023-07-22T19:11:55.766" v="1616" actId="1035"/>
          <ac:spMkLst>
            <pc:docMk/>
            <pc:sldMk cId="3495276016" sldId="469"/>
            <ac:spMk id="3" creationId="{D7D72439-284A-008E-61E4-489A6FFD0D14}"/>
          </ac:spMkLst>
        </pc:spChg>
        <pc:spChg chg="add mod">
          <ac:chgData name="Jim Fleming" userId="161791bae1afb603" providerId="LiveId" clId="{C587512A-823C-FE44-973B-968B6A9388C0}" dt="2023-07-22T19:12:52.979" v="1620" actId="20577"/>
          <ac:spMkLst>
            <pc:docMk/>
            <pc:sldMk cId="3495276016" sldId="469"/>
            <ac:spMk id="4" creationId="{ECEFB3FD-9FF2-9F6C-9455-BB7EA03B7D41}"/>
          </ac:spMkLst>
        </pc:spChg>
        <pc:picChg chg="mod">
          <ac:chgData name="Jim Fleming" userId="161791bae1afb603" providerId="LiveId" clId="{C587512A-823C-FE44-973B-968B6A9388C0}" dt="2023-07-22T19:11:55.766" v="1616" actId="1035"/>
          <ac:picMkLst>
            <pc:docMk/>
            <pc:sldMk cId="3495276016" sldId="469"/>
            <ac:picMk id="5" creationId="{3A76972D-22C4-F901-AF69-A66D2D1DD233}"/>
          </ac:picMkLst>
        </pc:picChg>
      </pc:sldChg>
      <pc:sldChg chg="modSp add del mod">
        <pc:chgData name="Jim Fleming" userId="161791bae1afb603" providerId="LiveId" clId="{C587512A-823C-FE44-973B-968B6A9388C0}" dt="2023-07-22T17:03:47.223" v="238" actId="2696"/>
        <pc:sldMkLst>
          <pc:docMk/>
          <pc:sldMk cId="3868580501" sldId="470"/>
        </pc:sldMkLst>
        <pc:spChg chg="mod">
          <ac:chgData name="Jim Fleming" userId="161791bae1afb603" providerId="LiveId" clId="{C587512A-823C-FE44-973B-968B6A9388C0}" dt="2023-07-22T17:01:19.653" v="26" actId="20577"/>
          <ac:spMkLst>
            <pc:docMk/>
            <pc:sldMk cId="3868580501" sldId="470"/>
            <ac:spMk id="2" creationId="{56E8B136-55D1-C229-815B-0FAB21102D38}"/>
          </ac:spMkLst>
        </pc:spChg>
        <pc:spChg chg="mod">
          <ac:chgData name="Jim Fleming" userId="161791bae1afb603" providerId="LiveId" clId="{C587512A-823C-FE44-973B-968B6A9388C0}" dt="2023-07-22T17:02:34.039" v="236" actId="20577"/>
          <ac:spMkLst>
            <pc:docMk/>
            <pc:sldMk cId="3868580501" sldId="470"/>
            <ac:spMk id="3" creationId="{D7D72439-284A-008E-61E4-489A6FFD0D14}"/>
          </ac:spMkLst>
        </pc:spChg>
      </pc:sldChg>
      <pc:sldChg chg="modSp add mod ord modShow">
        <pc:chgData name="Jim Fleming" userId="161791bae1afb603" providerId="LiveId" clId="{C587512A-823C-FE44-973B-968B6A9388C0}" dt="2023-07-22T17:12:44.765" v="780" actId="20577"/>
        <pc:sldMkLst>
          <pc:docMk/>
          <pc:sldMk cId="4116282131" sldId="470"/>
        </pc:sldMkLst>
        <pc:spChg chg="mod">
          <ac:chgData name="Jim Fleming" userId="161791bae1afb603" providerId="LiveId" clId="{C587512A-823C-FE44-973B-968B6A9388C0}" dt="2023-07-22T17:12:44.765" v="780" actId="20577"/>
          <ac:spMkLst>
            <pc:docMk/>
            <pc:sldMk cId="4116282131" sldId="470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C587512A-823C-FE44-973B-968B6A9388C0}" dt="2023-07-22T17:11:58.005" v="774" actId="114"/>
        <pc:sldMkLst>
          <pc:docMk/>
          <pc:sldMk cId="99521838" sldId="471"/>
        </pc:sldMkLst>
        <pc:spChg chg="mod">
          <ac:chgData name="Jim Fleming" userId="161791bae1afb603" providerId="LiveId" clId="{C587512A-823C-FE44-973B-968B6A9388C0}" dt="2023-07-22T17:11:58.005" v="774" actId="114"/>
          <ac:spMkLst>
            <pc:docMk/>
            <pc:sldMk cId="99521838" sldId="471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C587512A-823C-FE44-973B-968B6A9388C0}" dt="2023-07-22T17:12:47.177" v="781" actId="20577"/>
        <pc:sldMkLst>
          <pc:docMk/>
          <pc:sldMk cId="1536257902" sldId="472"/>
        </pc:sldMkLst>
        <pc:spChg chg="mod">
          <ac:chgData name="Jim Fleming" userId="161791bae1afb603" providerId="LiveId" clId="{C587512A-823C-FE44-973B-968B6A9388C0}" dt="2023-07-22T17:12:47.177" v="781" actId="20577"/>
          <ac:spMkLst>
            <pc:docMk/>
            <pc:sldMk cId="1536257902" sldId="472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C587512A-823C-FE44-973B-968B6A9388C0}" dt="2023-07-22T17:25:15.308" v="942" actId="114"/>
        <pc:sldMkLst>
          <pc:docMk/>
          <pc:sldMk cId="3236559271" sldId="473"/>
        </pc:sldMkLst>
        <pc:spChg chg="mod">
          <ac:chgData name="Jim Fleming" userId="161791bae1afb603" providerId="LiveId" clId="{C587512A-823C-FE44-973B-968B6A9388C0}" dt="2023-07-22T17:25:15.308" v="942" actId="114"/>
          <ac:spMkLst>
            <pc:docMk/>
            <pc:sldMk cId="3236559271" sldId="473"/>
            <ac:spMk id="14" creationId="{5F776F3F-31E1-B7AA-5D11-1AB1A9490BFE}"/>
          </ac:spMkLst>
        </pc:spChg>
      </pc:sldChg>
      <pc:sldChg chg="add ord">
        <pc:chgData name="Jim Fleming" userId="161791bae1afb603" providerId="LiveId" clId="{C587512A-823C-FE44-973B-968B6A9388C0}" dt="2023-07-22T17:25:32.470" v="944" actId="20578"/>
        <pc:sldMkLst>
          <pc:docMk/>
          <pc:sldMk cId="1064846980" sldId="474"/>
        </pc:sldMkLst>
      </pc:sldChg>
      <pc:sldChg chg="add">
        <pc:chgData name="Jim Fleming" userId="161791bae1afb603" providerId="LiveId" clId="{C587512A-823C-FE44-973B-968B6A9388C0}" dt="2023-07-22T17:33:27.619" v="945" actId="2890"/>
        <pc:sldMkLst>
          <pc:docMk/>
          <pc:sldMk cId="4222258535" sldId="475"/>
        </pc:sldMkLst>
      </pc:sldChg>
      <pc:sldChg chg="modSp add mod replId">
        <pc:chgData name="Jim Fleming" userId="161791bae1afb603" providerId="LiveId" clId="{C587512A-823C-FE44-973B-968B6A9388C0}" dt="2023-07-22T17:35:40.294" v="1166" actId="20577"/>
        <pc:sldMkLst>
          <pc:docMk/>
          <pc:sldMk cId="2379562651" sldId="476"/>
        </pc:sldMkLst>
        <pc:spChg chg="mod">
          <ac:chgData name="Jim Fleming" userId="161791bae1afb603" providerId="LiveId" clId="{C587512A-823C-FE44-973B-968B6A9388C0}" dt="2023-07-22T17:35:40.294" v="1166" actId="20577"/>
          <ac:spMkLst>
            <pc:docMk/>
            <pc:sldMk cId="2379562651" sldId="476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C587512A-823C-FE44-973B-968B6A9388C0}" dt="2023-07-22T17:35:44.983" v="1167" actId="114"/>
        <pc:sldMkLst>
          <pc:docMk/>
          <pc:sldMk cId="3254749217" sldId="477"/>
        </pc:sldMkLst>
        <pc:spChg chg="mod">
          <ac:chgData name="Jim Fleming" userId="161791bae1afb603" providerId="LiveId" clId="{C587512A-823C-FE44-973B-968B6A9388C0}" dt="2023-07-22T17:35:44.983" v="1167" actId="114"/>
          <ac:spMkLst>
            <pc:docMk/>
            <pc:sldMk cId="3254749217" sldId="477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C587512A-823C-FE44-973B-968B6A9388C0}" dt="2023-07-22T17:36:08.656" v="1233" actId="20577"/>
        <pc:sldMkLst>
          <pc:docMk/>
          <pc:sldMk cId="2005122321" sldId="478"/>
        </pc:sldMkLst>
        <pc:spChg chg="mod">
          <ac:chgData name="Jim Fleming" userId="161791bae1afb603" providerId="LiveId" clId="{C587512A-823C-FE44-973B-968B6A9388C0}" dt="2023-07-22T17:36:08.656" v="1233" actId="20577"/>
          <ac:spMkLst>
            <pc:docMk/>
            <pc:sldMk cId="2005122321" sldId="478"/>
            <ac:spMk id="14" creationId="{5F776F3F-31E1-B7AA-5D11-1AB1A9490BFE}"/>
          </ac:spMkLst>
        </pc:spChg>
      </pc:sldChg>
      <pc:sldChg chg="add">
        <pc:chgData name="Jim Fleming" userId="161791bae1afb603" providerId="LiveId" clId="{C587512A-823C-FE44-973B-968B6A9388C0}" dt="2023-07-22T19:05:20.433" v="1234" actId="2890"/>
        <pc:sldMkLst>
          <pc:docMk/>
          <pc:sldMk cId="354816279" sldId="479"/>
        </pc:sldMkLst>
      </pc:sldChg>
      <pc:sldChg chg="add ord">
        <pc:chgData name="Jim Fleming" userId="161791bae1afb603" providerId="LiveId" clId="{C587512A-823C-FE44-973B-968B6A9388C0}" dt="2023-07-22T19:10:35.290" v="1548" actId="20578"/>
        <pc:sldMkLst>
          <pc:docMk/>
          <pc:sldMk cId="3173399802" sldId="480"/>
        </pc:sldMkLst>
      </pc:sldChg>
    </pc:docChg>
  </pc:docChgLst>
  <pc:docChgLst>
    <pc:chgData name="Jim Fleming" userId="161791bae1afb603" providerId="LiveId" clId="{EA59E019-B1EC-AE4A-9E02-B84BDADF3D05}"/>
    <pc:docChg chg="addSld delSld modSld sldOrd">
      <pc:chgData name="Jim Fleming" userId="161791bae1afb603" providerId="LiveId" clId="{EA59E019-B1EC-AE4A-9E02-B84BDADF3D05}" dt="2023-05-27T21:49:31.919" v="102" actId="20578"/>
      <pc:docMkLst>
        <pc:docMk/>
      </pc:docMkLst>
      <pc:sldChg chg="modSp mod">
        <pc:chgData name="Jim Fleming" userId="161791bae1afb603" providerId="LiveId" clId="{EA59E019-B1EC-AE4A-9E02-B84BDADF3D05}" dt="2023-05-27T21:49:25.521" v="100" actId="20577"/>
        <pc:sldMkLst>
          <pc:docMk/>
          <pc:sldMk cId="3301827054" sldId="420"/>
        </pc:sldMkLst>
        <pc:spChg chg="mod">
          <ac:chgData name="Jim Fleming" userId="161791bae1afb603" providerId="LiveId" clId="{EA59E019-B1EC-AE4A-9E02-B84BDADF3D05}" dt="2023-05-27T21:49:25.521" v="100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EA59E019-B1EC-AE4A-9E02-B84BDADF3D05}" dt="2023-05-27T21:47:38.280" v="98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EA59E019-B1EC-AE4A-9E02-B84BDADF3D05}" dt="2023-05-27T21:45:51.532" v="0" actId="2696"/>
        <pc:sldMkLst>
          <pc:docMk/>
          <pc:sldMk cId="3923746704" sldId="447"/>
        </pc:sldMkLst>
      </pc:sldChg>
      <pc:sldChg chg="del">
        <pc:chgData name="Jim Fleming" userId="161791bae1afb603" providerId="LiveId" clId="{EA59E019-B1EC-AE4A-9E02-B84BDADF3D05}" dt="2023-05-27T21:45:56.842" v="4" actId="2696"/>
        <pc:sldMkLst>
          <pc:docMk/>
          <pc:sldMk cId="3232143889" sldId="461"/>
        </pc:sldMkLst>
      </pc:sldChg>
      <pc:sldChg chg="del">
        <pc:chgData name="Jim Fleming" userId="161791bae1afb603" providerId="LiveId" clId="{EA59E019-B1EC-AE4A-9E02-B84BDADF3D05}" dt="2023-05-27T21:45:52.206" v="1" actId="2696"/>
        <pc:sldMkLst>
          <pc:docMk/>
          <pc:sldMk cId="2351708272" sldId="466"/>
        </pc:sldMkLst>
      </pc:sldChg>
      <pc:sldChg chg="modSp add mod ord modShow">
        <pc:chgData name="Jim Fleming" userId="161791bae1afb603" providerId="LiveId" clId="{EA59E019-B1EC-AE4A-9E02-B84BDADF3D05}" dt="2023-05-27T21:47:19.699" v="88" actId="20577"/>
        <pc:sldMkLst>
          <pc:docMk/>
          <pc:sldMk cId="3009267540" sldId="466"/>
        </pc:sldMkLst>
        <pc:spChg chg="mod">
          <ac:chgData name="Jim Fleming" userId="161791bae1afb603" providerId="LiveId" clId="{EA59E019-B1EC-AE4A-9E02-B84BDADF3D05}" dt="2023-05-27T21:47:19.699" v="88" actId="20577"/>
          <ac:spMkLst>
            <pc:docMk/>
            <pc:sldMk cId="3009267540" sldId="466"/>
            <ac:spMk id="14" creationId="{5F776F3F-31E1-B7AA-5D11-1AB1A9490BFE}"/>
          </ac:spMkLst>
        </pc:spChg>
      </pc:sldChg>
      <pc:sldChg chg="add ord">
        <pc:chgData name="Jim Fleming" userId="161791bae1afb603" providerId="LiveId" clId="{EA59E019-B1EC-AE4A-9E02-B84BDADF3D05}" dt="2023-05-27T21:49:31.919" v="102" actId="20578"/>
        <pc:sldMkLst>
          <pc:docMk/>
          <pc:sldMk cId="2529854853" sldId="467"/>
        </pc:sldMkLst>
      </pc:sldChg>
      <pc:sldChg chg="del">
        <pc:chgData name="Jim Fleming" userId="161791bae1afb603" providerId="LiveId" clId="{EA59E019-B1EC-AE4A-9E02-B84BDADF3D05}" dt="2023-05-27T21:45:53.836" v="2" actId="2696"/>
        <pc:sldMkLst>
          <pc:docMk/>
          <pc:sldMk cId="3729399906" sldId="467"/>
        </pc:sldMkLst>
      </pc:sldChg>
      <pc:sldChg chg="del">
        <pc:chgData name="Jim Fleming" userId="161791bae1afb603" providerId="LiveId" clId="{EA59E019-B1EC-AE4A-9E02-B84BDADF3D05}" dt="2023-05-27T21:45:55.411" v="3" actId="2696"/>
        <pc:sldMkLst>
          <pc:docMk/>
          <pc:sldMk cId="3478660008" sldId="469"/>
        </pc:sldMkLst>
      </pc:sldChg>
    </pc:docChg>
  </pc:docChgLst>
  <pc:docChgLst>
    <pc:chgData name="Jim Fleming" userId="161791bae1afb603" providerId="LiveId" clId="{70B857DC-E33F-0146-968F-C5AAE998A813}"/>
    <pc:docChg chg="undo custSel addSld delSld modSld sldOrd">
      <pc:chgData name="Jim Fleming" userId="161791bae1afb603" providerId="LiveId" clId="{70B857DC-E33F-0146-968F-C5AAE998A813}" dt="2023-05-07T00:26:13.166" v="3425" actId="208"/>
      <pc:docMkLst>
        <pc:docMk/>
      </pc:docMkLst>
      <pc:sldChg chg="modSp mod">
        <pc:chgData name="Jim Fleming" userId="161791bae1afb603" providerId="LiveId" clId="{70B857DC-E33F-0146-968F-C5AAE998A813}" dt="2023-05-06T21:07:05.584" v="27" actId="14100"/>
        <pc:sldMkLst>
          <pc:docMk/>
          <pc:sldMk cId="3964023673" sldId="336"/>
        </pc:sldMkLst>
        <pc:spChg chg="mod">
          <ac:chgData name="Jim Fleming" userId="161791bae1afb603" providerId="LiveId" clId="{70B857DC-E33F-0146-968F-C5AAE998A813}" dt="2023-05-06T21:06:44.220" v="20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07:05.584" v="27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70B857DC-E33F-0146-968F-C5AAE998A813}" dt="2023-05-06T21:06:36.797" v="12" actId="20577"/>
        <pc:sldMkLst>
          <pc:docMk/>
          <pc:sldMk cId="3301827054" sldId="420"/>
        </pc:sldMkLst>
        <pc:spChg chg="mod">
          <ac:chgData name="Jim Fleming" userId="161791bae1afb603" providerId="LiveId" clId="{70B857DC-E33F-0146-968F-C5AAE998A813}" dt="2023-05-06T21:06:30.187" v="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06:36.797" v="12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70B857DC-E33F-0146-968F-C5AAE998A813}" dt="2023-05-06T21:07:23.891" v="28" actId="2696"/>
        <pc:sldMkLst>
          <pc:docMk/>
          <pc:sldMk cId="1830061325" sldId="437"/>
        </pc:sldMkLst>
      </pc:sldChg>
      <pc:sldChg chg="modSp mod">
        <pc:chgData name="Jim Fleming" userId="161791bae1afb603" providerId="LiveId" clId="{70B857DC-E33F-0146-968F-C5AAE998A813}" dt="2023-05-06T21:15:15.516" v="421" actId="6549"/>
        <pc:sldMkLst>
          <pc:docMk/>
          <pc:sldMk cId="766293568" sldId="440"/>
        </pc:sldMkLst>
        <pc:spChg chg="mod">
          <ac:chgData name="Jim Fleming" userId="161791bae1afb603" providerId="LiveId" clId="{70B857DC-E33F-0146-968F-C5AAE998A813}" dt="2023-05-06T21:15:15.516" v="421" actId="6549"/>
          <ac:spMkLst>
            <pc:docMk/>
            <pc:sldMk cId="766293568" sldId="440"/>
            <ac:spMk id="14" creationId="{5F776F3F-31E1-B7AA-5D11-1AB1A9490BFE}"/>
          </ac:spMkLst>
        </pc:spChg>
      </pc:sldChg>
      <pc:sldChg chg="add del ord">
        <pc:chgData name="Jim Fleming" userId="161791bae1afb603" providerId="LiveId" clId="{70B857DC-E33F-0146-968F-C5AAE998A813}" dt="2023-05-07T00:12:55.666" v="3162" actId="2696"/>
        <pc:sldMkLst>
          <pc:docMk/>
          <pc:sldMk cId="3020849517" sldId="441"/>
        </pc:sldMkLst>
      </pc:sldChg>
      <pc:sldChg chg="del">
        <pc:chgData name="Jim Fleming" userId="161791bae1afb603" providerId="LiveId" clId="{70B857DC-E33F-0146-968F-C5AAE998A813}" dt="2023-05-06T21:07:27.155" v="29" actId="2696"/>
        <pc:sldMkLst>
          <pc:docMk/>
          <pc:sldMk cId="1780757230" sldId="442"/>
        </pc:sldMkLst>
      </pc:sldChg>
      <pc:sldChg chg="add ord">
        <pc:chgData name="Jim Fleming" userId="161791bae1afb603" providerId="LiveId" clId="{70B857DC-E33F-0146-968F-C5AAE998A813}" dt="2023-05-06T21:07:52.974" v="36" actId="20578"/>
        <pc:sldMkLst>
          <pc:docMk/>
          <pc:sldMk cId="2622201719" sldId="442"/>
        </pc:sldMkLst>
      </pc:sldChg>
      <pc:sldChg chg="del">
        <pc:chgData name="Jim Fleming" userId="161791bae1afb603" providerId="LiveId" clId="{70B857DC-E33F-0146-968F-C5AAE998A813}" dt="2023-05-06T21:07:29.438" v="30" actId="2696"/>
        <pc:sldMkLst>
          <pc:docMk/>
          <pc:sldMk cId="1113099390" sldId="443"/>
        </pc:sldMkLst>
      </pc:sldChg>
      <pc:sldChg chg="modSp add mod">
        <pc:chgData name="Jim Fleming" userId="161791bae1afb603" providerId="LiveId" clId="{70B857DC-E33F-0146-968F-C5AAE998A813}" dt="2023-05-06T21:14:45.223" v="410" actId="14100"/>
        <pc:sldMkLst>
          <pc:docMk/>
          <pc:sldMk cId="2009172013" sldId="443"/>
        </pc:sldMkLst>
        <pc:spChg chg="mod">
          <ac:chgData name="Jim Fleming" userId="161791bae1afb603" providerId="LiveId" clId="{70B857DC-E33F-0146-968F-C5AAE998A813}" dt="2023-05-06T21:13:13.178" v="355" actId="114"/>
          <ac:spMkLst>
            <pc:docMk/>
            <pc:sldMk cId="2009172013" sldId="443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14:45.223" v="410" actId="14100"/>
          <ac:spMkLst>
            <pc:docMk/>
            <pc:sldMk cId="2009172013" sldId="443"/>
            <ac:spMk id="3" creationId="{D7D72439-284A-008E-61E4-489A6FFD0D14}"/>
          </ac:spMkLst>
        </pc:spChg>
      </pc:sldChg>
      <pc:sldChg chg="del">
        <pc:chgData name="Jim Fleming" userId="161791bae1afb603" providerId="LiveId" clId="{70B857DC-E33F-0146-968F-C5AAE998A813}" dt="2023-05-06T21:07:31.002" v="31" actId="2696"/>
        <pc:sldMkLst>
          <pc:docMk/>
          <pc:sldMk cId="2989480660" sldId="444"/>
        </pc:sldMkLst>
      </pc:sldChg>
      <pc:sldChg chg="modSp add mod ord">
        <pc:chgData name="Jim Fleming" userId="161791bae1afb603" providerId="LiveId" clId="{70B857DC-E33F-0146-968F-C5AAE998A813}" dt="2023-05-06T23:29:14.460" v="3057" actId="20578"/>
        <pc:sldMkLst>
          <pc:docMk/>
          <pc:sldMk cId="4216269036" sldId="444"/>
        </pc:sldMkLst>
        <pc:spChg chg="mod">
          <ac:chgData name="Jim Fleming" userId="161791bae1afb603" providerId="LiveId" clId="{70B857DC-E33F-0146-968F-C5AAE998A813}" dt="2023-05-06T21:16:58.307" v="464" actId="14100"/>
          <ac:spMkLst>
            <pc:docMk/>
            <pc:sldMk cId="4216269036" sldId="444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18:19.887" v="658" actId="20577"/>
          <ac:spMkLst>
            <pc:docMk/>
            <pc:sldMk cId="4216269036" sldId="444"/>
            <ac:spMk id="3" creationId="{D7D72439-284A-008E-61E4-489A6FFD0D14}"/>
          </ac:spMkLst>
        </pc:spChg>
      </pc:sldChg>
      <pc:sldChg chg="delSp modSp add mod">
        <pc:chgData name="Jim Fleming" userId="161791bae1afb603" providerId="LiveId" clId="{70B857DC-E33F-0146-968F-C5AAE998A813}" dt="2023-05-06T23:30:01.566" v="3062" actId="478"/>
        <pc:sldMkLst>
          <pc:docMk/>
          <pc:sldMk cId="2103517051" sldId="445"/>
        </pc:sldMkLst>
        <pc:spChg chg="mod">
          <ac:chgData name="Jim Fleming" userId="161791bae1afb603" providerId="LiveId" clId="{70B857DC-E33F-0146-968F-C5AAE998A813}" dt="2023-05-06T23:29:55.005" v="3061" actId="313"/>
          <ac:spMkLst>
            <pc:docMk/>
            <pc:sldMk cId="2103517051" sldId="445"/>
            <ac:spMk id="2" creationId="{56E8B136-55D1-C229-815B-0FAB21102D38}"/>
          </ac:spMkLst>
        </pc:spChg>
        <pc:spChg chg="del mod">
          <ac:chgData name="Jim Fleming" userId="161791bae1afb603" providerId="LiveId" clId="{70B857DC-E33F-0146-968F-C5AAE998A813}" dt="2023-05-06T23:30:01.566" v="3062" actId="478"/>
          <ac:spMkLst>
            <pc:docMk/>
            <pc:sldMk cId="2103517051" sldId="445"/>
            <ac:spMk id="3" creationId="{D7D72439-284A-008E-61E4-489A6FFD0D14}"/>
          </ac:spMkLst>
        </pc:spChg>
      </pc:sldChg>
      <pc:sldChg chg="addSp delSp modSp add del mod">
        <pc:chgData name="Jim Fleming" userId="161791bae1afb603" providerId="LiveId" clId="{70B857DC-E33F-0146-968F-C5AAE998A813}" dt="2023-05-06T23:32:51.384" v="3065" actId="2696"/>
        <pc:sldMkLst>
          <pc:docMk/>
          <pc:sldMk cId="2439044821" sldId="446"/>
        </pc:sldMkLst>
        <pc:spChg chg="add del mod">
          <ac:chgData name="Jim Fleming" userId="161791bae1afb603" providerId="LiveId" clId="{70B857DC-E33F-0146-968F-C5AAE998A813}" dt="2023-05-06T21:19:03.652" v="692" actId="478"/>
          <ac:spMkLst>
            <pc:docMk/>
            <pc:sldMk cId="2439044821" sldId="446"/>
            <ac:spMk id="4" creationId="{F6C8EE1E-63B4-7514-3F7B-6D1C0AC63A1D}"/>
          </ac:spMkLst>
        </pc:spChg>
      </pc:sldChg>
      <pc:sldChg chg="addSp delSp modSp add mod ord">
        <pc:chgData name="Jim Fleming" userId="161791bae1afb603" providerId="LiveId" clId="{70B857DC-E33F-0146-968F-C5AAE998A813}" dt="2023-05-06T21:21:00.483" v="728" actId="14100"/>
        <pc:sldMkLst>
          <pc:docMk/>
          <pc:sldMk cId="3923746704" sldId="447"/>
        </pc:sldMkLst>
        <pc:spChg chg="mod">
          <ac:chgData name="Jim Fleming" userId="161791bae1afb603" providerId="LiveId" clId="{70B857DC-E33F-0146-968F-C5AAE998A813}" dt="2023-05-06T21:21:00.483" v="728" actId="14100"/>
          <ac:spMkLst>
            <pc:docMk/>
            <pc:sldMk cId="3923746704" sldId="447"/>
            <ac:spMk id="14" creationId="{5F776F3F-31E1-B7AA-5D11-1AB1A9490BFE}"/>
          </ac:spMkLst>
        </pc:spChg>
        <pc:picChg chg="add mod">
          <ac:chgData name="Jim Fleming" userId="161791bae1afb603" providerId="LiveId" clId="{70B857DC-E33F-0146-968F-C5AAE998A813}" dt="2023-05-06T21:20:15.075" v="707" actId="1076"/>
          <ac:picMkLst>
            <pc:docMk/>
            <pc:sldMk cId="3923746704" sldId="447"/>
            <ac:picMk id="3" creationId="{E0418933-340D-441C-FAEB-A53CD44B204C}"/>
          </ac:picMkLst>
        </pc:picChg>
        <pc:picChg chg="del">
          <ac:chgData name="Jim Fleming" userId="161791bae1afb603" providerId="LiveId" clId="{70B857DC-E33F-0146-968F-C5AAE998A813}" dt="2023-05-06T21:20:16.358" v="708" actId="478"/>
          <ac:picMkLst>
            <pc:docMk/>
            <pc:sldMk cId="3923746704" sldId="447"/>
            <ac:picMk id="1026" creationId="{1A472A84-8296-34B5-27E4-2AC3FD08E334}"/>
          </ac:picMkLst>
        </pc:picChg>
      </pc:sldChg>
      <pc:sldChg chg="delSp modSp add mod ord">
        <pc:chgData name="Jim Fleming" userId="161791bae1afb603" providerId="LiveId" clId="{70B857DC-E33F-0146-968F-C5AAE998A813}" dt="2023-05-07T00:13:41.207" v="3189" actId="20577"/>
        <pc:sldMkLst>
          <pc:docMk/>
          <pc:sldMk cId="1061721102" sldId="448"/>
        </pc:sldMkLst>
        <pc:spChg chg="mod">
          <ac:chgData name="Jim Fleming" userId="161791bae1afb603" providerId="LiveId" clId="{70B857DC-E33F-0146-968F-C5AAE998A813}" dt="2023-05-07T00:13:41.207" v="3189" actId="20577"/>
          <ac:spMkLst>
            <pc:docMk/>
            <pc:sldMk cId="1061721102" sldId="448"/>
            <ac:spMk id="2" creationId="{56E8B136-55D1-C229-815B-0FAB21102D38}"/>
          </ac:spMkLst>
        </pc:spChg>
        <pc:spChg chg="del">
          <ac:chgData name="Jim Fleming" userId="161791bae1afb603" providerId="LiveId" clId="{70B857DC-E33F-0146-968F-C5AAE998A813}" dt="2023-05-07T00:13:20.529" v="3163" actId="478"/>
          <ac:spMkLst>
            <pc:docMk/>
            <pc:sldMk cId="1061721102" sldId="448"/>
            <ac:spMk id="3" creationId="{D7D72439-284A-008E-61E4-489A6FFD0D14}"/>
          </ac:spMkLst>
        </pc:spChg>
      </pc:sldChg>
      <pc:sldChg chg="addSp delSp modSp add mod ord setBg delDesignElem modShow chgLayout">
        <pc:chgData name="Jim Fleming" userId="161791bae1afb603" providerId="LiveId" clId="{70B857DC-E33F-0146-968F-C5AAE998A813}" dt="2023-05-07T00:14:29.372" v="3211" actId="20577"/>
        <pc:sldMkLst>
          <pc:docMk/>
          <pc:sldMk cId="3041487300" sldId="449"/>
        </pc:sldMkLst>
        <pc:spChg chg="add del mod ord">
          <ac:chgData name="Jim Fleming" userId="161791bae1afb603" providerId="LiveId" clId="{70B857DC-E33F-0146-968F-C5AAE998A813}" dt="2023-05-06T21:27:58.319" v="1095" actId="26606"/>
          <ac:spMkLst>
            <pc:docMk/>
            <pc:sldMk cId="3041487300" sldId="449"/>
            <ac:spMk id="3" creationId="{44AB961D-6ED7-8A52-FB4A-D30F7D3F0453}"/>
          </ac:spMkLst>
        </pc:spChg>
        <pc:spChg chg="mod ord">
          <ac:chgData name="Jim Fleming" userId="161791bae1afb603" providerId="LiveId" clId="{70B857DC-E33F-0146-968F-C5AAE998A813}" dt="2023-05-07T00:14:29.372" v="3211" actId="20577"/>
          <ac:spMkLst>
            <pc:docMk/>
            <pc:sldMk cId="3041487300" sldId="449"/>
            <ac:spMk id="14" creationId="{5F776F3F-31E1-B7AA-5D11-1AB1A9490BFE}"/>
          </ac:spMkLst>
        </pc:spChg>
        <pc:spChg chg="add">
          <ac:chgData name="Jim Fleming" userId="161791bae1afb603" providerId="LiveId" clId="{70B857DC-E33F-0146-968F-C5AAE998A813}" dt="2023-05-06T21:27:58.319" v="1095" actId="26606"/>
          <ac:spMkLst>
            <pc:docMk/>
            <pc:sldMk cId="3041487300" sldId="449"/>
            <ac:spMk id="6153" creationId="{16A15A88-001A-4EEF-8984-D87E643599AB}"/>
          </ac:spMkLst>
        </pc:spChg>
        <pc:grpChg chg="add">
          <ac:chgData name="Jim Fleming" userId="161791bae1afb603" providerId="LiveId" clId="{70B857DC-E33F-0146-968F-C5AAE998A813}" dt="2023-05-06T21:27:58.319" v="1095" actId="26606"/>
          <ac:grpSpMkLst>
            <pc:docMk/>
            <pc:sldMk cId="3041487300" sldId="449"/>
            <ac:grpSpMk id="6155" creationId="{A7900967-84CA-47B4-9F1C-E787BAC1496A}"/>
          </ac:grpSpMkLst>
        </pc:grpChg>
        <pc:picChg chg="mod ord">
          <ac:chgData name="Jim Fleming" userId="161791bae1afb603" providerId="LiveId" clId="{70B857DC-E33F-0146-968F-C5AAE998A813}" dt="2023-05-06T21:27:58.319" v="1095" actId="26606"/>
          <ac:picMkLst>
            <pc:docMk/>
            <pc:sldMk cId="3041487300" sldId="449"/>
            <ac:picMk id="6148" creationId="{CED99999-D45D-7932-479E-91D982F1EB87}"/>
          </ac:picMkLst>
        </pc:picChg>
        <pc:cxnChg chg="del">
          <ac:chgData name="Jim Fleming" userId="161791bae1afb603" providerId="LiveId" clId="{70B857DC-E33F-0146-968F-C5AAE998A813}" dt="2023-05-06T21:27:52.640" v="1094" actId="700"/>
          <ac:cxnSpMkLst>
            <pc:docMk/>
            <pc:sldMk cId="3041487300" sldId="449"/>
            <ac:cxnSpMk id="2" creationId="{908CDA9F-0CA3-BDCE-BEC8-35F9FCB1176B}"/>
          </ac:cxnSpMkLst>
        </pc:cxnChg>
      </pc:sldChg>
      <pc:sldChg chg="addSp delSp modSp add mod ord setBg delDesignElem modShow chgLayout">
        <pc:chgData name="Jim Fleming" userId="161791bae1afb603" providerId="LiveId" clId="{70B857DC-E33F-0146-968F-C5AAE998A813}" dt="2023-05-07T00:14:42.429" v="3223" actId="20577"/>
        <pc:sldMkLst>
          <pc:docMk/>
          <pc:sldMk cId="1695151333" sldId="450"/>
        </pc:sldMkLst>
        <pc:spChg chg="add del mod ord">
          <ac:chgData name="Jim Fleming" userId="161791bae1afb603" providerId="LiveId" clId="{70B857DC-E33F-0146-968F-C5AAE998A813}" dt="2023-05-06T21:31:03.457" v="1137" actId="26606"/>
          <ac:spMkLst>
            <pc:docMk/>
            <pc:sldMk cId="1695151333" sldId="450"/>
            <ac:spMk id="3" creationId="{AA0EE758-FB22-18AE-B2A6-49EA363FA996}"/>
          </ac:spMkLst>
        </pc:spChg>
        <pc:spChg chg="mod ord">
          <ac:chgData name="Jim Fleming" userId="161791bae1afb603" providerId="LiveId" clId="{70B857DC-E33F-0146-968F-C5AAE998A813}" dt="2023-05-07T00:14:42.429" v="3223" actId="20577"/>
          <ac:spMkLst>
            <pc:docMk/>
            <pc:sldMk cId="1695151333" sldId="450"/>
            <ac:spMk id="14" creationId="{5F776F3F-31E1-B7AA-5D11-1AB1A9490BFE}"/>
          </ac:spMkLst>
        </pc:spChg>
        <pc:spChg chg="add">
          <ac:chgData name="Jim Fleming" userId="161791bae1afb603" providerId="LiveId" clId="{70B857DC-E33F-0146-968F-C5AAE998A813}" dt="2023-05-06T21:31:03.457" v="1137" actId="26606"/>
          <ac:spMkLst>
            <pc:docMk/>
            <pc:sldMk cId="1695151333" sldId="450"/>
            <ac:spMk id="1033" creationId="{16A15A88-001A-4EEF-8984-D87E643599AB}"/>
          </ac:spMkLst>
        </pc:spChg>
        <pc:grpChg chg="add">
          <ac:chgData name="Jim Fleming" userId="161791bae1afb603" providerId="LiveId" clId="{70B857DC-E33F-0146-968F-C5AAE998A813}" dt="2023-05-06T21:31:03.457" v="1137" actId="26606"/>
          <ac:grpSpMkLst>
            <pc:docMk/>
            <pc:sldMk cId="1695151333" sldId="450"/>
            <ac:grpSpMk id="1035" creationId="{A7900967-84CA-47B4-9F1C-E787BAC1496A}"/>
          </ac:grpSpMkLst>
        </pc:grpChg>
        <pc:picChg chg="mod">
          <ac:chgData name="Jim Fleming" userId="161791bae1afb603" providerId="LiveId" clId="{70B857DC-E33F-0146-968F-C5AAE998A813}" dt="2023-05-06T21:31:03.457" v="1137" actId="26606"/>
          <ac:picMkLst>
            <pc:docMk/>
            <pc:sldMk cId="1695151333" sldId="450"/>
            <ac:picMk id="1028" creationId="{36C95E10-E535-F743-9782-82679BEA13FD}"/>
          </ac:picMkLst>
        </pc:picChg>
        <pc:cxnChg chg="del">
          <ac:chgData name="Jim Fleming" userId="161791bae1afb603" providerId="LiveId" clId="{70B857DC-E33F-0146-968F-C5AAE998A813}" dt="2023-05-06T21:30:57.685" v="1136" actId="700"/>
          <ac:cxnSpMkLst>
            <pc:docMk/>
            <pc:sldMk cId="1695151333" sldId="450"/>
            <ac:cxnSpMk id="2" creationId="{D4728AFC-F9FC-6589-60E0-39B8C6FB3CC0}"/>
          </ac:cxnSpMkLst>
        </pc:cxnChg>
      </pc:sldChg>
      <pc:sldChg chg="modSp add mod ord replId modShow">
        <pc:chgData name="Jim Fleming" userId="161791bae1afb603" providerId="LiveId" clId="{70B857DC-E33F-0146-968F-C5AAE998A813}" dt="2023-05-07T00:14:09.474" v="3199" actId="20577"/>
        <pc:sldMkLst>
          <pc:docMk/>
          <pc:sldMk cId="265523504" sldId="451"/>
        </pc:sldMkLst>
        <pc:spChg chg="mod">
          <ac:chgData name="Jim Fleming" userId="161791bae1afb603" providerId="LiveId" clId="{70B857DC-E33F-0146-968F-C5AAE998A813}" dt="2023-05-07T00:14:09.474" v="3199" actId="20577"/>
          <ac:spMkLst>
            <pc:docMk/>
            <pc:sldMk cId="265523504" sldId="451"/>
            <ac:spMk id="14" creationId="{5F776F3F-31E1-B7AA-5D11-1AB1A9490BFE}"/>
          </ac:spMkLst>
        </pc:spChg>
      </pc:sldChg>
      <pc:sldChg chg="addSp delSp modSp add mod ord replId setBg delDesignElem modShow chgLayout">
        <pc:chgData name="Jim Fleming" userId="161791bae1afb603" providerId="LiveId" clId="{70B857DC-E33F-0146-968F-C5AAE998A813}" dt="2023-05-07T00:15:13.278" v="3259" actId="20577"/>
        <pc:sldMkLst>
          <pc:docMk/>
          <pc:sldMk cId="574721847" sldId="452"/>
        </pc:sldMkLst>
        <pc:spChg chg="add del mod ord">
          <ac:chgData name="Jim Fleming" userId="161791bae1afb603" providerId="LiveId" clId="{70B857DC-E33F-0146-968F-C5AAE998A813}" dt="2023-05-06T21:41:20.037" v="1782" actId="478"/>
          <ac:spMkLst>
            <pc:docMk/>
            <pc:sldMk cId="574721847" sldId="452"/>
            <ac:spMk id="3" creationId="{326315BB-F254-9A4A-0C78-2C1528DF29C3}"/>
          </ac:spMkLst>
        </pc:spChg>
        <pc:spChg chg="add del mod">
          <ac:chgData name="Jim Fleming" userId="161791bae1afb603" providerId="LiveId" clId="{70B857DC-E33F-0146-968F-C5AAE998A813}" dt="2023-05-06T21:41:17.622" v="1781" actId="478"/>
          <ac:spMkLst>
            <pc:docMk/>
            <pc:sldMk cId="574721847" sldId="452"/>
            <ac:spMk id="5" creationId="{DD7C212C-EFD6-2975-95C4-16FED23B6BBA}"/>
          </ac:spMkLst>
        </pc:spChg>
        <pc:spChg chg="del mod ord">
          <ac:chgData name="Jim Fleming" userId="161791bae1afb603" providerId="LiveId" clId="{70B857DC-E33F-0146-968F-C5AAE998A813}" dt="2023-05-06T21:41:15.502" v="1780" actId="478"/>
          <ac:spMkLst>
            <pc:docMk/>
            <pc:sldMk cId="574721847" sldId="452"/>
            <ac:spMk id="6" creationId="{D7C5DCB2-FE9C-D43A-BFA6-2251DABF1E0D}"/>
          </ac:spMkLst>
        </pc:spChg>
        <pc:spChg chg="add mod">
          <ac:chgData name="Jim Fleming" userId="161791bae1afb603" providerId="LiveId" clId="{70B857DC-E33F-0146-968F-C5AAE998A813}" dt="2023-05-07T00:15:13.278" v="3259" actId="20577"/>
          <ac:spMkLst>
            <pc:docMk/>
            <pc:sldMk cId="574721847" sldId="452"/>
            <ac:spMk id="7" creationId="{92E1EC95-46F2-0A4F-55C2-A981055A6DB3}"/>
          </ac:spMkLst>
        </pc:spChg>
        <pc:spChg chg="add del">
          <ac:chgData name="Jim Fleming" userId="161791bae1afb603" providerId="LiveId" clId="{70B857DC-E33F-0146-968F-C5AAE998A813}" dt="2023-05-06T21:41:10.923" v="1777" actId="26606"/>
          <ac:spMkLst>
            <pc:docMk/>
            <pc:sldMk cId="574721847" sldId="452"/>
            <ac:spMk id="8199" creationId="{135FA909-3F24-448C-A8BC-7CF77F62F84F}"/>
          </ac:spMkLst>
        </pc:spChg>
        <pc:spChg chg="add">
          <ac:chgData name="Jim Fleming" userId="161791bae1afb603" providerId="LiveId" clId="{70B857DC-E33F-0146-968F-C5AAE998A813}" dt="2023-05-06T21:41:10.937" v="1778" actId="26606"/>
          <ac:spMkLst>
            <pc:docMk/>
            <pc:sldMk cId="574721847" sldId="452"/>
            <ac:spMk id="8205" creationId="{5396781C-32A1-4FDA-A83B-A7FF8C1B1E99}"/>
          </ac:spMkLst>
        </pc:spChg>
        <pc:grpChg chg="add del">
          <ac:chgData name="Jim Fleming" userId="161791bae1afb603" providerId="LiveId" clId="{70B857DC-E33F-0146-968F-C5AAE998A813}" dt="2023-05-06T21:41:10.923" v="1777" actId="26606"/>
          <ac:grpSpMkLst>
            <pc:docMk/>
            <pc:sldMk cId="574721847" sldId="452"/>
            <ac:grpSpMk id="8201" creationId="{8B60959F-9B69-4520-A16E-EA6BECC747D6}"/>
          </ac:grpSpMkLst>
        </pc:grpChg>
        <pc:grpChg chg="add">
          <ac:chgData name="Jim Fleming" userId="161791bae1afb603" providerId="LiveId" clId="{70B857DC-E33F-0146-968F-C5AAE998A813}" dt="2023-05-06T21:41:10.937" v="1778" actId="26606"/>
          <ac:grpSpMkLst>
            <pc:docMk/>
            <pc:sldMk cId="574721847" sldId="452"/>
            <ac:grpSpMk id="8206" creationId="{54A1C8FD-E5B7-4BEC-A74A-A55FB8EA7CFE}"/>
          </ac:grpSpMkLst>
        </pc:grpChg>
        <pc:picChg chg="mod ord">
          <ac:chgData name="Jim Fleming" userId="161791bae1afb603" providerId="LiveId" clId="{70B857DC-E33F-0146-968F-C5AAE998A813}" dt="2023-05-06T21:41:10.937" v="1778" actId="26606"/>
          <ac:picMkLst>
            <pc:docMk/>
            <pc:sldMk cId="574721847" sldId="452"/>
            <ac:picMk id="8194" creationId="{36E15443-2AAB-81E0-A96B-FD28BAB98F90}"/>
          </ac:picMkLst>
        </pc:picChg>
        <pc:cxnChg chg="del">
          <ac:chgData name="Jim Fleming" userId="161791bae1afb603" providerId="LiveId" clId="{70B857DC-E33F-0146-968F-C5AAE998A813}" dt="2023-05-06T21:40:58.445" v="1774" actId="700"/>
          <ac:cxnSpMkLst>
            <pc:docMk/>
            <pc:sldMk cId="574721847" sldId="452"/>
            <ac:cxnSpMk id="2" creationId="{4095E077-7D0E-6DD4-11FA-8E754193592F}"/>
          </ac:cxnSpMkLst>
        </pc:cxnChg>
      </pc:sldChg>
      <pc:sldChg chg="add del mod ord replId modShow">
        <pc:chgData name="Jim Fleming" userId="161791bae1afb603" providerId="LiveId" clId="{70B857DC-E33F-0146-968F-C5AAE998A813}" dt="2023-05-06T21:25:08.130" v="769" actId="2696"/>
        <pc:sldMkLst>
          <pc:docMk/>
          <pc:sldMk cId="647666334" sldId="453"/>
        </pc:sldMkLst>
      </pc:sldChg>
      <pc:sldChg chg="addSp delSp modSp add mod ord replId setBg modShow">
        <pc:chgData name="Jim Fleming" userId="161791bae1afb603" providerId="LiveId" clId="{70B857DC-E33F-0146-968F-C5AAE998A813}" dt="2023-05-07T00:15:39.785" v="3284" actId="20577"/>
        <pc:sldMkLst>
          <pc:docMk/>
          <pc:sldMk cId="2608546688" sldId="454"/>
        </pc:sldMkLst>
        <pc:spChg chg="add del mod">
          <ac:chgData name="Jim Fleming" userId="161791bae1afb603" providerId="LiveId" clId="{70B857DC-E33F-0146-968F-C5AAE998A813}" dt="2023-05-06T21:52:24.937" v="2455" actId="478"/>
          <ac:spMkLst>
            <pc:docMk/>
            <pc:sldMk cId="2608546688" sldId="454"/>
            <ac:spMk id="5" creationId="{DE1C3715-4278-423D-2524-4D816FF41209}"/>
          </ac:spMkLst>
        </pc:spChg>
        <pc:spChg chg="add mod">
          <ac:chgData name="Jim Fleming" userId="161791bae1afb603" providerId="LiveId" clId="{70B857DC-E33F-0146-968F-C5AAE998A813}" dt="2023-05-07T00:15:39.785" v="3284" actId="20577"/>
          <ac:spMkLst>
            <pc:docMk/>
            <pc:sldMk cId="2608546688" sldId="454"/>
            <ac:spMk id="6" creationId="{D0F8F1BA-B324-ED71-B8DB-09E90613A0E3}"/>
          </ac:spMkLst>
        </pc:spChg>
        <pc:spChg chg="del mod">
          <ac:chgData name="Jim Fleming" userId="161791bae1afb603" providerId="LiveId" clId="{70B857DC-E33F-0146-968F-C5AAE998A813}" dt="2023-05-06T21:52:23.210" v="2454" actId="478"/>
          <ac:spMkLst>
            <pc:docMk/>
            <pc:sldMk cId="2608546688" sldId="454"/>
            <ac:spMk id="14" creationId="{5F776F3F-31E1-B7AA-5D11-1AB1A9490BFE}"/>
          </ac:spMkLst>
        </pc:spChg>
        <pc:spChg chg="add">
          <ac:chgData name="Jim Fleming" userId="161791bae1afb603" providerId="LiveId" clId="{70B857DC-E33F-0146-968F-C5AAE998A813}" dt="2023-05-06T21:51:08.470" v="2445" actId="26606"/>
          <ac:spMkLst>
            <pc:docMk/>
            <pc:sldMk cId="2608546688" sldId="454"/>
            <ac:spMk id="19" creationId="{9B37791B-B040-4694-BFDC-8DD132D86E8E}"/>
          </ac:spMkLst>
        </pc:spChg>
        <pc:grpChg chg="add">
          <ac:chgData name="Jim Fleming" userId="161791bae1afb603" providerId="LiveId" clId="{70B857DC-E33F-0146-968F-C5AAE998A813}" dt="2023-05-06T21:51:08.470" v="2445" actId="26606"/>
          <ac:grpSpMkLst>
            <pc:docMk/>
            <pc:sldMk cId="2608546688" sldId="454"/>
            <ac:grpSpMk id="21" creationId="{0DBA5192-D1D6-4385-9B20-7991E99218E9}"/>
          </ac:grpSpMkLst>
        </pc:grpChg>
        <pc:picChg chg="del mod ord">
          <ac:chgData name="Jim Fleming" userId="161791bae1afb603" providerId="LiveId" clId="{70B857DC-E33F-0146-968F-C5AAE998A813}" dt="2023-05-06T23:34:27.044" v="3082" actId="478"/>
          <ac:picMkLst>
            <pc:docMk/>
            <pc:sldMk cId="2608546688" sldId="454"/>
            <ac:picMk id="3" creationId="{B1C2E999-60E1-5EAB-3CCB-5A27B93E835F}"/>
          </ac:picMkLst>
        </pc:picChg>
        <pc:picChg chg="add mod">
          <ac:chgData name="Jim Fleming" userId="161791bae1afb603" providerId="LiveId" clId="{70B857DC-E33F-0146-968F-C5AAE998A813}" dt="2023-05-06T23:35:16.134" v="3090" actId="1076"/>
          <ac:picMkLst>
            <pc:docMk/>
            <pc:sldMk cId="2608546688" sldId="454"/>
            <ac:picMk id="2050" creationId="{60936DCE-D13F-41B7-7E92-099C67CE6C40}"/>
          </ac:picMkLst>
        </pc:picChg>
        <pc:cxnChg chg="del">
          <ac:chgData name="Jim Fleming" userId="161791bae1afb603" providerId="LiveId" clId="{70B857DC-E33F-0146-968F-C5AAE998A813}" dt="2023-05-06T21:51:08.470" v="2445" actId="26606"/>
          <ac:cxnSpMkLst>
            <pc:docMk/>
            <pc:sldMk cId="2608546688" sldId="454"/>
            <ac:cxnSpMk id="2" creationId="{68C7CFE9-31D2-3887-E11B-22D5D6B44321}"/>
          </ac:cxnSpMkLst>
        </pc:cxnChg>
      </pc:sldChg>
      <pc:sldChg chg="add del ord replId">
        <pc:chgData name="Jim Fleming" userId="161791bae1afb603" providerId="LiveId" clId="{70B857DC-E33F-0146-968F-C5AAE998A813}" dt="2023-05-06T21:24:26.350" v="763" actId="2696"/>
        <pc:sldMkLst>
          <pc:docMk/>
          <pc:sldMk cId="1270073684" sldId="455"/>
        </pc:sldMkLst>
      </pc:sldChg>
      <pc:sldChg chg="modSp add mod">
        <pc:chgData name="Jim Fleming" userId="161791bae1afb603" providerId="LiveId" clId="{70B857DC-E33F-0146-968F-C5AAE998A813}" dt="2023-05-07T00:15:05.002" v="3254" actId="20577"/>
        <pc:sldMkLst>
          <pc:docMk/>
          <pc:sldMk cId="4045605287" sldId="455"/>
        </pc:sldMkLst>
        <pc:spChg chg="mod">
          <ac:chgData name="Jim Fleming" userId="161791bae1afb603" providerId="LiveId" clId="{70B857DC-E33F-0146-968F-C5AAE998A813}" dt="2023-05-07T00:15:05.002" v="3254" actId="20577"/>
          <ac:spMkLst>
            <pc:docMk/>
            <pc:sldMk cId="4045605287" sldId="455"/>
            <ac:spMk id="14" creationId="{5F776F3F-31E1-B7AA-5D11-1AB1A9490BFE}"/>
          </ac:spMkLst>
        </pc:spChg>
      </pc:sldChg>
      <pc:sldChg chg="add del ord replId">
        <pc:chgData name="Jim Fleming" userId="161791bae1afb603" providerId="LiveId" clId="{70B857DC-E33F-0146-968F-C5AAE998A813}" dt="2023-05-06T21:24:27.999" v="764" actId="2696"/>
        <pc:sldMkLst>
          <pc:docMk/>
          <pc:sldMk cId="62074230" sldId="456"/>
        </pc:sldMkLst>
      </pc:sldChg>
      <pc:sldChg chg="modSp add del mod">
        <pc:chgData name="Jim Fleming" userId="161791bae1afb603" providerId="LiveId" clId="{70B857DC-E33F-0146-968F-C5AAE998A813}" dt="2023-05-06T21:49:37.536" v="2358" actId="2696"/>
        <pc:sldMkLst>
          <pc:docMk/>
          <pc:sldMk cId="2143242916" sldId="456"/>
        </pc:sldMkLst>
        <pc:spChg chg="mod">
          <ac:chgData name="Jim Fleming" userId="161791bae1afb603" providerId="LiveId" clId="{70B857DC-E33F-0146-968F-C5AAE998A813}" dt="2023-05-06T21:49:23.530" v="2353" actId="6549"/>
          <ac:spMkLst>
            <pc:docMk/>
            <pc:sldMk cId="2143242916" sldId="456"/>
            <ac:spMk id="7" creationId="{92E1EC95-46F2-0A4F-55C2-A981055A6DB3}"/>
          </ac:spMkLst>
        </pc:spChg>
      </pc:sldChg>
      <pc:sldChg chg="modSp add mod">
        <pc:chgData name="Jim Fleming" userId="161791bae1afb603" providerId="LiveId" clId="{70B857DC-E33F-0146-968F-C5AAE998A813}" dt="2023-05-07T00:16:32.056" v="3314" actId="20577"/>
        <pc:sldMkLst>
          <pc:docMk/>
          <pc:sldMk cId="734264949" sldId="457"/>
        </pc:sldMkLst>
        <pc:spChg chg="mod">
          <ac:chgData name="Jim Fleming" userId="161791bae1afb603" providerId="LiveId" clId="{70B857DC-E33F-0146-968F-C5AAE998A813}" dt="2023-05-07T00:16:32.056" v="3314" actId="20577"/>
          <ac:spMkLst>
            <pc:docMk/>
            <pc:sldMk cId="734264949" sldId="457"/>
            <ac:spMk id="7" creationId="{92E1EC95-46F2-0A4F-55C2-A981055A6DB3}"/>
          </ac:spMkLst>
        </pc:spChg>
      </pc:sldChg>
      <pc:sldChg chg="add del ord replId">
        <pc:chgData name="Jim Fleming" userId="161791bae1afb603" providerId="LiveId" clId="{70B857DC-E33F-0146-968F-C5AAE998A813}" dt="2023-05-06T21:24:29.302" v="765" actId="2696"/>
        <pc:sldMkLst>
          <pc:docMk/>
          <pc:sldMk cId="3261926397" sldId="457"/>
        </pc:sldMkLst>
      </pc:sldChg>
      <pc:sldChg chg="addSp delSp modSp add mod">
        <pc:chgData name="Jim Fleming" userId="161791bae1afb603" providerId="LiveId" clId="{70B857DC-E33F-0146-968F-C5AAE998A813}" dt="2023-05-07T00:16:10.445" v="3312" actId="20577"/>
        <pc:sldMkLst>
          <pc:docMk/>
          <pc:sldMk cId="1947955720" sldId="458"/>
        </pc:sldMkLst>
        <pc:spChg chg="mod">
          <ac:chgData name="Jim Fleming" userId="161791bae1afb603" providerId="LiveId" clId="{70B857DC-E33F-0146-968F-C5AAE998A813}" dt="2023-05-07T00:16:10.445" v="3312" actId="20577"/>
          <ac:spMkLst>
            <pc:docMk/>
            <pc:sldMk cId="1947955720" sldId="458"/>
            <ac:spMk id="6" creationId="{D0F8F1BA-B324-ED71-B8DB-09E90613A0E3}"/>
          </ac:spMkLst>
        </pc:spChg>
        <pc:picChg chg="add mod">
          <ac:chgData name="Jim Fleming" userId="161791bae1afb603" providerId="LiveId" clId="{70B857DC-E33F-0146-968F-C5AAE998A813}" dt="2023-05-06T23:35:28.146" v="3092"/>
          <ac:picMkLst>
            <pc:docMk/>
            <pc:sldMk cId="1947955720" sldId="458"/>
            <ac:picMk id="2" creationId="{9B3EC6FD-4C95-9247-4049-3A8BEB042C49}"/>
          </ac:picMkLst>
        </pc:picChg>
        <pc:picChg chg="del">
          <ac:chgData name="Jim Fleming" userId="161791bae1afb603" providerId="LiveId" clId="{70B857DC-E33F-0146-968F-C5AAE998A813}" dt="2023-05-06T23:35:22.418" v="3091" actId="478"/>
          <ac:picMkLst>
            <pc:docMk/>
            <pc:sldMk cId="1947955720" sldId="458"/>
            <ac:picMk id="3" creationId="{B1C2E999-60E1-5EAB-3CCB-5A27B93E835F}"/>
          </ac:picMkLst>
        </pc:picChg>
      </pc:sldChg>
      <pc:sldChg chg="add del ord replId">
        <pc:chgData name="Jim Fleming" userId="161791bae1afb603" providerId="LiveId" clId="{70B857DC-E33F-0146-968F-C5AAE998A813}" dt="2023-05-06T21:24:30.557" v="766" actId="2696"/>
        <pc:sldMkLst>
          <pc:docMk/>
          <pc:sldMk cId="3038130785" sldId="458"/>
        </pc:sldMkLst>
      </pc:sldChg>
      <pc:sldChg chg="add ord">
        <pc:chgData name="Jim Fleming" userId="161791bae1afb603" providerId="LiveId" clId="{70B857DC-E33F-0146-968F-C5AAE998A813}" dt="2023-05-06T23:38:23.407" v="3116" actId="20578"/>
        <pc:sldMkLst>
          <pc:docMk/>
          <pc:sldMk cId="2481377932" sldId="459"/>
        </pc:sldMkLst>
      </pc:sldChg>
      <pc:sldChg chg="add del ord replId">
        <pc:chgData name="Jim Fleming" userId="161791bae1afb603" providerId="LiveId" clId="{70B857DC-E33F-0146-968F-C5AAE998A813}" dt="2023-05-06T21:24:31.993" v="767" actId="2696"/>
        <pc:sldMkLst>
          <pc:docMk/>
          <pc:sldMk cId="4159530904" sldId="459"/>
        </pc:sldMkLst>
      </pc:sldChg>
      <pc:sldChg chg="addSp modSp add mod ord">
        <pc:chgData name="Jim Fleming" userId="161791bae1afb603" providerId="LiveId" clId="{70B857DC-E33F-0146-968F-C5AAE998A813}" dt="2023-05-07T00:26:13.166" v="3425" actId="208"/>
        <pc:sldMkLst>
          <pc:docMk/>
          <pc:sldMk cId="3943809539" sldId="460"/>
        </pc:sldMkLst>
        <pc:spChg chg="mod">
          <ac:chgData name="Jim Fleming" userId="161791bae1afb603" providerId="LiveId" clId="{70B857DC-E33F-0146-968F-C5AAE998A813}" dt="2023-05-06T23:39:29.079" v="3158" actId="20577"/>
          <ac:spMkLst>
            <pc:docMk/>
            <pc:sldMk cId="3943809539" sldId="460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7T00:16:59.250" v="3316" actId="400"/>
          <ac:spMkLst>
            <pc:docMk/>
            <pc:sldMk cId="3943809539" sldId="460"/>
            <ac:spMk id="3" creationId="{D7D72439-284A-008E-61E4-489A6FFD0D14}"/>
          </ac:spMkLst>
        </pc:spChg>
        <pc:spChg chg="add mod">
          <ac:chgData name="Jim Fleming" userId="161791bae1afb603" providerId="LiveId" clId="{70B857DC-E33F-0146-968F-C5AAE998A813}" dt="2023-05-07T00:26:06.481" v="3424" actId="207"/>
          <ac:spMkLst>
            <pc:docMk/>
            <pc:sldMk cId="3943809539" sldId="460"/>
            <ac:spMk id="4" creationId="{98524F6F-8DB3-63FE-FEB0-F34B4C15EF35}"/>
          </ac:spMkLst>
        </pc:spChg>
        <pc:cxnChg chg="add mod">
          <ac:chgData name="Jim Fleming" userId="161791bae1afb603" providerId="LiveId" clId="{70B857DC-E33F-0146-968F-C5AAE998A813}" dt="2023-05-07T00:26:13.166" v="3425" actId="208"/>
          <ac:cxnSpMkLst>
            <pc:docMk/>
            <pc:sldMk cId="3943809539" sldId="460"/>
            <ac:cxnSpMk id="7" creationId="{AB89EE85-87EF-DC79-9CDB-2C4AE08D6050}"/>
          </ac:cxnSpMkLst>
        </pc:cxnChg>
        <pc:cxnChg chg="add mod">
          <ac:chgData name="Jim Fleming" userId="161791bae1afb603" providerId="LiveId" clId="{70B857DC-E33F-0146-968F-C5AAE998A813}" dt="2023-05-07T00:26:13.166" v="3425" actId="208"/>
          <ac:cxnSpMkLst>
            <pc:docMk/>
            <pc:sldMk cId="3943809539" sldId="460"/>
            <ac:cxnSpMk id="9" creationId="{9DA115BC-136D-A4AC-1A6B-14D9B3235029}"/>
          </ac:cxnSpMkLst>
        </pc:cxnChg>
      </pc:sldChg>
      <pc:sldChg chg="addSp delSp modSp add mod">
        <pc:chgData name="Jim Fleming" userId="161791bae1afb603" providerId="LiveId" clId="{70B857DC-E33F-0146-968F-C5AAE998A813}" dt="2023-05-07T00:23:59.264" v="3423" actId="1076"/>
        <pc:sldMkLst>
          <pc:docMk/>
          <pc:sldMk cId="3232143889" sldId="461"/>
        </pc:sldMkLst>
        <pc:spChg chg="del">
          <ac:chgData name="Jim Fleming" userId="161791bae1afb603" providerId="LiveId" clId="{70B857DC-E33F-0146-968F-C5AAE998A813}" dt="2023-05-07T00:22:23.559" v="3375" actId="478"/>
          <ac:spMkLst>
            <pc:docMk/>
            <pc:sldMk cId="3232143889" sldId="461"/>
            <ac:spMk id="2" creationId="{56E8B136-55D1-C229-815B-0FAB21102D38}"/>
          </ac:spMkLst>
        </pc:spChg>
        <pc:spChg chg="del">
          <ac:chgData name="Jim Fleming" userId="161791bae1afb603" providerId="LiveId" clId="{70B857DC-E33F-0146-968F-C5AAE998A813}" dt="2023-05-07T00:22:24.670" v="3376" actId="478"/>
          <ac:spMkLst>
            <pc:docMk/>
            <pc:sldMk cId="3232143889" sldId="461"/>
            <ac:spMk id="3" creationId="{D7D72439-284A-008E-61E4-489A6FFD0D14}"/>
          </ac:spMkLst>
        </pc:spChg>
        <pc:spChg chg="add del mod">
          <ac:chgData name="Jim Fleming" userId="161791bae1afb603" providerId="LiveId" clId="{70B857DC-E33F-0146-968F-C5AAE998A813}" dt="2023-05-07T00:22:27.057" v="3378" actId="478"/>
          <ac:spMkLst>
            <pc:docMk/>
            <pc:sldMk cId="3232143889" sldId="461"/>
            <ac:spMk id="6" creationId="{87E9B916-FA8B-9A1C-6261-D75AFD453674}"/>
          </ac:spMkLst>
        </pc:spChg>
        <pc:spChg chg="add del mod">
          <ac:chgData name="Jim Fleming" userId="161791bae1afb603" providerId="LiveId" clId="{70B857DC-E33F-0146-968F-C5AAE998A813}" dt="2023-05-07T00:22:25.699" v="3377" actId="478"/>
          <ac:spMkLst>
            <pc:docMk/>
            <pc:sldMk cId="3232143889" sldId="461"/>
            <ac:spMk id="8" creationId="{F67DC3E0-3896-C756-E8C9-F8C74A189DE8}"/>
          </ac:spMkLst>
        </pc:spChg>
        <pc:spChg chg="add mod">
          <ac:chgData name="Jim Fleming" userId="161791bae1afb603" providerId="LiveId" clId="{70B857DC-E33F-0146-968F-C5AAE998A813}" dt="2023-05-07T00:23:59.264" v="3423" actId="1076"/>
          <ac:spMkLst>
            <pc:docMk/>
            <pc:sldMk cId="3232143889" sldId="461"/>
            <ac:spMk id="9" creationId="{1DAFBB7A-03F0-2254-21A8-D3B2AD3BDD46}"/>
          </ac:spMkLst>
        </pc:spChg>
        <pc:picChg chg="del">
          <ac:chgData name="Jim Fleming" userId="161791bae1afb603" providerId="LiveId" clId="{70B857DC-E33F-0146-968F-C5AAE998A813}" dt="2023-05-07T00:22:33.139" v="3379" actId="478"/>
          <ac:picMkLst>
            <pc:docMk/>
            <pc:sldMk cId="3232143889" sldId="461"/>
            <ac:picMk id="5" creationId="{3A76972D-22C4-F901-AF69-A66D2D1DD233}"/>
          </ac:picMkLst>
        </pc:picChg>
        <pc:picChg chg="add">
          <ac:chgData name="Jim Fleming" userId="161791bae1afb603" providerId="LiveId" clId="{70B857DC-E33F-0146-968F-C5AAE998A813}" dt="2023-05-07T00:22:21.549" v="3374"/>
          <ac:picMkLst>
            <pc:docMk/>
            <pc:sldMk cId="3232143889" sldId="461"/>
            <ac:picMk id="4098" creationId="{5508D559-986B-EBB5-C0C8-BF9AF4FB67AB}"/>
          </ac:picMkLst>
        </pc:picChg>
      </pc:sldChg>
      <pc:sldChg chg="add ord">
        <pc:chgData name="Jim Fleming" userId="161791bae1afb603" providerId="LiveId" clId="{70B857DC-E33F-0146-968F-C5AAE998A813}" dt="2023-05-07T00:22:44.584" v="3381" actId="20578"/>
        <pc:sldMkLst>
          <pc:docMk/>
          <pc:sldMk cId="3527981234" sldId="462"/>
        </pc:sldMkLst>
      </pc:sldChg>
    </pc:docChg>
  </pc:docChgLst>
  <pc:docChgLst>
    <pc:chgData name="Jim Fleming" userId="161791bae1afb603" providerId="LiveId" clId="{179E1657-920B-D84A-9B3C-26E217C2D210}"/>
    <pc:docChg chg="undo custSel addSld delSld modSld sldOrd">
      <pc:chgData name="Jim Fleming" userId="161791bae1afb603" providerId="LiveId" clId="{179E1657-920B-D84A-9B3C-26E217C2D210}" dt="2023-07-29T16:16:46.040" v="297" actId="20578"/>
      <pc:docMkLst>
        <pc:docMk/>
      </pc:docMkLst>
      <pc:sldChg chg="new del">
        <pc:chgData name="Jim Fleming" userId="161791bae1afb603" providerId="LiveId" clId="{179E1657-920B-D84A-9B3C-26E217C2D210}" dt="2023-07-29T16:10:00.308" v="1" actId="2696"/>
        <pc:sldMkLst>
          <pc:docMk/>
          <pc:sldMk cId="2864290273" sldId="466"/>
        </pc:sldMkLst>
      </pc:sldChg>
      <pc:sldChg chg="addSp delSp modSp add mod">
        <pc:chgData name="Jim Fleming" userId="161791bae1afb603" providerId="LiveId" clId="{179E1657-920B-D84A-9B3C-26E217C2D210}" dt="2023-07-29T16:16:35.397" v="295" actId="478"/>
        <pc:sldMkLst>
          <pc:docMk/>
          <pc:sldMk cId="3363228221" sldId="466"/>
        </pc:sldMkLst>
        <pc:spChg chg="mod">
          <ac:chgData name="Jim Fleming" userId="161791bae1afb603" providerId="LiveId" clId="{179E1657-920B-D84A-9B3C-26E217C2D210}" dt="2023-07-29T16:10:44.959" v="81" actId="14100"/>
          <ac:spMkLst>
            <pc:docMk/>
            <pc:sldMk cId="3363228221" sldId="466"/>
            <ac:spMk id="2" creationId="{56E8B136-55D1-C229-815B-0FAB21102D38}"/>
          </ac:spMkLst>
        </pc:spChg>
        <pc:spChg chg="del mod">
          <ac:chgData name="Jim Fleming" userId="161791bae1afb603" providerId="LiveId" clId="{179E1657-920B-D84A-9B3C-26E217C2D210}" dt="2023-07-29T16:16:30.016" v="292" actId="478"/>
          <ac:spMkLst>
            <pc:docMk/>
            <pc:sldMk cId="3363228221" sldId="466"/>
            <ac:spMk id="3" creationId="{D7D72439-284A-008E-61E4-489A6FFD0D14}"/>
          </ac:spMkLst>
        </pc:spChg>
        <pc:spChg chg="add del mod">
          <ac:chgData name="Jim Fleming" userId="161791bae1afb603" providerId="LiveId" clId="{179E1657-920B-D84A-9B3C-26E217C2D210}" dt="2023-07-29T16:11:45.137" v="124" actId="478"/>
          <ac:spMkLst>
            <pc:docMk/>
            <pc:sldMk cId="3363228221" sldId="466"/>
            <ac:spMk id="4" creationId="{1A63025E-5202-2665-BB54-4EEAE1BC4E4C}"/>
          </ac:spMkLst>
        </pc:spChg>
        <pc:spChg chg="add del mod">
          <ac:chgData name="Jim Fleming" userId="161791bae1afb603" providerId="LiveId" clId="{179E1657-920B-D84A-9B3C-26E217C2D210}" dt="2023-07-29T16:16:35.397" v="295" actId="478"/>
          <ac:spMkLst>
            <pc:docMk/>
            <pc:sldMk cId="3363228221" sldId="466"/>
            <ac:spMk id="6" creationId="{7BFCE62A-CB49-47F3-6269-F9108923A7F9}"/>
          </ac:spMkLst>
        </pc:spChg>
        <pc:spChg chg="add del mod">
          <ac:chgData name="Jim Fleming" userId="161791bae1afb603" providerId="LiveId" clId="{179E1657-920B-D84A-9B3C-26E217C2D210}" dt="2023-07-29T16:16:34.077" v="294" actId="478"/>
          <ac:spMkLst>
            <pc:docMk/>
            <pc:sldMk cId="3363228221" sldId="466"/>
            <ac:spMk id="7" creationId="{CE8533CC-05CF-8321-204E-934D744BFD2A}"/>
          </ac:spMkLst>
        </pc:spChg>
        <pc:spChg chg="add del mod">
          <ac:chgData name="Jim Fleming" userId="161791bae1afb603" providerId="LiveId" clId="{179E1657-920B-D84A-9B3C-26E217C2D210}" dt="2023-07-29T16:13:00.661" v="163" actId="478"/>
          <ac:spMkLst>
            <pc:docMk/>
            <pc:sldMk cId="3363228221" sldId="466"/>
            <ac:spMk id="8" creationId="{B7C1762D-4EB6-7EF9-015D-3ECF06BB586B}"/>
          </ac:spMkLst>
        </pc:spChg>
        <pc:spChg chg="add del mod">
          <ac:chgData name="Jim Fleming" userId="161791bae1afb603" providerId="LiveId" clId="{179E1657-920B-D84A-9B3C-26E217C2D210}" dt="2023-07-29T16:13:20.511" v="193" actId="478"/>
          <ac:spMkLst>
            <pc:docMk/>
            <pc:sldMk cId="3363228221" sldId="466"/>
            <ac:spMk id="9" creationId="{244BA047-4C9D-4C6E-BDCA-60B007943D34}"/>
          </ac:spMkLst>
        </pc:spChg>
        <pc:spChg chg="add del mod">
          <ac:chgData name="Jim Fleming" userId="161791bae1afb603" providerId="LiveId" clId="{179E1657-920B-D84A-9B3C-26E217C2D210}" dt="2023-07-29T16:13:22.452" v="194" actId="478"/>
          <ac:spMkLst>
            <pc:docMk/>
            <pc:sldMk cId="3363228221" sldId="466"/>
            <ac:spMk id="10" creationId="{110D5822-4F81-83F4-2A83-890D3CDD6627}"/>
          </ac:spMkLst>
        </pc:spChg>
        <pc:spChg chg="add del mod">
          <ac:chgData name="Jim Fleming" userId="161791bae1afb603" providerId="LiveId" clId="{179E1657-920B-D84A-9B3C-26E217C2D210}" dt="2023-07-29T16:16:32.833" v="293" actId="478"/>
          <ac:spMkLst>
            <pc:docMk/>
            <pc:sldMk cId="3363228221" sldId="466"/>
            <ac:spMk id="12" creationId="{076F7F14-17F1-E577-D824-FD47BEC4FC7C}"/>
          </ac:spMkLst>
        </pc:spChg>
      </pc:sldChg>
      <pc:sldChg chg="modSp add mod">
        <pc:chgData name="Jim Fleming" userId="161791bae1afb603" providerId="LiveId" clId="{179E1657-920B-D84A-9B3C-26E217C2D210}" dt="2023-07-29T16:16:23.994" v="291" actId="20577"/>
        <pc:sldMkLst>
          <pc:docMk/>
          <pc:sldMk cId="2903540635" sldId="467"/>
        </pc:sldMkLst>
        <pc:spChg chg="mod">
          <ac:chgData name="Jim Fleming" userId="161791bae1afb603" providerId="LiveId" clId="{179E1657-920B-D84A-9B3C-26E217C2D210}" dt="2023-07-29T16:16:23.994" v="291" actId="20577"/>
          <ac:spMkLst>
            <pc:docMk/>
            <pc:sldMk cId="2903540635" sldId="467"/>
            <ac:spMk id="2" creationId="{56E8B136-55D1-C229-815B-0FAB21102D38}"/>
          </ac:spMkLst>
        </pc:spChg>
      </pc:sldChg>
      <pc:sldChg chg="add ord">
        <pc:chgData name="Jim Fleming" userId="161791bae1afb603" providerId="LiveId" clId="{179E1657-920B-D84A-9B3C-26E217C2D210}" dt="2023-07-29T16:16:46.040" v="297" actId="20578"/>
        <pc:sldMkLst>
          <pc:docMk/>
          <pc:sldMk cId="1030806221" sldId="468"/>
        </pc:sldMkLst>
      </pc:sldChg>
    </pc:docChg>
  </pc:docChgLst>
  <pc:docChgLst>
    <pc:chgData name="Jim Fleming" userId="161791bae1afb603" providerId="LiveId" clId="{C76E7517-BFE7-014E-817C-3F785027A3E9}"/>
    <pc:docChg chg="undo custSel addSld delSld modSld sldOrd">
      <pc:chgData name="Jim Fleming" userId="161791bae1afb603" providerId="LiveId" clId="{C76E7517-BFE7-014E-817C-3F785027A3E9}" dt="2023-07-07T19:48:41.834" v="491" actId="2696"/>
      <pc:docMkLst>
        <pc:docMk/>
      </pc:docMkLst>
      <pc:sldChg chg="modSp mod">
        <pc:chgData name="Jim Fleming" userId="161791bae1afb603" providerId="LiveId" clId="{C76E7517-BFE7-014E-817C-3F785027A3E9}" dt="2023-07-07T19:21:20.902" v="25" actId="207"/>
        <pc:sldMkLst>
          <pc:docMk/>
          <pc:sldMk cId="3301827054" sldId="420"/>
        </pc:sldMkLst>
        <pc:spChg chg="mod">
          <ac:chgData name="Jim Fleming" userId="161791bae1afb603" providerId="LiveId" clId="{C76E7517-BFE7-014E-817C-3F785027A3E9}" dt="2023-07-07T19:21:16.611" v="2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76E7517-BFE7-014E-817C-3F785027A3E9}" dt="2023-07-07T19:21:20.902" v="25" actId="207"/>
          <ac:spMkLst>
            <pc:docMk/>
            <pc:sldMk cId="3301827054" sldId="420"/>
            <ac:spMk id="3" creationId="{D7D72439-284A-008E-61E4-489A6FFD0D14}"/>
          </ac:spMkLst>
        </pc:spChg>
      </pc:sldChg>
      <pc:sldChg chg="new del">
        <pc:chgData name="Jim Fleming" userId="161791bae1afb603" providerId="LiveId" clId="{C76E7517-BFE7-014E-817C-3F785027A3E9}" dt="2023-07-07T19:21:26.663" v="27" actId="2696"/>
        <pc:sldMkLst>
          <pc:docMk/>
          <pc:sldMk cId="142088645" sldId="466"/>
        </pc:sldMkLst>
      </pc:sldChg>
      <pc:sldChg chg="del">
        <pc:chgData name="Jim Fleming" userId="161791bae1afb603" providerId="LiveId" clId="{C76E7517-BFE7-014E-817C-3F785027A3E9}" dt="2023-07-02T21:34:07.240" v="16" actId="2696"/>
        <pc:sldMkLst>
          <pc:docMk/>
          <pc:sldMk cId="400805348" sldId="466"/>
        </pc:sldMkLst>
      </pc:sldChg>
      <pc:sldChg chg="addSp delSp modSp add mod">
        <pc:chgData name="Jim Fleming" userId="161791bae1afb603" providerId="LiveId" clId="{C76E7517-BFE7-014E-817C-3F785027A3E9}" dt="2023-07-07T19:26:22.543" v="204" actId="478"/>
        <pc:sldMkLst>
          <pc:docMk/>
          <pc:sldMk cId="2522444609" sldId="466"/>
        </pc:sldMkLst>
        <pc:spChg chg="mod">
          <ac:chgData name="Jim Fleming" userId="161791bae1afb603" providerId="LiveId" clId="{C76E7517-BFE7-014E-817C-3F785027A3E9}" dt="2023-07-07T19:22:48.050" v="97" actId="20577"/>
          <ac:spMkLst>
            <pc:docMk/>
            <pc:sldMk cId="2522444609" sldId="466"/>
            <ac:spMk id="2" creationId="{56E8B136-55D1-C229-815B-0FAB21102D38}"/>
          </ac:spMkLst>
        </pc:spChg>
        <pc:spChg chg="mod">
          <ac:chgData name="Jim Fleming" userId="161791bae1afb603" providerId="LiveId" clId="{C76E7517-BFE7-014E-817C-3F785027A3E9}" dt="2023-07-07T19:25:52.444" v="198" actId="207"/>
          <ac:spMkLst>
            <pc:docMk/>
            <pc:sldMk cId="2522444609" sldId="466"/>
            <ac:spMk id="3" creationId="{D7D72439-284A-008E-61E4-489A6FFD0D14}"/>
          </ac:spMkLst>
        </pc:spChg>
        <pc:spChg chg="add del mod">
          <ac:chgData name="Jim Fleming" userId="161791bae1afb603" providerId="LiveId" clId="{C76E7517-BFE7-014E-817C-3F785027A3E9}" dt="2023-07-07T19:26:22.543" v="204" actId="478"/>
          <ac:spMkLst>
            <pc:docMk/>
            <pc:sldMk cId="2522444609" sldId="466"/>
            <ac:spMk id="4" creationId="{C846A300-DADA-5E47-9DBD-76E4AEE4E417}"/>
          </ac:spMkLst>
        </pc:spChg>
      </pc:sldChg>
      <pc:sldChg chg="modSp add mod ord modShow">
        <pc:chgData name="Jim Fleming" userId="161791bae1afb603" providerId="LiveId" clId="{C76E7517-BFE7-014E-817C-3F785027A3E9}" dt="2023-07-07T19:46:07.514" v="487" actId="20578"/>
        <pc:sldMkLst>
          <pc:docMk/>
          <pc:sldMk cId="1863649508" sldId="467"/>
        </pc:sldMkLst>
        <pc:spChg chg="mod">
          <ac:chgData name="Jim Fleming" userId="161791bae1afb603" providerId="LiveId" clId="{C76E7517-BFE7-014E-817C-3F785027A3E9}" dt="2023-07-07T19:40:45.104" v="327" actId="20577"/>
          <ac:spMkLst>
            <pc:docMk/>
            <pc:sldMk cId="1863649508" sldId="467"/>
            <ac:spMk id="14" creationId="{5F776F3F-31E1-B7AA-5D11-1AB1A9490BFE}"/>
          </ac:spMkLst>
        </pc:spChg>
      </pc:sldChg>
      <pc:sldChg chg="del">
        <pc:chgData name="Jim Fleming" userId="161791bae1afb603" providerId="LiveId" clId="{C76E7517-BFE7-014E-817C-3F785027A3E9}" dt="2023-07-02T21:34:04.141" v="12" actId="2696"/>
        <pc:sldMkLst>
          <pc:docMk/>
          <pc:sldMk cId="3562464168" sldId="467"/>
        </pc:sldMkLst>
      </pc:sldChg>
      <pc:sldChg chg="del">
        <pc:chgData name="Jim Fleming" userId="161791bae1afb603" providerId="LiveId" clId="{C76E7517-BFE7-014E-817C-3F785027A3E9}" dt="2023-07-02T21:34:05.592" v="14" actId="2696"/>
        <pc:sldMkLst>
          <pc:docMk/>
          <pc:sldMk cId="274651380" sldId="468"/>
        </pc:sldMkLst>
      </pc:sldChg>
      <pc:sldChg chg="modSp add mod ord modShow">
        <pc:chgData name="Jim Fleming" userId="161791bae1afb603" providerId="LiveId" clId="{C76E7517-BFE7-014E-817C-3F785027A3E9}" dt="2023-07-07T19:47:00.914" v="490" actId="20578"/>
        <pc:sldMkLst>
          <pc:docMk/>
          <pc:sldMk cId="2519469948" sldId="468"/>
        </pc:sldMkLst>
        <pc:spChg chg="mod">
          <ac:chgData name="Jim Fleming" userId="161791bae1afb603" providerId="LiveId" clId="{C76E7517-BFE7-014E-817C-3F785027A3E9}" dt="2023-07-07T19:42:21.389" v="474" actId="114"/>
          <ac:spMkLst>
            <pc:docMk/>
            <pc:sldMk cId="2519469948" sldId="468"/>
            <ac:spMk id="14" creationId="{5F776F3F-31E1-B7AA-5D11-1AB1A9490BFE}"/>
          </ac:spMkLst>
        </pc:spChg>
      </pc:sldChg>
      <pc:sldChg chg="addSp delSp modSp new mod setBg">
        <pc:chgData name="Jim Fleming" userId="161791bae1afb603" providerId="LiveId" clId="{C76E7517-BFE7-014E-817C-3F785027A3E9}" dt="2023-07-07T19:44:55.556" v="483" actId="962"/>
        <pc:sldMkLst>
          <pc:docMk/>
          <pc:sldMk cId="1820240723" sldId="469"/>
        </pc:sldMkLst>
        <pc:spChg chg="del">
          <ac:chgData name="Jim Fleming" userId="161791bae1afb603" providerId="LiveId" clId="{C76E7517-BFE7-014E-817C-3F785027A3E9}" dt="2023-07-07T19:44:29.080" v="477" actId="478"/>
          <ac:spMkLst>
            <pc:docMk/>
            <pc:sldMk cId="1820240723" sldId="469"/>
            <ac:spMk id="2" creationId="{03A4C1A9-2D41-8D28-B9FD-5051D0EEB673}"/>
          </ac:spMkLst>
        </pc:spChg>
        <pc:spChg chg="del">
          <ac:chgData name="Jim Fleming" userId="161791bae1afb603" providerId="LiveId" clId="{C76E7517-BFE7-014E-817C-3F785027A3E9}" dt="2023-07-07T19:44:30.767" v="478" actId="478"/>
          <ac:spMkLst>
            <pc:docMk/>
            <pc:sldMk cId="1820240723" sldId="469"/>
            <ac:spMk id="3" creationId="{E27DB24B-6105-4B9B-4C74-66E3498BB231}"/>
          </ac:spMkLst>
        </pc:spChg>
        <pc:spChg chg="add">
          <ac:chgData name="Jim Fleming" userId="161791bae1afb603" providerId="LiveId" clId="{C76E7517-BFE7-014E-817C-3F785027A3E9}" dt="2023-07-07T19:44:50.801" v="481" actId="26606"/>
          <ac:spMkLst>
            <pc:docMk/>
            <pc:sldMk cId="1820240723" sldId="469"/>
            <ac:spMk id="9" creationId="{42A4FC2C-047E-45A5-965D-8E1E3BF09BC6}"/>
          </ac:spMkLst>
        </pc:spChg>
        <pc:picChg chg="add mod">
          <ac:chgData name="Jim Fleming" userId="161791bae1afb603" providerId="LiveId" clId="{C76E7517-BFE7-014E-817C-3F785027A3E9}" dt="2023-07-07T19:44:55.556" v="483" actId="962"/>
          <ac:picMkLst>
            <pc:docMk/>
            <pc:sldMk cId="1820240723" sldId="469"/>
            <ac:picMk id="4" creationId="{DE92DECA-A4F4-7D49-C2A4-F1B664EC42C4}"/>
          </ac:picMkLst>
        </pc:picChg>
      </pc:sldChg>
      <pc:sldChg chg="del">
        <pc:chgData name="Jim Fleming" userId="161791bae1afb603" providerId="LiveId" clId="{C76E7517-BFE7-014E-817C-3F785027A3E9}" dt="2023-07-02T21:34:04.929" v="13" actId="2696"/>
        <pc:sldMkLst>
          <pc:docMk/>
          <pc:sldMk cId="4115138731" sldId="469"/>
        </pc:sldMkLst>
      </pc:sldChg>
      <pc:sldChg chg="add ord">
        <pc:chgData name="Jim Fleming" userId="161791bae1afb603" providerId="LiveId" clId="{C76E7517-BFE7-014E-817C-3F785027A3E9}" dt="2023-07-07T19:45:05.945" v="486" actId="20578"/>
        <pc:sldMkLst>
          <pc:docMk/>
          <pc:sldMk cId="2443124792" sldId="470"/>
        </pc:sldMkLst>
      </pc:sldChg>
      <pc:sldChg chg="del">
        <pc:chgData name="Jim Fleming" userId="161791bae1afb603" providerId="LiveId" clId="{C76E7517-BFE7-014E-817C-3F785027A3E9}" dt="2023-07-02T21:34:06.641" v="15" actId="2696"/>
        <pc:sldMkLst>
          <pc:docMk/>
          <pc:sldMk cId="3492821468" sldId="470"/>
        </pc:sldMkLst>
      </pc:sldChg>
      <pc:sldChg chg="del">
        <pc:chgData name="Jim Fleming" userId="161791bae1afb603" providerId="LiveId" clId="{C76E7517-BFE7-014E-817C-3F785027A3E9}" dt="2023-07-02T21:34:08.298" v="17" actId="2696"/>
        <pc:sldMkLst>
          <pc:docMk/>
          <pc:sldMk cId="490469525" sldId="471"/>
        </pc:sldMkLst>
      </pc:sldChg>
      <pc:sldChg chg="add del ord">
        <pc:chgData name="Jim Fleming" userId="161791bae1afb603" providerId="LiveId" clId="{C76E7517-BFE7-014E-817C-3F785027A3E9}" dt="2023-07-07T19:48:41.834" v="491" actId="2696"/>
        <pc:sldMkLst>
          <pc:docMk/>
          <pc:sldMk cId="2377811381" sldId="471"/>
        </pc:sldMkLst>
      </pc:sldChg>
      <pc:sldChg chg="add ord replId">
        <pc:chgData name="Jim Fleming" userId="161791bae1afb603" providerId="LiveId" clId="{C76E7517-BFE7-014E-817C-3F785027A3E9}" dt="2023-07-07T19:46:10.204" v="488" actId="20578"/>
        <pc:sldMkLst>
          <pc:docMk/>
          <pc:sldMk cId="738029547" sldId="472"/>
        </pc:sldMkLst>
      </pc:sldChg>
    </pc:docChg>
  </pc:docChgLst>
  <pc:docChgLst>
    <pc:chgData name="Jim Fleming" userId="161791bae1afb603" providerId="LiveId" clId="{76D0E4E8-B46D-1644-A2AC-6E76B467B636}"/>
    <pc:docChg chg="custSel modSld">
      <pc:chgData name="Jim Fleming" userId="161791bae1afb603" providerId="LiveId" clId="{76D0E4E8-B46D-1644-A2AC-6E76B467B636}" dt="2023-07-29T21:35:23.030" v="80" actId="20577"/>
      <pc:docMkLst>
        <pc:docMk/>
      </pc:docMkLst>
      <pc:sldChg chg="modSp mod">
        <pc:chgData name="Jim Fleming" userId="161791bae1afb603" providerId="LiveId" clId="{76D0E4E8-B46D-1644-A2AC-6E76B467B636}" dt="2023-07-29T21:34:43.791" v="0"/>
        <pc:sldMkLst>
          <pc:docMk/>
          <pc:sldMk cId="3363228221" sldId="466"/>
        </pc:sldMkLst>
        <pc:spChg chg="mod">
          <ac:chgData name="Jim Fleming" userId="161791bae1afb603" providerId="LiveId" clId="{76D0E4E8-B46D-1644-A2AC-6E76B467B636}" dt="2023-07-29T21:34:43.791" v="0"/>
          <ac:spMkLst>
            <pc:docMk/>
            <pc:sldMk cId="3363228221" sldId="466"/>
            <ac:spMk id="2" creationId="{56E8B136-55D1-C229-815B-0FAB21102D38}"/>
          </ac:spMkLst>
        </pc:spChg>
      </pc:sldChg>
      <pc:sldChg chg="modSp mod">
        <pc:chgData name="Jim Fleming" userId="161791bae1afb603" providerId="LiveId" clId="{76D0E4E8-B46D-1644-A2AC-6E76B467B636}" dt="2023-07-29T21:35:23.030" v="80" actId="20577"/>
        <pc:sldMkLst>
          <pc:docMk/>
          <pc:sldMk cId="2903540635" sldId="467"/>
        </pc:sldMkLst>
        <pc:spChg chg="mod">
          <ac:chgData name="Jim Fleming" userId="161791bae1afb603" providerId="LiveId" clId="{76D0E4E8-B46D-1644-A2AC-6E76B467B636}" dt="2023-07-29T21:35:23.030" v="80" actId="20577"/>
          <ac:spMkLst>
            <pc:docMk/>
            <pc:sldMk cId="2903540635" sldId="467"/>
            <ac:spMk id="2" creationId="{56E8B136-55D1-C229-815B-0FAB21102D38}"/>
          </ac:spMkLst>
        </pc:spChg>
      </pc:sldChg>
      <pc:sldChg chg="modSp mod">
        <pc:chgData name="Jim Fleming" userId="161791bae1afb603" providerId="LiveId" clId="{76D0E4E8-B46D-1644-A2AC-6E76B467B636}" dt="2023-07-29T21:34:50.291" v="1"/>
        <pc:sldMkLst>
          <pc:docMk/>
          <pc:sldMk cId="1030806221" sldId="468"/>
        </pc:sldMkLst>
        <pc:spChg chg="mod">
          <ac:chgData name="Jim Fleming" userId="161791bae1afb603" providerId="LiveId" clId="{76D0E4E8-B46D-1644-A2AC-6E76B467B636}" dt="2023-07-29T21:34:50.291" v="1"/>
          <ac:spMkLst>
            <pc:docMk/>
            <pc:sldMk cId="1030806221" sldId="468"/>
            <ac:spMk id="2" creationId="{56E8B136-55D1-C229-815B-0FAB21102D38}"/>
          </ac:spMkLst>
        </pc:spChg>
      </pc:sldChg>
    </pc:docChg>
  </pc:docChgLst>
  <pc:docChgLst>
    <pc:chgData name="Jim Fleming" userId="161791bae1afb603" providerId="LiveId" clId="{9E423102-151C-BB46-9074-5D6624294CCE}"/>
    <pc:docChg chg="delSld modSld">
      <pc:chgData name="Jim Fleming" userId="161791bae1afb603" providerId="LiveId" clId="{9E423102-151C-BB46-9074-5D6624294CCE}" dt="2023-08-25T17:15:16.372" v="18" actId="2696"/>
      <pc:docMkLst>
        <pc:docMk/>
      </pc:docMkLst>
      <pc:sldChg chg="modSp mod">
        <pc:chgData name="Jim Fleming" userId="161791bae1afb603" providerId="LiveId" clId="{9E423102-151C-BB46-9074-5D6624294CCE}" dt="2023-08-25T17:15:11.936" v="16" actId="6549"/>
        <pc:sldMkLst>
          <pc:docMk/>
          <pc:sldMk cId="3301827054" sldId="420"/>
        </pc:sldMkLst>
        <pc:spChg chg="mod">
          <ac:chgData name="Jim Fleming" userId="161791bae1afb603" providerId="LiveId" clId="{9E423102-151C-BB46-9074-5D6624294CCE}" dt="2023-08-25T17:15:06.582" v="8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9E423102-151C-BB46-9074-5D6624294CCE}" dt="2023-08-25T17:15:11.936" v="16" actId="6549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9E423102-151C-BB46-9074-5D6624294CCE}" dt="2023-08-25T17:15:15.934" v="17" actId="2696"/>
        <pc:sldMkLst>
          <pc:docMk/>
          <pc:sldMk cId="2617616481" sldId="466"/>
        </pc:sldMkLst>
      </pc:sldChg>
      <pc:sldChg chg="del">
        <pc:chgData name="Jim Fleming" userId="161791bae1afb603" providerId="LiveId" clId="{9E423102-151C-BB46-9074-5D6624294CCE}" dt="2023-08-25T17:15:16.372" v="18" actId="2696"/>
        <pc:sldMkLst>
          <pc:docMk/>
          <pc:sldMk cId="4106084159" sldId="467"/>
        </pc:sldMkLst>
      </pc:sldChg>
    </pc:docChg>
  </pc:docChgLst>
  <pc:docChgLst>
    <pc:chgData name="Jim Fleming" userId="161791bae1afb603" providerId="LiveId" clId="{EACA1828-CA35-BF49-AD78-9C192C4401B9}"/>
    <pc:docChg chg="delSld modSld">
      <pc:chgData name="Jim Fleming" userId="161791bae1afb603" providerId="LiveId" clId="{EACA1828-CA35-BF49-AD78-9C192C4401B9}" dt="2023-06-10T23:54:30.036" v="10" actId="2696"/>
      <pc:docMkLst>
        <pc:docMk/>
      </pc:docMkLst>
      <pc:sldChg chg="modSp mod">
        <pc:chgData name="Jim Fleming" userId="161791bae1afb603" providerId="LiveId" clId="{EACA1828-CA35-BF49-AD78-9C192C4401B9}" dt="2023-06-10T23:54:25.384" v="8" actId="20577"/>
        <pc:sldMkLst>
          <pc:docMk/>
          <pc:sldMk cId="3301827054" sldId="420"/>
        </pc:sldMkLst>
        <pc:spChg chg="mod">
          <ac:chgData name="Jim Fleming" userId="161791bae1afb603" providerId="LiveId" clId="{EACA1828-CA35-BF49-AD78-9C192C4401B9}" dt="2023-06-10T23:54:21.173" v="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EACA1828-CA35-BF49-AD78-9C192C4401B9}" dt="2023-06-10T23:54:25.384" v="8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EACA1828-CA35-BF49-AD78-9C192C4401B9}" dt="2023-06-10T23:54:29.088" v="9" actId="2696"/>
        <pc:sldMkLst>
          <pc:docMk/>
          <pc:sldMk cId="3009267540" sldId="466"/>
        </pc:sldMkLst>
      </pc:sldChg>
      <pc:sldChg chg="del">
        <pc:chgData name="Jim Fleming" userId="161791bae1afb603" providerId="LiveId" clId="{EACA1828-CA35-BF49-AD78-9C192C4401B9}" dt="2023-06-10T23:54:30.036" v="10" actId="2696"/>
        <pc:sldMkLst>
          <pc:docMk/>
          <pc:sldMk cId="1681425214" sldId="467"/>
        </pc:sldMkLst>
      </pc:sldChg>
    </pc:docChg>
  </pc:docChgLst>
  <pc:docChgLst>
    <pc:chgData name="Jim Fleming" userId="161791bae1afb603" providerId="LiveId" clId="{9DE716A2-2138-6949-ACB8-B99D846620FE}"/>
    <pc:docChg chg="custSel addSld delSld modSld sldOrd">
      <pc:chgData name="Jim Fleming" userId="161791bae1afb603" providerId="LiveId" clId="{9DE716A2-2138-6949-ACB8-B99D846620FE}" dt="2023-03-25T15:20:19.939" v="53" actId="2696"/>
      <pc:docMkLst>
        <pc:docMk/>
      </pc:docMkLst>
      <pc:sldChg chg="modSp mod">
        <pc:chgData name="Jim Fleming" userId="161791bae1afb603" providerId="LiveId" clId="{9DE716A2-2138-6949-ACB8-B99D846620FE}" dt="2023-03-25T15:17:28.557" v="39" actId="14100"/>
        <pc:sldMkLst>
          <pc:docMk/>
          <pc:sldMk cId="3964023673" sldId="336"/>
        </pc:sldMkLst>
        <pc:spChg chg="mod">
          <ac:chgData name="Jim Fleming" userId="161791bae1afb603" providerId="LiveId" clId="{9DE716A2-2138-6949-ACB8-B99D846620FE}" dt="2023-03-25T15:17:16.552" v="36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9DE716A2-2138-6949-ACB8-B99D846620FE}" dt="2023-03-25T15:17:28.557" v="39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9DE716A2-2138-6949-ACB8-B99D846620FE}" dt="2023-03-25T15:16:28.263" v="10" actId="20577"/>
        <pc:sldMkLst>
          <pc:docMk/>
          <pc:sldMk cId="3301827054" sldId="420"/>
        </pc:sldMkLst>
        <pc:spChg chg="mod">
          <ac:chgData name="Jim Fleming" userId="161791bae1afb603" providerId="LiveId" clId="{9DE716A2-2138-6949-ACB8-B99D846620FE}" dt="2023-03-25T15:16:23.892" v="5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9DE716A2-2138-6949-ACB8-B99D846620FE}" dt="2023-03-25T15:16:28.263" v="10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9DE716A2-2138-6949-ACB8-B99D846620FE}" dt="2023-03-25T15:16:34.486" v="12" actId="2696"/>
        <pc:sldMkLst>
          <pc:docMk/>
          <pc:sldMk cId="138099578" sldId="442"/>
        </pc:sldMkLst>
      </pc:sldChg>
      <pc:sldChg chg="modSp del mod">
        <pc:chgData name="Jim Fleming" userId="161791bae1afb603" providerId="LiveId" clId="{9DE716A2-2138-6949-ACB8-B99D846620FE}" dt="2023-03-25T15:20:14.239" v="49" actId="2696"/>
        <pc:sldMkLst>
          <pc:docMk/>
          <pc:sldMk cId="3312926755" sldId="443"/>
        </pc:sldMkLst>
        <pc:spChg chg="mod">
          <ac:chgData name="Jim Fleming" userId="161791bae1afb603" providerId="LiveId" clId="{9DE716A2-2138-6949-ACB8-B99D846620FE}" dt="2023-03-25T15:17:55.518" v="48" actId="313"/>
          <ac:spMkLst>
            <pc:docMk/>
            <pc:sldMk cId="3312926755" sldId="443"/>
            <ac:spMk id="2" creationId="{56E8B136-55D1-C229-815B-0FAB21102D38}"/>
          </ac:spMkLst>
        </pc:spChg>
      </pc:sldChg>
      <pc:sldChg chg="del">
        <pc:chgData name="Jim Fleming" userId="161791bae1afb603" providerId="LiveId" clId="{9DE716A2-2138-6949-ACB8-B99D846620FE}" dt="2023-03-25T15:17:46.588" v="45" actId="2696"/>
        <pc:sldMkLst>
          <pc:docMk/>
          <pc:sldMk cId="135364218" sldId="444"/>
        </pc:sldMkLst>
      </pc:sldChg>
      <pc:sldChg chg="del">
        <pc:chgData name="Jim Fleming" userId="161791bae1afb603" providerId="LiveId" clId="{9DE716A2-2138-6949-ACB8-B99D846620FE}" dt="2023-03-25T15:16:33.229" v="11" actId="2696"/>
        <pc:sldMkLst>
          <pc:docMk/>
          <pc:sldMk cId="2879993422" sldId="445"/>
        </pc:sldMkLst>
      </pc:sldChg>
      <pc:sldChg chg="del">
        <pc:chgData name="Jim Fleming" userId="161791bae1afb603" providerId="LiveId" clId="{9DE716A2-2138-6949-ACB8-B99D846620FE}" dt="2023-03-25T15:20:18.567" v="51" actId="2696"/>
        <pc:sldMkLst>
          <pc:docMk/>
          <pc:sldMk cId="1242111978" sldId="446"/>
        </pc:sldMkLst>
      </pc:sldChg>
      <pc:sldChg chg="del">
        <pc:chgData name="Jim Fleming" userId="161791bae1afb603" providerId="LiveId" clId="{9DE716A2-2138-6949-ACB8-B99D846620FE}" dt="2023-03-25T15:20:19.166" v="52" actId="2696"/>
        <pc:sldMkLst>
          <pc:docMk/>
          <pc:sldMk cId="17092071" sldId="447"/>
        </pc:sldMkLst>
      </pc:sldChg>
      <pc:sldChg chg="del">
        <pc:chgData name="Jim Fleming" userId="161791bae1afb603" providerId="LiveId" clId="{9DE716A2-2138-6949-ACB8-B99D846620FE}" dt="2023-03-25T15:20:16.533" v="50" actId="2696"/>
        <pc:sldMkLst>
          <pc:docMk/>
          <pc:sldMk cId="4222449939" sldId="448"/>
        </pc:sldMkLst>
      </pc:sldChg>
      <pc:sldChg chg="del">
        <pc:chgData name="Jim Fleming" userId="161791bae1afb603" providerId="LiveId" clId="{9DE716A2-2138-6949-ACB8-B99D846620FE}" dt="2023-03-25T15:20:19.939" v="53" actId="2696"/>
        <pc:sldMkLst>
          <pc:docMk/>
          <pc:sldMk cId="3120495885" sldId="449"/>
        </pc:sldMkLst>
      </pc:sldChg>
      <pc:sldChg chg="modSp add mod">
        <pc:chgData name="Jim Fleming" userId="161791bae1afb603" providerId="LiveId" clId="{9DE716A2-2138-6949-ACB8-B99D846620FE}" dt="2023-03-25T15:17:40.599" v="44" actId="6549"/>
        <pc:sldMkLst>
          <pc:docMk/>
          <pc:sldMk cId="3398762072" sldId="450"/>
        </pc:sldMkLst>
        <pc:spChg chg="mod">
          <ac:chgData name="Jim Fleming" userId="161791bae1afb603" providerId="LiveId" clId="{9DE716A2-2138-6949-ACB8-B99D846620FE}" dt="2023-03-25T15:17:40.599" v="44" actId="6549"/>
          <ac:spMkLst>
            <pc:docMk/>
            <pc:sldMk cId="3398762072" sldId="450"/>
            <ac:spMk id="2" creationId="{56E8B136-55D1-C229-815B-0FAB21102D38}"/>
          </ac:spMkLst>
        </pc:spChg>
        <pc:spChg chg="mod">
          <ac:chgData name="Jim Fleming" userId="161791bae1afb603" providerId="LiveId" clId="{9DE716A2-2138-6949-ACB8-B99D846620FE}" dt="2023-03-25T15:17:37.164" v="41" actId="14100"/>
          <ac:spMkLst>
            <pc:docMk/>
            <pc:sldMk cId="3398762072" sldId="450"/>
            <ac:spMk id="3" creationId="{D7D72439-284A-008E-61E4-489A6FFD0D14}"/>
          </ac:spMkLst>
        </pc:spChg>
      </pc:sldChg>
      <pc:sldChg chg="add ord">
        <pc:chgData name="Jim Fleming" userId="161791bae1afb603" providerId="LiveId" clId="{9DE716A2-2138-6949-ACB8-B99D846620FE}" dt="2023-03-25T15:17:51.650" v="47" actId="20578"/>
        <pc:sldMkLst>
          <pc:docMk/>
          <pc:sldMk cId="910921947" sldId="451"/>
        </pc:sldMkLst>
      </pc:sldChg>
    </pc:docChg>
  </pc:docChgLst>
  <pc:docChgLst>
    <pc:chgData name="Jim Fleming" userId="161791bae1afb603" providerId="LiveId" clId="{D205D7D9-61DC-F64B-A18B-AF9EE85401CE}"/>
    <pc:docChg chg="modSld">
      <pc:chgData name="Jim Fleming" userId="161791bae1afb603" providerId="LiveId" clId="{D205D7D9-61DC-F64B-A18B-AF9EE85401CE}" dt="2023-06-25T23:22:59.296" v="9" actId="20577"/>
      <pc:docMkLst>
        <pc:docMk/>
      </pc:docMkLst>
      <pc:sldChg chg="modSp mod">
        <pc:chgData name="Jim Fleming" userId="161791bae1afb603" providerId="LiveId" clId="{D205D7D9-61DC-F64B-A18B-AF9EE85401CE}" dt="2023-06-25T23:22:59.296" v="9" actId="20577"/>
        <pc:sldMkLst>
          <pc:docMk/>
          <pc:sldMk cId="3301827054" sldId="420"/>
        </pc:sldMkLst>
        <pc:spChg chg="mod">
          <ac:chgData name="Jim Fleming" userId="161791bae1afb603" providerId="LiveId" clId="{D205D7D9-61DC-F64B-A18B-AF9EE85401CE}" dt="2023-06-25T23:22:54.863" v="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D205D7D9-61DC-F64B-A18B-AF9EE85401CE}" dt="2023-06-25T23:22:59.296" v="9" actId="20577"/>
          <ac:spMkLst>
            <pc:docMk/>
            <pc:sldMk cId="3301827054" sldId="420"/>
            <ac:spMk id="3" creationId="{D7D72439-284A-008E-61E4-489A6FFD0D14}"/>
          </ac:spMkLst>
        </pc:spChg>
      </pc:sldChg>
    </pc:docChg>
  </pc:docChgLst>
  <pc:docChgLst>
    <pc:chgData name="Jim Fleming" userId="161791bae1afb603" providerId="LiveId" clId="{C47B0A97-A905-664B-849A-0E064830FF74}"/>
    <pc:docChg chg="undo custSel addSld delSld modSld sldOrd">
      <pc:chgData name="Jim Fleming" userId="161791bae1afb603" providerId="LiveId" clId="{C47B0A97-A905-664B-849A-0E064830FF74}" dt="2023-04-22T21:22:11.046" v="356" actId="2696"/>
      <pc:docMkLst>
        <pc:docMk/>
      </pc:docMkLst>
      <pc:sldChg chg="modSp mod">
        <pc:chgData name="Jim Fleming" userId="161791bae1afb603" providerId="LiveId" clId="{C47B0A97-A905-664B-849A-0E064830FF74}" dt="2023-04-22T20:55:13.844" v="22" actId="14100"/>
        <pc:sldMkLst>
          <pc:docMk/>
          <pc:sldMk cId="3964023673" sldId="336"/>
        </pc:sldMkLst>
        <pc:spChg chg="mod">
          <ac:chgData name="Jim Fleming" userId="161791bae1afb603" providerId="LiveId" clId="{C47B0A97-A905-664B-849A-0E064830FF74}" dt="2023-04-22T20:55:06.827" v="21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C47B0A97-A905-664B-849A-0E064830FF74}" dt="2023-04-22T20:55:13.844" v="22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C47B0A97-A905-664B-849A-0E064830FF74}" dt="2023-04-22T20:54:36.576" v="13" actId="20577"/>
        <pc:sldMkLst>
          <pc:docMk/>
          <pc:sldMk cId="3301827054" sldId="420"/>
        </pc:sldMkLst>
        <pc:spChg chg="mod">
          <ac:chgData name="Jim Fleming" userId="161791bae1afb603" providerId="LiveId" clId="{C47B0A97-A905-664B-849A-0E064830FF74}" dt="2023-04-22T20:54:32.259" v="8" actId="6549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47B0A97-A905-664B-849A-0E064830FF74}" dt="2023-04-22T20:54:36.576" v="13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new del">
        <pc:chgData name="Jim Fleming" userId="161791bae1afb603" providerId="LiveId" clId="{C47B0A97-A905-664B-849A-0E064830FF74}" dt="2023-04-22T20:55:30.073" v="25" actId="2696"/>
        <pc:sldMkLst>
          <pc:docMk/>
          <pc:sldMk cId="1076368692" sldId="437"/>
        </pc:sldMkLst>
      </pc:sldChg>
      <pc:sldChg chg="add ord">
        <pc:chgData name="Jim Fleming" userId="161791bae1afb603" providerId="LiveId" clId="{C47B0A97-A905-664B-849A-0E064830FF74}" dt="2023-04-22T20:55:35.208" v="27" actId="20578"/>
        <pc:sldMkLst>
          <pc:docMk/>
          <pc:sldMk cId="1830061325" sldId="437"/>
        </pc:sldMkLst>
      </pc:sldChg>
      <pc:sldChg chg="add del">
        <pc:chgData name="Jim Fleming" userId="161791bae1afb603" providerId="LiveId" clId="{C47B0A97-A905-664B-849A-0E064830FF74}" dt="2023-04-22T21:22:11.046" v="356" actId="2696"/>
        <pc:sldMkLst>
          <pc:docMk/>
          <pc:sldMk cId="3945538297" sldId="438"/>
        </pc:sldMkLst>
      </pc:sldChg>
      <pc:sldChg chg="add mod modShow">
        <pc:chgData name="Jim Fleming" userId="161791bae1afb603" providerId="LiveId" clId="{C47B0A97-A905-664B-849A-0E064830FF74}" dt="2023-04-22T20:57:48.825" v="30" actId="729"/>
        <pc:sldMkLst>
          <pc:docMk/>
          <pc:sldMk cId="3196038374" sldId="439"/>
        </pc:sldMkLst>
      </pc:sldChg>
      <pc:sldChg chg="modSp add mod ord modShow">
        <pc:chgData name="Jim Fleming" userId="161791bae1afb603" providerId="LiveId" clId="{C47B0A97-A905-664B-849A-0E064830FF74}" dt="2023-04-22T20:59:08.215" v="83" actId="20577"/>
        <pc:sldMkLst>
          <pc:docMk/>
          <pc:sldMk cId="766293568" sldId="440"/>
        </pc:sldMkLst>
        <pc:spChg chg="mod">
          <ac:chgData name="Jim Fleming" userId="161791bae1afb603" providerId="LiveId" clId="{C47B0A97-A905-664B-849A-0E064830FF74}" dt="2023-04-22T20:59:08.215" v="83" actId="20577"/>
          <ac:spMkLst>
            <pc:docMk/>
            <pc:sldMk cId="766293568" sldId="440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C47B0A97-A905-664B-849A-0E064830FF74}" dt="2023-04-22T21:09:58.380" v="355" actId="14100"/>
        <pc:sldMkLst>
          <pc:docMk/>
          <pc:sldMk cId="3020849517" sldId="441"/>
        </pc:sldMkLst>
        <pc:spChg chg="mod">
          <ac:chgData name="Jim Fleming" userId="161791bae1afb603" providerId="LiveId" clId="{C47B0A97-A905-664B-849A-0E064830FF74}" dt="2023-04-22T21:09:58.380" v="355" actId="14100"/>
          <ac:spMkLst>
            <pc:docMk/>
            <pc:sldMk cId="3020849517" sldId="441"/>
            <ac:spMk id="14" creationId="{5F776F3F-31E1-B7AA-5D11-1AB1A9490BFE}"/>
          </ac:spMkLst>
        </pc:spChg>
        <pc:picChg chg="add mod">
          <ac:chgData name="Jim Fleming" userId="161791bae1afb603" providerId="LiveId" clId="{C47B0A97-A905-664B-849A-0E064830FF74}" dt="2023-04-22T21:09:21.475" v="278" actId="1076"/>
          <ac:picMkLst>
            <pc:docMk/>
            <pc:sldMk cId="3020849517" sldId="441"/>
            <ac:picMk id="4" creationId="{44594327-6438-13FC-EA2D-09EF1CBD1C24}"/>
          </ac:picMkLst>
        </pc:picChg>
        <pc:picChg chg="del">
          <ac:chgData name="Jim Fleming" userId="161791bae1afb603" providerId="LiveId" clId="{C47B0A97-A905-664B-849A-0E064830FF74}" dt="2023-04-22T21:09:02.095" v="258" actId="478"/>
          <ac:picMkLst>
            <pc:docMk/>
            <pc:sldMk cId="3020849517" sldId="441"/>
            <ac:picMk id="1026" creationId="{1A472A84-8296-34B5-27E4-2AC3FD08E334}"/>
          </ac:picMkLst>
        </pc:picChg>
      </pc:sldChg>
      <pc:sldChg chg="add ord">
        <pc:chgData name="Jim Fleming" userId="161791bae1afb603" providerId="LiveId" clId="{C47B0A97-A905-664B-849A-0E064830FF74}" dt="2023-04-22T20:59:23.771" v="86" actId="20578"/>
        <pc:sldMkLst>
          <pc:docMk/>
          <pc:sldMk cId="1780757230" sldId="442"/>
        </pc:sldMkLst>
      </pc:sldChg>
      <pc:sldChg chg="addSp modSp add mod modAnim">
        <pc:chgData name="Jim Fleming" userId="161791bae1afb603" providerId="LiveId" clId="{C47B0A97-A905-664B-849A-0E064830FF74}" dt="2023-04-22T21:05:46.617" v="255" actId="207"/>
        <pc:sldMkLst>
          <pc:docMk/>
          <pc:sldMk cId="1113099390" sldId="443"/>
        </pc:sldMkLst>
        <pc:spChg chg="mod">
          <ac:chgData name="Jim Fleming" userId="161791bae1afb603" providerId="LiveId" clId="{C47B0A97-A905-664B-849A-0E064830FF74}" dt="2023-04-22T20:59:33.543" v="110" actId="20577"/>
          <ac:spMkLst>
            <pc:docMk/>
            <pc:sldMk cId="1113099390" sldId="443"/>
            <ac:spMk id="2" creationId="{56E8B136-55D1-C229-815B-0FAB21102D38}"/>
          </ac:spMkLst>
        </pc:spChg>
        <pc:spChg chg="mod">
          <ac:chgData name="Jim Fleming" userId="161791bae1afb603" providerId="LiveId" clId="{C47B0A97-A905-664B-849A-0E064830FF74}" dt="2023-04-22T21:05:46.617" v="255" actId="207"/>
          <ac:spMkLst>
            <pc:docMk/>
            <pc:sldMk cId="1113099390" sldId="443"/>
            <ac:spMk id="3" creationId="{D7D72439-284A-008E-61E4-489A6FFD0D14}"/>
          </ac:spMkLst>
        </pc:spChg>
        <pc:spChg chg="add mod">
          <ac:chgData name="Jim Fleming" userId="161791bae1afb603" providerId="LiveId" clId="{C47B0A97-A905-664B-849A-0E064830FF74}" dt="2023-04-22T21:05:33.271" v="252" actId="208"/>
          <ac:spMkLst>
            <pc:docMk/>
            <pc:sldMk cId="1113099390" sldId="443"/>
            <ac:spMk id="4" creationId="{03CEF4FA-93FE-AE8D-300F-95765041EB7F}"/>
          </ac:spMkLst>
        </pc:spChg>
        <pc:spChg chg="add mod">
          <ac:chgData name="Jim Fleming" userId="161791bae1afb603" providerId="LiveId" clId="{C47B0A97-A905-664B-849A-0E064830FF74}" dt="2023-04-22T21:05:07.525" v="247" actId="208"/>
          <ac:spMkLst>
            <pc:docMk/>
            <pc:sldMk cId="1113099390" sldId="443"/>
            <ac:spMk id="6" creationId="{4DC5C6FE-4AC8-FAE2-EDDE-119E13C7F864}"/>
          </ac:spMkLst>
        </pc:spChg>
        <pc:spChg chg="add mod">
          <ac:chgData name="Jim Fleming" userId="161791bae1afb603" providerId="LiveId" clId="{C47B0A97-A905-664B-849A-0E064830FF74}" dt="2023-04-22T21:05:12.106" v="248" actId="207"/>
          <ac:spMkLst>
            <pc:docMk/>
            <pc:sldMk cId="1113099390" sldId="443"/>
            <ac:spMk id="7" creationId="{2E582153-7521-FFE6-F871-221042C1FC0A}"/>
          </ac:spMkLst>
        </pc:spChg>
        <pc:spChg chg="add mod">
          <ac:chgData name="Jim Fleming" userId="161791bae1afb603" providerId="LiveId" clId="{C47B0A97-A905-664B-849A-0E064830FF74}" dt="2023-04-22T21:05:14.571" v="249" actId="207"/>
          <ac:spMkLst>
            <pc:docMk/>
            <pc:sldMk cId="1113099390" sldId="443"/>
            <ac:spMk id="8" creationId="{4E5D07DD-EF17-3412-CB5A-459CEA029D9F}"/>
          </ac:spMkLst>
        </pc:spChg>
        <pc:cxnChg chg="add mod">
          <ac:chgData name="Jim Fleming" userId="161791bae1afb603" providerId="LiveId" clId="{C47B0A97-A905-664B-849A-0E064830FF74}" dt="2023-04-22T21:05:07.525" v="247" actId="208"/>
          <ac:cxnSpMkLst>
            <pc:docMk/>
            <pc:sldMk cId="1113099390" sldId="443"/>
            <ac:cxnSpMk id="10" creationId="{064C865A-4765-90DF-A1D3-DAE25DBBB8EA}"/>
          </ac:cxnSpMkLst>
        </pc:cxnChg>
      </pc:sldChg>
      <pc:sldChg chg="add ord">
        <pc:chgData name="Jim Fleming" userId="161791bae1afb603" providerId="LiveId" clId="{C47B0A97-A905-664B-849A-0E064830FF74}" dt="2023-04-22T21:06:20.933" v="257" actId="20578"/>
        <pc:sldMkLst>
          <pc:docMk/>
          <pc:sldMk cId="2989480660" sldId="444"/>
        </pc:sldMkLst>
      </pc:sldChg>
      <pc:sldChg chg="del">
        <pc:chgData name="Jim Fleming" userId="161791bae1afb603" providerId="LiveId" clId="{C47B0A97-A905-664B-849A-0E064830FF74}" dt="2023-04-22T20:55:01.861" v="17" actId="2696"/>
        <pc:sldMkLst>
          <pc:docMk/>
          <pc:sldMk cId="3398762072" sldId="450"/>
        </pc:sldMkLst>
      </pc:sldChg>
      <pc:sldChg chg="del">
        <pc:chgData name="Jim Fleming" userId="161791bae1afb603" providerId="LiveId" clId="{C47B0A97-A905-664B-849A-0E064830FF74}" dt="2023-04-22T20:55:24.858" v="23" actId="2696"/>
        <pc:sldMkLst>
          <pc:docMk/>
          <pc:sldMk cId="910921947" sldId="451"/>
        </pc:sldMkLst>
      </pc:sldChg>
    </pc:docChg>
  </pc:docChgLst>
  <pc:docChgLst>
    <pc:chgData name="Jim Fleming" userId="161791bae1afb603" providerId="LiveId" clId="{91DD6E06-52C3-F448-AAFF-BC10964714E5}"/>
    <pc:docChg chg="undo custSel addSld delSld modSld sldOrd">
      <pc:chgData name="Jim Fleming" userId="161791bae1afb603" providerId="LiveId" clId="{91DD6E06-52C3-F448-AAFF-BC10964714E5}" dt="2023-08-12T20:20:29.329" v="142" actId="1076"/>
      <pc:docMkLst>
        <pc:docMk/>
      </pc:docMkLst>
      <pc:sldChg chg="modSp mod">
        <pc:chgData name="Jim Fleming" userId="161791bae1afb603" providerId="LiveId" clId="{91DD6E06-52C3-F448-AAFF-BC10964714E5}" dt="2023-08-12T19:07:10.674" v="10" actId="20577"/>
        <pc:sldMkLst>
          <pc:docMk/>
          <pc:sldMk cId="3301827054" sldId="420"/>
        </pc:sldMkLst>
        <pc:spChg chg="mod">
          <ac:chgData name="Jim Fleming" userId="161791bae1afb603" providerId="LiveId" clId="{91DD6E06-52C3-F448-AAFF-BC10964714E5}" dt="2023-08-12T19:07:06.930" v="6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91DD6E06-52C3-F448-AAFF-BC10964714E5}" dt="2023-08-12T19:07:10.674" v="10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91DD6E06-52C3-F448-AAFF-BC10964714E5}" dt="2023-08-12T19:07:14.453" v="11" actId="2696"/>
        <pc:sldMkLst>
          <pc:docMk/>
          <pc:sldMk cId="921835545" sldId="466"/>
        </pc:sldMkLst>
      </pc:sldChg>
      <pc:sldChg chg="add mod ord modShow">
        <pc:chgData name="Jim Fleming" userId="161791bae1afb603" providerId="LiveId" clId="{91DD6E06-52C3-F448-AAFF-BC10964714E5}" dt="2023-08-12T19:07:27.949" v="15" actId="20578"/>
        <pc:sldMkLst>
          <pc:docMk/>
          <pc:sldMk cId="1223239810" sldId="466"/>
        </pc:sldMkLst>
      </pc:sldChg>
      <pc:sldChg chg="addSp delSp modSp add mod ord">
        <pc:chgData name="Jim Fleming" userId="161791bae1afb603" providerId="LiveId" clId="{91DD6E06-52C3-F448-AAFF-BC10964714E5}" dt="2023-08-12T20:20:03.198" v="137" actId="20577"/>
        <pc:sldMkLst>
          <pc:docMk/>
          <pc:sldMk cId="2138533639" sldId="467"/>
        </pc:sldMkLst>
        <pc:spChg chg="add del mod">
          <ac:chgData name="Jim Fleming" userId="161791bae1afb603" providerId="LiveId" clId="{91DD6E06-52C3-F448-AAFF-BC10964714E5}" dt="2023-08-12T20:18:39.845" v="117" actId="20577"/>
          <ac:spMkLst>
            <pc:docMk/>
            <pc:sldMk cId="2138533639" sldId="467"/>
            <ac:spMk id="2" creationId="{56E8B136-55D1-C229-815B-0FAB21102D38}"/>
          </ac:spMkLst>
        </pc:spChg>
        <pc:spChg chg="add del mod">
          <ac:chgData name="Jim Fleming" userId="161791bae1afb603" providerId="LiveId" clId="{91DD6E06-52C3-F448-AAFF-BC10964714E5}" dt="2023-08-12T20:20:03.198" v="137" actId="20577"/>
          <ac:spMkLst>
            <pc:docMk/>
            <pc:sldMk cId="2138533639" sldId="467"/>
            <ac:spMk id="3" creationId="{D7D72439-284A-008E-61E4-489A6FFD0D14}"/>
          </ac:spMkLst>
        </pc:spChg>
        <pc:spChg chg="add del mod">
          <ac:chgData name="Jim Fleming" userId="161791bae1afb603" providerId="LiveId" clId="{91DD6E06-52C3-F448-AAFF-BC10964714E5}" dt="2023-08-12T19:08:56.916" v="36" actId="478"/>
          <ac:spMkLst>
            <pc:docMk/>
            <pc:sldMk cId="2138533639" sldId="467"/>
            <ac:spMk id="6" creationId="{4DA42FAD-6666-90F1-5C1F-CD37BB052EFD}"/>
          </ac:spMkLst>
        </pc:spChg>
        <pc:spChg chg="add del mod">
          <ac:chgData name="Jim Fleming" userId="161791bae1afb603" providerId="LiveId" clId="{91DD6E06-52C3-F448-AAFF-BC10964714E5}" dt="2023-08-12T19:08:56.131" v="34" actId="478"/>
          <ac:spMkLst>
            <pc:docMk/>
            <pc:sldMk cId="2138533639" sldId="467"/>
            <ac:spMk id="8" creationId="{244484EE-2B11-036B-2AF7-4B77910E2447}"/>
          </ac:spMkLst>
        </pc:spChg>
        <pc:picChg chg="add del">
          <ac:chgData name="Jim Fleming" userId="161791bae1afb603" providerId="LiveId" clId="{91DD6E06-52C3-F448-AAFF-BC10964714E5}" dt="2023-08-12T19:08:55.339" v="32" actId="478"/>
          <ac:picMkLst>
            <pc:docMk/>
            <pc:sldMk cId="2138533639" sldId="467"/>
            <ac:picMk id="5" creationId="{3A76972D-22C4-F901-AF69-A66D2D1DD233}"/>
          </ac:picMkLst>
        </pc:picChg>
        <pc:picChg chg="add del mod">
          <ac:chgData name="Jim Fleming" userId="161791bae1afb603" providerId="LiveId" clId="{91DD6E06-52C3-F448-AAFF-BC10964714E5}" dt="2023-08-12T19:11:54.033" v="76" actId="478"/>
          <ac:picMkLst>
            <pc:docMk/>
            <pc:sldMk cId="2138533639" sldId="467"/>
            <ac:picMk id="1026" creationId="{8FEB7A0F-55AB-864E-1763-2263AF6C634F}"/>
          </ac:picMkLst>
        </pc:picChg>
        <pc:picChg chg="add mod">
          <ac:chgData name="Jim Fleming" userId="161791bae1afb603" providerId="LiveId" clId="{91DD6E06-52C3-F448-AAFF-BC10964714E5}" dt="2023-08-12T19:12:05.790" v="79" actId="1076"/>
          <ac:picMkLst>
            <pc:docMk/>
            <pc:sldMk cId="2138533639" sldId="467"/>
            <ac:picMk id="1028" creationId="{E90B0F39-4157-3CF7-9F7F-CDA284306427}"/>
          </ac:picMkLst>
        </pc:picChg>
      </pc:sldChg>
      <pc:sldChg chg="del">
        <pc:chgData name="Jim Fleming" userId="161791bae1afb603" providerId="LiveId" clId="{91DD6E06-52C3-F448-AAFF-BC10964714E5}" dt="2023-08-12T19:07:15.423" v="12" actId="2696"/>
        <pc:sldMkLst>
          <pc:docMk/>
          <pc:sldMk cId="4035619198" sldId="467"/>
        </pc:sldMkLst>
      </pc:sldChg>
      <pc:sldChg chg="add del">
        <pc:chgData name="Jim Fleming" userId="161791bae1afb603" providerId="LiveId" clId="{91DD6E06-52C3-F448-AAFF-BC10964714E5}" dt="2023-08-12T19:08:54.557" v="30" actId="2890"/>
        <pc:sldMkLst>
          <pc:docMk/>
          <pc:sldMk cId="764031552" sldId="468"/>
        </pc:sldMkLst>
      </pc:sldChg>
      <pc:sldChg chg="modSp add mod">
        <pc:chgData name="Jim Fleming" userId="161791bae1afb603" providerId="LiveId" clId="{91DD6E06-52C3-F448-AAFF-BC10964714E5}" dt="2023-08-12T20:20:29.329" v="142" actId="1076"/>
        <pc:sldMkLst>
          <pc:docMk/>
          <pc:sldMk cId="1321751761" sldId="468"/>
        </pc:sldMkLst>
        <pc:spChg chg="mod">
          <ac:chgData name="Jim Fleming" userId="161791bae1afb603" providerId="LiveId" clId="{91DD6E06-52C3-F448-AAFF-BC10964714E5}" dt="2023-08-12T20:18:49.158" v="119" actId="20577"/>
          <ac:spMkLst>
            <pc:docMk/>
            <pc:sldMk cId="1321751761" sldId="468"/>
            <ac:spMk id="2" creationId="{56E8B136-55D1-C229-815B-0FAB21102D38}"/>
          </ac:spMkLst>
        </pc:spChg>
        <pc:spChg chg="mod">
          <ac:chgData name="Jim Fleming" userId="161791bae1afb603" providerId="LiveId" clId="{91DD6E06-52C3-F448-AAFF-BC10964714E5}" dt="2023-08-12T20:20:29.329" v="142" actId="1076"/>
          <ac:spMkLst>
            <pc:docMk/>
            <pc:sldMk cId="1321751761" sldId="468"/>
            <ac:spMk id="3" creationId="{D7D72439-284A-008E-61E4-489A6FFD0D14}"/>
          </ac:spMkLst>
        </pc:spChg>
      </pc:sldChg>
      <pc:sldChg chg="addSp delSp modSp add mod">
        <pc:chgData name="Jim Fleming" userId="161791bae1afb603" providerId="LiveId" clId="{91DD6E06-52C3-F448-AAFF-BC10964714E5}" dt="2023-08-12T20:19:56.341" v="135" actId="122"/>
        <pc:sldMkLst>
          <pc:docMk/>
          <pc:sldMk cId="1773743807" sldId="469"/>
        </pc:sldMkLst>
        <pc:spChg chg="mod">
          <ac:chgData name="Jim Fleming" userId="161791bae1afb603" providerId="LiveId" clId="{91DD6E06-52C3-F448-AAFF-BC10964714E5}" dt="2023-08-12T20:18:47.620" v="118" actId="20577"/>
          <ac:spMkLst>
            <pc:docMk/>
            <pc:sldMk cId="1773743807" sldId="469"/>
            <ac:spMk id="2" creationId="{56E8B136-55D1-C229-815B-0FAB21102D38}"/>
          </ac:spMkLst>
        </pc:spChg>
        <pc:spChg chg="mod">
          <ac:chgData name="Jim Fleming" userId="161791bae1afb603" providerId="LiveId" clId="{91DD6E06-52C3-F448-AAFF-BC10964714E5}" dt="2023-08-12T20:19:56.341" v="135" actId="122"/>
          <ac:spMkLst>
            <pc:docMk/>
            <pc:sldMk cId="1773743807" sldId="469"/>
            <ac:spMk id="3" creationId="{D7D72439-284A-008E-61E4-489A6FFD0D14}"/>
          </ac:spMkLst>
        </pc:spChg>
        <pc:picChg chg="del">
          <ac:chgData name="Jim Fleming" userId="161791bae1afb603" providerId="LiveId" clId="{91DD6E06-52C3-F448-AAFF-BC10964714E5}" dt="2023-08-12T19:11:55.808" v="77" actId="478"/>
          <ac:picMkLst>
            <pc:docMk/>
            <pc:sldMk cId="1773743807" sldId="469"/>
            <ac:picMk id="1026" creationId="{8FEB7A0F-55AB-864E-1763-2263AF6C634F}"/>
          </ac:picMkLst>
        </pc:picChg>
        <pc:picChg chg="add mod">
          <ac:chgData name="Jim Fleming" userId="161791bae1afb603" providerId="LiveId" clId="{91DD6E06-52C3-F448-AAFF-BC10964714E5}" dt="2023-08-12T19:12:31.757" v="81" actId="1076"/>
          <ac:picMkLst>
            <pc:docMk/>
            <pc:sldMk cId="1773743807" sldId="469"/>
            <ac:picMk id="5122" creationId="{F0A08CC7-9EF3-5A60-71CC-6D538A7F7026}"/>
          </ac:picMkLst>
        </pc:picChg>
      </pc:sldChg>
      <pc:sldChg chg="add del">
        <pc:chgData name="Jim Fleming" userId="161791bae1afb603" providerId="LiveId" clId="{91DD6E06-52C3-F448-AAFF-BC10964714E5}" dt="2023-08-12T19:08:54.246" v="29" actId="2890"/>
        <pc:sldMkLst>
          <pc:docMk/>
          <pc:sldMk cId="2987443716" sldId="469"/>
        </pc:sldMkLst>
      </pc:sldChg>
      <pc:sldChg chg="add ord">
        <pc:chgData name="Jim Fleming" userId="161791bae1afb603" providerId="LiveId" clId="{91DD6E06-52C3-F448-AAFF-BC10964714E5}" dt="2023-08-12T19:24:29.209" v="108" actId="20578"/>
        <pc:sldMkLst>
          <pc:docMk/>
          <pc:sldMk cId="366151146" sldId="470"/>
        </pc:sldMkLst>
      </pc:sldChg>
      <pc:sldChg chg="add ord">
        <pc:chgData name="Jim Fleming" userId="161791bae1afb603" providerId="LiveId" clId="{91DD6E06-52C3-F448-AAFF-BC10964714E5}" dt="2023-08-12T19:24:36.513" v="110" actId="20578"/>
        <pc:sldMkLst>
          <pc:docMk/>
          <pc:sldMk cId="2530908511" sldId="471"/>
        </pc:sldMkLst>
      </pc:sldChg>
      <pc:sldChg chg="add ord">
        <pc:chgData name="Jim Fleming" userId="161791bae1afb603" providerId="LiveId" clId="{91DD6E06-52C3-F448-AAFF-BC10964714E5}" dt="2023-08-12T19:24:34.297" v="109" actId="20578"/>
        <pc:sldMkLst>
          <pc:docMk/>
          <pc:sldMk cId="3241604741" sldId="472"/>
        </pc:sldMkLst>
      </pc:sldChg>
    </pc:docChg>
  </pc:docChgLst>
  <pc:docChgLst>
    <pc:chgData name="Jim Fleming" userId="161791bae1afb603" providerId="LiveId" clId="{3A56F654-A42F-1F46-824E-BF36A652391A}"/>
    <pc:docChg chg="undo custSel addSld delSld modSld sldOrd">
      <pc:chgData name="Jim Fleming" userId="161791bae1afb603" providerId="LiveId" clId="{3A56F654-A42F-1F46-824E-BF36A652391A}" dt="2023-06-03T23:30:01.427" v="190" actId="404"/>
      <pc:docMkLst>
        <pc:docMk/>
      </pc:docMkLst>
      <pc:sldChg chg="modSp mod">
        <pc:chgData name="Jim Fleming" userId="161791bae1afb603" providerId="LiveId" clId="{3A56F654-A42F-1F46-824E-BF36A652391A}" dt="2023-06-03T23:23:55.328" v="10" actId="20577"/>
        <pc:sldMkLst>
          <pc:docMk/>
          <pc:sldMk cId="3301827054" sldId="420"/>
        </pc:sldMkLst>
        <pc:spChg chg="mod">
          <ac:chgData name="Jim Fleming" userId="161791bae1afb603" providerId="LiveId" clId="{3A56F654-A42F-1F46-824E-BF36A652391A}" dt="2023-06-03T23:23:40.666" v="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3A56F654-A42F-1F46-824E-BF36A652391A}" dt="2023-06-03T23:23:55.328" v="10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addSp delSp modSp mod">
        <pc:chgData name="Jim Fleming" userId="161791bae1afb603" providerId="LiveId" clId="{3A56F654-A42F-1F46-824E-BF36A652391A}" dt="2023-06-03T23:30:01.427" v="190" actId="404"/>
        <pc:sldMkLst>
          <pc:docMk/>
          <pc:sldMk cId="3009267540" sldId="466"/>
        </pc:sldMkLst>
        <pc:spChg chg="add del mod">
          <ac:chgData name="Jim Fleming" userId="161791bae1afb603" providerId="LiveId" clId="{3A56F654-A42F-1F46-824E-BF36A652391A}" dt="2023-06-03T23:26:48.282" v="32" actId="478"/>
          <ac:spMkLst>
            <pc:docMk/>
            <pc:sldMk cId="3009267540" sldId="466"/>
            <ac:spMk id="5" creationId="{A8D3EA2E-AF78-C8E0-97A4-66795B0B6D4A}"/>
          </ac:spMkLst>
        </pc:spChg>
        <pc:spChg chg="add del mod">
          <ac:chgData name="Jim Fleming" userId="161791bae1afb603" providerId="LiveId" clId="{3A56F654-A42F-1F46-824E-BF36A652391A}" dt="2023-06-03T23:30:01.427" v="190" actId="404"/>
          <ac:spMkLst>
            <pc:docMk/>
            <pc:sldMk cId="3009267540" sldId="466"/>
            <ac:spMk id="14" creationId="{5F776F3F-31E1-B7AA-5D11-1AB1A9490BFE}"/>
          </ac:spMkLst>
        </pc:spChg>
        <pc:picChg chg="add mod">
          <ac:chgData name="Jim Fleming" userId="161791bae1afb603" providerId="LiveId" clId="{3A56F654-A42F-1F46-824E-BF36A652391A}" dt="2023-06-03T23:25:46.364" v="23" actId="1076"/>
          <ac:picMkLst>
            <pc:docMk/>
            <pc:sldMk cId="3009267540" sldId="466"/>
            <ac:picMk id="3" creationId="{6E647A8B-93B3-C35A-9727-C52941ED1CF5}"/>
          </ac:picMkLst>
        </pc:picChg>
        <pc:picChg chg="del">
          <ac:chgData name="Jim Fleming" userId="161791bae1afb603" providerId="LiveId" clId="{3A56F654-A42F-1F46-824E-BF36A652391A}" dt="2023-06-03T23:25:42.936" v="22" actId="478"/>
          <ac:picMkLst>
            <pc:docMk/>
            <pc:sldMk cId="3009267540" sldId="466"/>
            <ac:picMk id="1026" creationId="{1A472A84-8296-34B5-27E4-2AC3FD08E334}"/>
          </ac:picMkLst>
        </pc:picChg>
        <pc:cxnChg chg="del">
          <ac:chgData name="Jim Fleming" userId="161791bae1afb603" providerId="LiveId" clId="{3A56F654-A42F-1F46-824E-BF36A652391A}" dt="2023-06-03T23:26:52.688" v="33" actId="478"/>
          <ac:cxnSpMkLst>
            <pc:docMk/>
            <pc:sldMk cId="3009267540" sldId="466"/>
            <ac:cxnSpMk id="2" creationId="{908CDA9F-0CA3-BDCE-BEC8-35F9FCB1176B}"/>
          </ac:cxnSpMkLst>
        </pc:cxnChg>
      </pc:sldChg>
      <pc:sldChg chg="add ord">
        <pc:chgData name="Jim Fleming" userId="161791bae1afb603" providerId="LiveId" clId="{3A56F654-A42F-1F46-824E-BF36A652391A}" dt="2023-06-03T23:24:19.442" v="13" actId="20578"/>
        <pc:sldMkLst>
          <pc:docMk/>
          <pc:sldMk cId="1681425214" sldId="467"/>
        </pc:sldMkLst>
      </pc:sldChg>
      <pc:sldChg chg="del">
        <pc:chgData name="Jim Fleming" userId="161791bae1afb603" providerId="LiveId" clId="{3A56F654-A42F-1F46-824E-BF36A652391A}" dt="2023-06-03T23:24:14.200" v="11" actId="2696"/>
        <pc:sldMkLst>
          <pc:docMk/>
          <pc:sldMk cId="2529854853" sldId="4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1742-FE4A-DF21-181E-491D220DA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C0981-8082-CA49-DEA3-807299CAD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94BF2-34CD-FA0C-16CE-14759045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C293A-A48F-9F14-FEBE-894F645B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B0F79-C7E7-0AE2-1B69-287434A7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4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2D2B-C171-0305-E536-913C6D5D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0C185-8E74-8563-CB07-990521674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C73F-5519-1200-3175-D0C34988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D47A3-388D-8B5B-F989-64501581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1AFC2-81D2-A57E-D4D9-58367CAD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2958A-E03D-FD09-8E0B-12B58D19A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A3111-93B9-1A6C-C915-D972FF7EC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A8FF8-D193-7C3B-98DC-FCEE865A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3F39D-2670-E145-3447-C13DE766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CBFD1-CF94-328B-8AC8-3C68AD31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EE3F-81F1-36D6-05ED-4C1AD08D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6BE0-67A8-9042-77E0-E2B54C65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C8BA6-57C3-3BE6-E71F-0F07CCD4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4DDE9-318F-1D3B-F770-2AEBABCB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864F-99DE-CE95-6C42-8A57C508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EED6-5F0A-5E80-D460-A31022D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3A887-E069-0407-20CC-E53AAA20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2482A-C774-9475-B1C9-04A46E80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F4AC-8D86-735E-BDAF-77A4590C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4EE0-069E-DC5B-33CA-42CFFA7F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7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69B6-7C2B-F01C-896E-9FE72AA5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EED1-C2A6-97B5-F89D-AA3C58761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92AAC-F8C0-881B-AAD3-3B66422AC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1AF9B-3CB9-E2C2-7AC5-2885B0BD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32DC8-E4BC-46A7-E177-A7B0B464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65A80-BBAB-F60E-A8E3-2C74100B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5DF0-1D20-E5FF-B508-2B30A969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F7AED-1FB4-360A-048E-D8188425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D26BD-8098-D414-60D2-6D2D0A885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B491D-D107-CD8E-D881-81F3EC722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82D96-E7B3-45AA-035D-9F9D4D1DC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40F1F-0046-2CE3-FD5B-E207A1D3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31B9A-2D95-11DF-A549-82B505F5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36022-58DE-021E-C010-B1842856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3E17-F2F3-CFCA-C77F-2C4DAE8C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095AF-9808-D98E-B9A7-03458997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1AABD-D582-1A33-DFD7-5B6CF7F7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14ADF-4F77-82D2-3D86-2146A497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9D0E6-B5F0-94E1-C5ED-E9333D4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488CE-BB5B-FE52-D607-1B71F68F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57F63-024A-729F-DF89-A7045A6E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CB3A-0BC4-C0C1-3E64-2FFDC402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690B-6DEF-744D-FB27-022ED602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58906-4367-208A-AB83-D2DEC4E0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532B7-438D-77F4-BB53-06683A84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21433-BF79-27F1-59C6-6B83268F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2583B-7CD4-0347-3A50-A9B8B26B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6DB-FBC6-031B-15D6-04822DC4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E1BBC-589A-DCF0-7B98-E5309B836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31858-DF39-6E5F-E36F-46F0A8171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7D5AD-6CCA-0C7F-DDFD-1C358C17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AF4EB-819A-5734-1879-3FD5F64A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34B37-71DC-752F-2EDD-789CC0B6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F399B-FE2D-3620-7923-7C005DF9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A4965-760A-5C01-6DB0-3822BC86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5F56-A705-EB58-815D-C213F4C9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33E9-E4FE-F046-A28D-7F18E57B41B7}" type="datetimeFigureOut">
              <a:rPr lang="en-US" smtClean="0"/>
              <a:t>9/10/23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B01E-EF8F-942F-2955-EDE8D37AA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6D455-0AC1-1853-CA0A-E2435C25A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0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0F7FF2C-727C-1F82-45C3-2151B2A44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ooden table&#10;&#10;Description automatically generated">
            <a:extLst>
              <a:ext uri="{FF2B5EF4-FFF2-40B4-BE49-F238E27FC236}">
                <a16:creationId xmlns:a16="http://schemas.microsoft.com/office/drawing/2014/main" id="{DCDD18F8-B760-D14E-9D55-75A28613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2180" r="8932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0E5CF6-B0E8-B94B-95C6-F2BC98C76106}"/>
              </a:ext>
            </a:extLst>
          </p:cNvPr>
          <p:cNvSpPr txBox="1">
            <a:spLocks/>
          </p:cNvSpPr>
          <p:nvPr/>
        </p:nvSpPr>
        <p:spPr>
          <a:xfrm>
            <a:off x="541288" y="1065862"/>
            <a:ext cx="5554711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Welcome to</a:t>
            </a:r>
          </a:p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Our Sunday School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C94E09-B421-0741-83AD-DD307BFA532E}"/>
              </a:ext>
            </a:extLst>
          </p:cNvPr>
          <p:cNvSpPr txBox="1">
            <a:spLocks/>
          </p:cNvSpPr>
          <p:nvPr/>
        </p:nvSpPr>
        <p:spPr>
          <a:xfrm>
            <a:off x="6726621" y="1065862"/>
            <a:ext cx="492409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We’ll start at 9:07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497FE-C1DB-C493-ABBC-80110EAED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10" y="2286000"/>
            <a:ext cx="25400" cy="2298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58DA0E-75A3-B2A7-2042-4E5064C73441}"/>
              </a:ext>
            </a:extLst>
          </p:cNvPr>
          <p:cNvSpPr txBox="1">
            <a:spLocks/>
          </p:cNvSpPr>
          <p:nvPr/>
        </p:nvSpPr>
        <p:spPr>
          <a:xfrm>
            <a:off x="541289" y="5462123"/>
            <a:ext cx="11109421" cy="1021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visit OurSundaySchool.com for more about our class</a:t>
            </a:r>
          </a:p>
        </p:txBody>
      </p:sp>
    </p:spTree>
    <p:extLst>
      <p:ext uri="{BB962C8B-B14F-4D97-AF65-F5344CB8AC3E}">
        <p14:creationId xmlns:p14="http://schemas.microsoft.com/office/powerpoint/2010/main" val="258510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Walter Hansen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8" name="Picture 4" descr="G. Walter Hansen - InterVarsity Press">
            <a:extLst>
              <a:ext uri="{FF2B5EF4-FFF2-40B4-BE49-F238E27FC236}">
                <a16:creationId xmlns:a16="http://schemas.microsoft.com/office/drawing/2014/main" id="{36C95E10-E535-F743-9782-82679BEA1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09" y="685799"/>
            <a:ext cx="345313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59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394" y="2618572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F. Hawthorne &amp; 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23157DEE-7E82-4F5D-77A0-ED7B7CA8A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9" y="213768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348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unday Services – OCF Church">
            <a:extLst>
              <a:ext uri="{FF2B5EF4-FFF2-40B4-BE49-F238E27FC236}">
                <a16:creationId xmlns:a16="http://schemas.microsoft.com/office/drawing/2014/main" id="{36E15443-2AAB-81E0-A96B-FD28BAB98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2" r="18576"/>
          <a:stretch/>
        </p:blipFill>
        <p:spPr bwMode="auto">
          <a:xfrm flipH="1">
            <a:off x="1123406" y="685800"/>
            <a:ext cx="383177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5999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Joe Hellerman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095E077-7D0E-6DD4-11FA-8E7541935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70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Mark Keown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" name="Picture 2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DC6EF0D6-93B0-9FAB-43CF-2B1CAE8F8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5" t="-1" r="17309" b="-3"/>
          <a:stretch/>
        </p:blipFill>
        <p:spPr bwMode="auto">
          <a:xfrm>
            <a:off x="1140827" y="685799"/>
            <a:ext cx="381434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978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60" y="685800"/>
            <a:ext cx="436168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012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ny Merida | Pastor and Author">
            <a:extLst>
              <a:ext uri="{FF2B5EF4-FFF2-40B4-BE49-F238E27FC236}">
                <a16:creationId xmlns:a16="http://schemas.microsoft.com/office/drawing/2014/main" id="{7C99DBD9-78DA-3170-7B30-313431894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8" t="2540" r="20079" b="22380"/>
          <a:stretch/>
        </p:blipFill>
        <p:spPr bwMode="auto">
          <a:xfrm>
            <a:off x="209005" y="191589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rmons/Teachings">
            <a:extLst>
              <a:ext uri="{FF2B5EF4-FFF2-40B4-BE49-F238E27FC236}">
                <a16:creationId xmlns:a16="http://schemas.microsoft.com/office/drawing/2014/main" id="{F4C58989-A06B-A562-F2D7-54732BC8C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3" t="8965" r="12256"/>
          <a:stretch/>
        </p:blipFill>
        <p:spPr bwMode="auto">
          <a:xfrm>
            <a:off x="2699658" y="2643051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7AB4CD8A-D6E1-E979-8AB5-FC6B8EEB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Tony Merida 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&amp; Frances Chan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96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Peter T. O’Brien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49C0E0A-0ED8-EC40-C253-0B97B83CE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2"/>
          <a:stretch/>
        </p:blipFill>
        <p:spPr bwMode="auto">
          <a:xfrm>
            <a:off x="955509" y="685799"/>
            <a:ext cx="418498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80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John </a:t>
            </a:r>
            <a:r>
              <a:rPr lang="en-US" sz="4000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Reumann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6" name="Picture 2" descr="Picture 8602935">
            <a:extLst>
              <a:ext uri="{FF2B5EF4-FFF2-40B4-BE49-F238E27FC236}">
                <a16:creationId xmlns:a16="http://schemas.microsoft.com/office/drawing/2014/main" id="{39004B74-8A6C-1263-0BE7-4F14F626B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95" y="685800"/>
            <a:ext cx="37122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538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Moises Silva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69756A9C-2A35-2EB7-9B34-11C0F66D2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t="11048" r="15336" b="14793"/>
          <a:stretch/>
        </p:blipFill>
        <p:spPr bwMode="auto">
          <a:xfrm>
            <a:off x="1201783" y="685800"/>
            <a:ext cx="370114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112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hoto of David Strain">
            <a:extLst>
              <a:ext uri="{FF2B5EF4-FFF2-40B4-BE49-F238E27FC236}">
                <a16:creationId xmlns:a16="http://schemas.microsoft.com/office/drawing/2014/main" id="{BF8D6D83-E2AC-2E98-4BCC-F5B1AE1D6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1" r="17327"/>
          <a:stretch/>
        </p:blipFill>
        <p:spPr bwMode="auto">
          <a:xfrm>
            <a:off x="966653" y="685800"/>
            <a:ext cx="416618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6312255-7552-B7C9-D867-97E613505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T. A. Strain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51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class: Philippians review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27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Jen Wilkin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9" name="Picture 8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F89B973C-AF0B-E61D-ABE9-9D9F4FF05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799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19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What did God do in you through his word from our study in Philippians?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93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Write down your prayer requests (on the Weekly Update or in the comments)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Lean in, engage, and pray for someone not with you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Go worship</a:t>
            </a:r>
          </a:p>
          <a:p>
            <a:pPr marL="11113" indent="0">
              <a:buNone/>
            </a:pPr>
            <a:endParaRPr lang="en-US" sz="44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681228"/>
            <a:ext cx="5154168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Prayer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85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Preparing for Philippians </a:t>
            </a:r>
            <a:r>
              <a:rPr lang="en-US" sz="4400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1:1-30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Pray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Hear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Think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Study with others		In class, as a table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Share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Invite others			After class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</a:t>
            </a:r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16</a:t>
            </a: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E540DA-794C-C0CA-9E1F-E748624D330E}"/>
              </a:ext>
            </a:extLst>
          </p:cNvPr>
          <p:cNvSpPr txBox="1">
            <a:spLocks/>
          </p:cNvSpPr>
          <p:nvPr/>
        </p:nvSpPr>
        <p:spPr>
          <a:xfrm>
            <a:off x="5833915" y="2984643"/>
            <a:ext cx="5265472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3087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a class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98AFAC-B993-1121-0ED6-695722945534}"/>
              </a:ext>
            </a:extLst>
          </p:cNvPr>
          <p:cNvCxnSpPr>
            <a:cxnSpLocks/>
          </p:cNvCxnSpPr>
          <p:nvPr/>
        </p:nvCxnSpPr>
        <p:spPr>
          <a:xfrm flipH="1">
            <a:off x="1602769" y="3873357"/>
            <a:ext cx="4231146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387E-A190-8228-0ECA-1F9D3DDED7B4}"/>
              </a:ext>
            </a:extLst>
          </p:cNvPr>
          <p:cNvCxnSpPr>
            <a:cxnSpLocks/>
          </p:cNvCxnSpPr>
          <p:nvPr/>
        </p:nvCxnSpPr>
        <p:spPr>
          <a:xfrm flipH="1">
            <a:off x="1602769" y="5702157"/>
            <a:ext cx="4150759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817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5B3E46C-7DDC-F70E-ECBC-F58669696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3670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B21904-AA36-A239-1337-F1C0E1A40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563" y="5936703"/>
            <a:ext cx="11421438" cy="803144"/>
          </a:xfrm>
        </p:spPr>
        <p:txBody>
          <a:bodyPr anchor="ctr">
            <a:noAutofit/>
          </a:bodyPr>
          <a:lstStyle/>
          <a:p>
            <a:pPr marL="11113" indent="0" algn="r">
              <a:buNone/>
            </a:pPr>
            <a:r>
              <a:rPr lang="en-U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Monozigote</a:t>
            </a:r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. (2012). Broad Overview of Geography Relevant to Paul of Tarsus [Map]. Wikipedia.</a:t>
            </a:r>
          </a:p>
        </p:txBody>
      </p:sp>
    </p:spTree>
    <p:extLst>
      <p:ext uri="{BB962C8B-B14F-4D97-AF65-F5344CB8AC3E}">
        <p14:creationId xmlns:p14="http://schemas.microsoft.com/office/powerpoint/2010/main" val="3072840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9EFE8-7CE5-8C53-8CCA-B251B93D4DA6}"/>
              </a:ext>
            </a:extLst>
          </p:cNvPr>
          <p:cNvSpPr/>
          <p:nvPr/>
        </p:nvSpPr>
        <p:spPr>
          <a:xfrm>
            <a:off x="5587068" y="0"/>
            <a:ext cx="6604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 anchor="ctr">
            <a:noAutofit/>
          </a:bodyPr>
          <a:lstStyle/>
          <a:p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Preposition</a:t>
            </a:r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circle (page 13)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C1B449D-16E9-4159-A7D2-4C2497FA7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733" y="0"/>
            <a:ext cx="6215917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7C8285B-1ED7-BE21-7AD4-7F41313781A5}"/>
              </a:ext>
            </a:extLst>
          </p:cNvPr>
          <p:cNvSpPr/>
          <p:nvPr/>
        </p:nvSpPr>
        <p:spPr>
          <a:xfrm>
            <a:off x="8769532" y="3814354"/>
            <a:ext cx="3108960" cy="131499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28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morphe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(mor-FAY)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form,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outward appearance,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shape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38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ordon D Fee">
            <a:extLst>
              <a:ext uri="{FF2B5EF4-FFF2-40B4-BE49-F238E27FC236}">
                <a16:creationId xmlns:a16="http://schemas.microsoft.com/office/drawing/2014/main" id="{CED99999-D45D-7932-479E-91D982F1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07598" y="685800"/>
            <a:ext cx="36758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Gordon Fee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236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3842</TotalTime>
  <Words>265</Words>
  <Application>Microsoft Macintosh PowerPoint</Application>
  <PresentationFormat>Widescreen</PresentationFormat>
  <Paragraphs>36</Paragraphs>
  <Slides>20</Slides>
  <Notes>0</Notes>
  <HiddenSlides>16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Avenir Next</vt:lpstr>
      <vt:lpstr>Calibri</vt:lpstr>
      <vt:lpstr>Calibri Light</vt:lpstr>
      <vt:lpstr>Lato</vt:lpstr>
      <vt:lpstr>Tw Cen MT</vt:lpstr>
      <vt:lpstr>Office Theme</vt:lpstr>
      <vt:lpstr>PowerPoint Presentation</vt:lpstr>
      <vt:lpstr>Today’s class: Philippians review</vt:lpstr>
      <vt:lpstr>What did God do in you through his word from our study in Philippians?</vt:lpstr>
      <vt:lpstr>Prayer Time</vt:lpstr>
      <vt:lpstr>Today’s class (page 16)</vt:lpstr>
      <vt:lpstr>PowerPoint Presentation</vt:lpstr>
      <vt:lpstr> Preposition circle (page 13)</vt:lpstr>
      <vt:lpstr>BDAG on morphe (mor-FAY)  form, outward appearance, shape</vt:lpstr>
      <vt:lpstr>Dr. Gordon Fee  Quote</vt:lpstr>
      <vt:lpstr>Dr. G. Walter Hansen  Quote</vt:lpstr>
      <vt:lpstr>Dr. G. F. Hawthorne &amp; Dr. Ralph P. Martin  Quote</vt:lpstr>
      <vt:lpstr>Dr. Joe Hellerman  Quote</vt:lpstr>
      <vt:lpstr>Dr. Mark Keown  Quote</vt:lpstr>
      <vt:lpstr>Dr. Ralph P. Martin  Quote</vt:lpstr>
      <vt:lpstr>Dr. Tony Merida  &amp; Frances Chan  Quote</vt:lpstr>
      <vt:lpstr>Dr. Peter T. O’Brien  Quote</vt:lpstr>
      <vt:lpstr>Dr. John Reumann  Quote</vt:lpstr>
      <vt:lpstr>Dr. Moises Silva  Quote</vt:lpstr>
      <vt:lpstr>Dr. David T. A. Strain  Quote</vt:lpstr>
      <vt:lpstr>Jen Wilkin  Quote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Fleming</dc:creator>
  <cp:lastModifiedBy>Jim Fleming</cp:lastModifiedBy>
  <cp:revision>13</cp:revision>
  <cp:lastPrinted>2022-07-30T14:36:29Z</cp:lastPrinted>
  <dcterms:created xsi:type="dcterms:W3CDTF">2022-07-16T19:21:48Z</dcterms:created>
  <dcterms:modified xsi:type="dcterms:W3CDTF">2023-09-10T11:23:43Z</dcterms:modified>
</cp:coreProperties>
</file>