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0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179E1657-920B-D84A-9B3C-26E217C2D210}"/>
    <pc:docChg chg="undo custSel addSld delSld modSld sldOrd">
      <pc:chgData name="Jim Fleming" userId="161791bae1afb603" providerId="LiveId" clId="{179E1657-920B-D84A-9B3C-26E217C2D210}" dt="2023-07-29T16:16:46.040" v="297" actId="20578"/>
      <pc:docMkLst>
        <pc:docMk/>
      </pc:docMkLst>
      <pc:sldChg chg="new del">
        <pc:chgData name="Jim Fleming" userId="161791bae1afb603" providerId="LiveId" clId="{179E1657-920B-D84A-9B3C-26E217C2D210}" dt="2023-07-29T16:10:00.308" v="1" actId="2696"/>
        <pc:sldMkLst>
          <pc:docMk/>
          <pc:sldMk cId="2864290273" sldId="466"/>
        </pc:sldMkLst>
      </pc:sldChg>
      <pc:sldChg chg="addSp delSp modSp add mod">
        <pc:chgData name="Jim Fleming" userId="161791bae1afb603" providerId="LiveId" clId="{179E1657-920B-D84A-9B3C-26E217C2D210}" dt="2023-07-29T16:16:35.397" v="295" actId="478"/>
        <pc:sldMkLst>
          <pc:docMk/>
          <pc:sldMk cId="3363228221" sldId="466"/>
        </pc:sldMkLst>
        <pc:spChg chg="mod">
          <ac:chgData name="Jim Fleming" userId="161791bae1afb603" providerId="LiveId" clId="{179E1657-920B-D84A-9B3C-26E217C2D210}" dt="2023-07-29T16:10:44.959" v="81" actId="14100"/>
          <ac:spMkLst>
            <pc:docMk/>
            <pc:sldMk cId="3363228221" sldId="466"/>
            <ac:spMk id="2" creationId="{56E8B136-55D1-C229-815B-0FAB21102D38}"/>
          </ac:spMkLst>
        </pc:spChg>
        <pc:spChg chg="del mod">
          <ac:chgData name="Jim Fleming" userId="161791bae1afb603" providerId="LiveId" clId="{179E1657-920B-D84A-9B3C-26E217C2D210}" dt="2023-07-29T16:16:30.016" v="292" actId="478"/>
          <ac:spMkLst>
            <pc:docMk/>
            <pc:sldMk cId="3363228221" sldId="466"/>
            <ac:spMk id="3" creationId="{D7D72439-284A-008E-61E4-489A6FFD0D14}"/>
          </ac:spMkLst>
        </pc:spChg>
        <pc:spChg chg="add del mod">
          <ac:chgData name="Jim Fleming" userId="161791bae1afb603" providerId="LiveId" clId="{179E1657-920B-D84A-9B3C-26E217C2D210}" dt="2023-07-29T16:11:45.137" v="124" actId="478"/>
          <ac:spMkLst>
            <pc:docMk/>
            <pc:sldMk cId="3363228221" sldId="466"/>
            <ac:spMk id="4" creationId="{1A63025E-5202-2665-BB54-4EEAE1BC4E4C}"/>
          </ac:spMkLst>
        </pc:spChg>
        <pc:spChg chg="add del mod">
          <ac:chgData name="Jim Fleming" userId="161791bae1afb603" providerId="LiveId" clId="{179E1657-920B-D84A-9B3C-26E217C2D210}" dt="2023-07-29T16:16:35.397" v="295" actId="478"/>
          <ac:spMkLst>
            <pc:docMk/>
            <pc:sldMk cId="3363228221" sldId="466"/>
            <ac:spMk id="6" creationId="{7BFCE62A-CB49-47F3-6269-F9108923A7F9}"/>
          </ac:spMkLst>
        </pc:spChg>
        <pc:spChg chg="add del mod">
          <ac:chgData name="Jim Fleming" userId="161791bae1afb603" providerId="LiveId" clId="{179E1657-920B-D84A-9B3C-26E217C2D210}" dt="2023-07-29T16:16:34.077" v="294" actId="478"/>
          <ac:spMkLst>
            <pc:docMk/>
            <pc:sldMk cId="3363228221" sldId="466"/>
            <ac:spMk id="7" creationId="{CE8533CC-05CF-8321-204E-934D744BFD2A}"/>
          </ac:spMkLst>
        </pc:spChg>
        <pc:spChg chg="add del mod">
          <ac:chgData name="Jim Fleming" userId="161791bae1afb603" providerId="LiveId" clId="{179E1657-920B-D84A-9B3C-26E217C2D210}" dt="2023-07-29T16:13:00.661" v="163" actId="478"/>
          <ac:spMkLst>
            <pc:docMk/>
            <pc:sldMk cId="3363228221" sldId="466"/>
            <ac:spMk id="8" creationId="{B7C1762D-4EB6-7EF9-015D-3ECF06BB586B}"/>
          </ac:spMkLst>
        </pc:spChg>
        <pc:spChg chg="add del mod">
          <ac:chgData name="Jim Fleming" userId="161791bae1afb603" providerId="LiveId" clId="{179E1657-920B-D84A-9B3C-26E217C2D210}" dt="2023-07-29T16:13:20.511" v="193" actId="478"/>
          <ac:spMkLst>
            <pc:docMk/>
            <pc:sldMk cId="3363228221" sldId="466"/>
            <ac:spMk id="9" creationId="{244BA047-4C9D-4C6E-BDCA-60B007943D34}"/>
          </ac:spMkLst>
        </pc:spChg>
        <pc:spChg chg="add del mod">
          <ac:chgData name="Jim Fleming" userId="161791bae1afb603" providerId="LiveId" clId="{179E1657-920B-D84A-9B3C-26E217C2D210}" dt="2023-07-29T16:13:22.452" v="194" actId="478"/>
          <ac:spMkLst>
            <pc:docMk/>
            <pc:sldMk cId="3363228221" sldId="466"/>
            <ac:spMk id="10" creationId="{110D5822-4F81-83F4-2A83-890D3CDD6627}"/>
          </ac:spMkLst>
        </pc:spChg>
        <pc:spChg chg="add del mod">
          <ac:chgData name="Jim Fleming" userId="161791bae1afb603" providerId="LiveId" clId="{179E1657-920B-D84A-9B3C-26E217C2D210}" dt="2023-07-29T16:16:32.833" v="293" actId="478"/>
          <ac:spMkLst>
            <pc:docMk/>
            <pc:sldMk cId="3363228221" sldId="466"/>
            <ac:spMk id="12" creationId="{076F7F14-17F1-E577-D824-FD47BEC4FC7C}"/>
          </ac:spMkLst>
        </pc:spChg>
      </pc:sldChg>
      <pc:sldChg chg="modSp add mod">
        <pc:chgData name="Jim Fleming" userId="161791bae1afb603" providerId="LiveId" clId="{179E1657-920B-D84A-9B3C-26E217C2D210}" dt="2023-07-29T16:16:23.994" v="291" actId="20577"/>
        <pc:sldMkLst>
          <pc:docMk/>
          <pc:sldMk cId="2903540635" sldId="467"/>
        </pc:sldMkLst>
        <pc:spChg chg="mod">
          <ac:chgData name="Jim Fleming" userId="161791bae1afb603" providerId="LiveId" clId="{179E1657-920B-D84A-9B3C-26E217C2D210}" dt="2023-07-29T16:16:23.994" v="291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add ord">
        <pc:chgData name="Jim Fleming" userId="161791bae1afb603" providerId="LiveId" clId="{179E1657-920B-D84A-9B3C-26E217C2D210}" dt="2023-07-29T16:16:46.040" v="297" actId="20578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E436EBA8-98C6-104A-87B1-F457025BD4BE}"/>
    <pc:docChg chg="addSld delSld modSld sldOrd">
      <pc:chgData name="Jim Fleming" userId="161791bae1afb603" providerId="LiveId" clId="{E436EBA8-98C6-104A-87B1-F457025BD4BE}" dt="2023-08-05T19:08:27.905" v="69" actId="20577"/>
      <pc:docMkLst>
        <pc:docMk/>
      </pc:docMkLst>
      <pc:sldChg chg="modSp mod">
        <pc:chgData name="Jim Fleming" userId="161791bae1afb603" providerId="LiveId" clId="{E436EBA8-98C6-104A-87B1-F457025BD4BE}" dt="2023-08-05T19:07:10.882" v="14" actId="20577"/>
        <pc:sldMkLst>
          <pc:docMk/>
          <pc:sldMk cId="3301827054" sldId="420"/>
        </pc:sldMkLst>
        <pc:spChg chg="mod">
          <ac:chgData name="Jim Fleming" userId="161791bae1afb603" providerId="LiveId" clId="{E436EBA8-98C6-104A-87B1-F457025BD4BE}" dt="2023-08-05T19:06:58.592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436EBA8-98C6-104A-87B1-F457025BD4BE}" dt="2023-08-05T19:07:10.882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E436EBA8-98C6-104A-87B1-F457025BD4BE}" dt="2023-08-05T19:08:27.905" v="69" actId="20577"/>
        <pc:sldMkLst>
          <pc:docMk/>
          <pc:sldMk cId="921835545" sldId="466"/>
        </pc:sldMkLst>
        <pc:spChg chg="mod">
          <ac:chgData name="Jim Fleming" userId="161791bae1afb603" providerId="LiveId" clId="{E436EBA8-98C6-104A-87B1-F457025BD4BE}" dt="2023-08-05T19:08:27.905" v="69" actId="20577"/>
          <ac:spMkLst>
            <pc:docMk/>
            <pc:sldMk cId="921835545" sldId="466"/>
            <ac:spMk id="14" creationId="{5F776F3F-31E1-B7AA-5D11-1AB1A9490BFE}"/>
          </ac:spMkLst>
        </pc:spChg>
      </pc:sldChg>
      <pc:sldChg chg="del">
        <pc:chgData name="Jim Fleming" userId="161791bae1afb603" providerId="LiveId" clId="{E436EBA8-98C6-104A-87B1-F457025BD4BE}" dt="2023-08-05T19:07:15.533" v="15" actId="2696"/>
        <pc:sldMkLst>
          <pc:docMk/>
          <pc:sldMk cId="3363228221" sldId="466"/>
        </pc:sldMkLst>
      </pc:sldChg>
      <pc:sldChg chg="del">
        <pc:chgData name="Jim Fleming" userId="161791bae1afb603" providerId="LiveId" clId="{E436EBA8-98C6-104A-87B1-F457025BD4BE}" dt="2023-08-05T19:07:16.451" v="16" actId="2696"/>
        <pc:sldMkLst>
          <pc:docMk/>
          <pc:sldMk cId="2903540635" sldId="467"/>
        </pc:sldMkLst>
      </pc:sldChg>
      <pc:sldChg chg="add ord">
        <pc:chgData name="Jim Fleming" userId="161791bae1afb603" providerId="LiveId" clId="{E436EBA8-98C6-104A-87B1-F457025BD4BE}" dt="2023-08-05T19:07:30.757" v="21" actId="20578"/>
        <pc:sldMkLst>
          <pc:docMk/>
          <pc:sldMk cId="4035619198" sldId="467"/>
        </pc:sldMkLst>
      </pc:sldChg>
      <pc:sldChg chg="del">
        <pc:chgData name="Jim Fleming" userId="161791bae1afb603" providerId="LiveId" clId="{E436EBA8-98C6-104A-87B1-F457025BD4BE}" dt="2023-08-05T19:07:17.278" v="17" actId="2696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76D0E4E8-B46D-1644-A2AC-6E76B467B636}"/>
    <pc:docChg chg="custSel modSld">
      <pc:chgData name="Jim Fleming" userId="161791bae1afb603" providerId="LiveId" clId="{76D0E4E8-B46D-1644-A2AC-6E76B467B636}" dt="2023-07-29T21:35:23.030" v="80" actId="20577"/>
      <pc:docMkLst>
        <pc:docMk/>
      </pc:docMkLst>
      <pc:sldChg chg="modSp mod">
        <pc:chgData name="Jim Fleming" userId="161791bae1afb603" providerId="LiveId" clId="{76D0E4E8-B46D-1644-A2AC-6E76B467B636}" dt="2023-07-29T21:34:43.791" v="0"/>
        <pc:sldMkLst>
          <pc:docMk/>
          <pc:sldMk cId="3363228221" sldId="466"/>
        </pc:sldMkLst>
        <pc:spChg chg="mod">
          <ac:chgData name="Jim Fleming" userId="161791bae1afb603" providerId="LiveId" clId="{76D0E4E8-B46D-1644-A2AC-6E76B467B636}" dt="2023-07-29T21:34:43.791" v="0"/>
          <ac:spMkLst>
            <pc:docMk/>
            <pc:sldMk cId="3363228221" sldId="466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5:23.030" v="80" actId="20577"/>
        <pc:sldMkLst>
          <pc:docMk/>
          <pc:sldMk cId="2903540635" sldId="467"/>
        </pc:sldMkLst>
        <pc:spChg chg="mod">
          <ac:chgData name="Jim Fleming" userId="161791bae1afb603" providerId="LiveId" clId="{76D0E4E8-B46D-1644-A2AC-6E76B467B636}" dt="2023-07-29T21:35:23.030" v="80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4:50.291" v="1"/>
        <pc:sldMkLst>
          <pc:docMk/>
          <pc:sldMk cId="1030806221" sldId="468"/>
        </pc:sldMkLst>
        <pc:spChg chg="mod">
          <ac:chgData name="Jim Fleming" userId="161791bae1afb603" providerId="LiveId" clId="{76D0E4E8-B46D-1644-A2AC-6E76B467B636}" dt="2023-07-29T21:34:50.291" v="1"/>
          <ac:spMkLst>
            <pc:docMk/>
            <pc:sldMk cId="1030806221" sldId="468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4:10-13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106-117)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mueo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(moo-AY-o)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initiate (into the mysteries)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4:10-13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106-117)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</TotalTime>
  <Words>276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106-117)</vt:lpstr>
      <vt:lpstr>BDAG on mueo (moo-AY-o)  initiate (into the mysteries)</vt:lpstr>
      <vt:lpstr>Today’s class (pages 106-117)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11</cp:revision>
  <cp:lastPrinted>2022-07-30T14:36:29Z</cp:lastPrinted>
  <dcterms:created xsi:type="dcterms:W3CDTF">2022-07-16T19:21:48Z</dcterms:created>
  <dcterms:modified xsi:type="dcterms:W3CDTF">2023-08-05T19:08:41Z</dcterms:modified>
</cp:coreProperties>
</file>