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8" r:id="rId4"/>
    <p:sldId id="469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1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4:6-7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93-99)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426917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merimnao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mer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-im-NAH-oh)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(1) to be apprehensive,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have anxiety, be anxious, be (unduly) concerned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(2) to attend to,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care for, be concerned about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6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4:6-7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93-99)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</TotalTime>
  <Words>303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93-99)</vt:lpstr>
      <vt:lpstr>BDAG on merimnao (mer-im-NAH-oh)  (1) to be apprehensive, have anxiety, be anxious, be (unduly) concerned  (2) to attend to, care for, be concerned about</vt:lpstr>
      <vt:lpstr>Today’s class (pages 93-99)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9</cp:revision>
  <cp:lastPrinted>2022-07-30T14:36:29Z</cp:lastPrinted>
  <dcterms:created xsi:type="dcterms:W3CDTF">2022-07-16T19:21:48Z</dcterms:created>
  <dcterms:modified xsi:type="dcterms:W3CDTF">2023-07-15T20:18:19Z</dcterms:modified>
</cp:coreProperties>
</file>