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7" r:id="rId4"/>
    <p:sldId id="472" r:id="rId5"/>
    <p:sldId id="466" r:id="rId6"/>
    <p:sldId id="470" r:id="rId7"/>
    <p:sldId id="468" r:id="rId8"/>
    <p:sldId id="469" r:id="rId9"/>
    <p:sldId id="436" r:id="rId10"/>
    <p:sldId id="382" r:id="rId11"/>
    <p:sldId id="361" r:id="rId12"/>
    <p:sldId id="431" r:id="rId13"/>
    <p:sldId id="439" r:id="rId14"/>
    <p:sldId id="386" r:id="rId15"/>
    <p:sldId id="465" r:id="rId16"/>
    <p:sldId id="404" r:id="rId17"/>
    <p:sldId id="388" r:id="rId18"/>
    <p:sldId id="389" r:id="rId19"/>
    <p:sldId id="429" r:id="rId20"/>
    <p:sldId id="433" r:id="rId21"/>
    <p:sldId id="426" r:id="rId22"/>
    <p:sldId id="390" r:id="rId23"/>
    <p:sldId id="424" r:id="rId24"/>
    <p:sldId id="435" r:id="rId25"/>
    <p:sldId id="405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4:4-5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90-93)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 time of suffering is a time when rejoicing in the Lord is the only way to survive.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4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4:4-5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90-93)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3266101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l-GR" sz="4400" dirty="0" err="1">
                <a:solidFill>
                  <a:srgbClr val="FFFF00"/>
                </a:solidFill>
                <a:latin typeface="Avenir Next" panose="020B0503020202020204" pitchFamily="34" charset="0"/>
              </a:rPr>
              <a:t>Χ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αίρετε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</a:t>
            </a:r>
            <a:r>
              <a:rPr lang="el-GR" sz="4400" dirty="0" err="1">
                <a:solidFill>
                  <a:srgbClr val="00B0F0"/>
                </a:solidFill>
                <a:latin typeface="Avenir Next" panose="020B0503020202020204" pitchFamily="34" charset="0"/>
              </a:rPr>
              <a:t>ἐ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ν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κυρίῳ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  </a:t>
            </a:r>
            <a:r>
              <a:rPr lang="el-GR" sz="4400" dirty="0">
                <a:solidFill>
                  <a:srgbClr val="C00000"/>
                </a:solidFill>
                <a:latin typeface="Avenir Next" panose="020B0503020202020204" pitchFamily="34" charset="0"/>
              </a:rPr>
              <a:t>π</a:t>
            </a:r>
            <a:r>
              <a:rPr lang="el-GR" sz="4400" dirty="0">
                <a:solidFill>
                  <a:schemeClr val="bg1"/>
                </a:solidFill>
                <a:latin typeface="Avenir Next" panose="020B0503020202020204" pitchFamily="34" charset="0"/>
              </a:rPr>
              <a:t>άντοτε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  </a:t>
            </a:r>
            <a:r>
              <a:rPr lang="el-GR" sz="4400" dirty="0" err="1">
                <a:solidFill>
                  <a:srgbClr val="C00000"/>
                </a:solidFill>
                <a:latin typeface="Avenir Next" panose="020B0503020202020204" pitchFamily="34" charset="0"/>
              </a:rPr>
              <a:t>π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άλιν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</a:t>
            </a:r>
            <a:r>
              <a:rPr lang="el-GR" sz="4400" dirty="0" err="1">
                <a:solidFill>
                  <a:srgbClr val="00B0F0"/>
                </a:solidFill>
                <a:latin typeface="Avenir Next" panose="020B0503020202020204" pitchFamily="34" charset="0"/>
              </a:rPr>
              <a:t>ἐ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ρῶ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l-GR" sz="4400" dirty="0" err="1">
                <a:solidFill>
                  <a:srgbClr val="FFFF00"/>
                </a:solidFill>
                <a:latin typeface="Avenir Next" panose="020B0503020202020204" pitchFamily="34" charset="0"/>
              </a:rPr>
              <a:t>χ</a:t>
            </a:r>
            <a:r>
              <a:rPr lang="el-GR" sz="4400" dirty="0" err="1">
                <a:solidFill>
                  <a:schemeClr val="bg1"/>
                </a:solidFill>
                <a:latin typeface="Avenir Next" panose="020B0503020202020204" pitchFamily="34" charset="0"/>
              </a:rPr>
              <a:t>αίρετε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The chiasm in Philippians 4:4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6A300-DADA-5E47-9DBD-76E4AEE4E417}"/>
              </a:ext>
            </a:extLst>
          </p:cNvPr>
          <p:cNvSpPr txBox="1">
            <a:spLocks/>
          </p:cNvSpPr>
          <p:nvPr/>
        </p:nvSpPr>
        <p:spPr>
          <a:xfrm>
            <a:off x="3981365" y="2016252"/>
            <a:ext cx="3266101" cy="412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R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ejoice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</a:t>
            </a: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i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n the Lord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  </a:t>
            </a:r>
            <a:r>
              <a:rPr lang="en-US" sz="4400" dirty="0">
                <a:solidFill>
                  <a:srgbClr val="C00000"/>
                </a:solidFill>
                <a:latin typeface="Avenir Next" panose="020B0503020202020204" pitchFamily="34" charset="0"/>
              </a:rPr>
              <a:t>a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lways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  </a:t>
            </a:r>
            <a:r>
              <a:rPr lang="en-US" sz="4400" dirty="0">
                <a:solidFill>
                  <a:srgbClr val="C00000"/>
                </a:solidFill>
                <a:latin typeface="Avenir Next" panose="020B0503020202020204" pitchFamily="34" charset="0"/>
              </a:rPr>
              <a:t>a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gain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  I say</a:t>
            </a:r>
            <a:b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R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ejoice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4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4:4-5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90-93)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2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epieikes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(ep-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ee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-ahh-CASE)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not insisting on every right or letter of law or custom;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yielding, gentle, kind, courteous, tolerant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6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DE92DECA-A4F4-7D49-C2A4-F1B664EC4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3647</TotalTime>
  <Words>365</Words>
  <Application>Microsoft Macintosh PowerPoint</Application>
  <PresentationFormat>Widescreen</PresentationFormat>
  <Paragraphs>45</Paragraphs>
  <Slides>25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90-93)</vt:lpstr>
      <vt:lpstr>Dr. G. Walter Hansen  A time of suffering is a time when rejoicing in the Lord is the only way to survive.</vt:lpstr>
      <vt:lpstr>Today’s class (pages 90-93)</vt:lpstr>
      <vt:lpstr>The chiasm in Philippians 4:4</vt:lpstr>
      <vt:lpstr>Today’s class (pages 90-93)</vt:lpstr>
      <vt:lpstr>BDAG on epieikes (ep-ee-ahh-CASE)  not insisting on every right or letter of law or custom; yielding, gentle, kind, courteous, tolerant</vt:lpstr>
      <vt:lpstr>PowerPoint Presentation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8</cp:revision>
  <cp:lastPrinted>2022-07-30T14:36:29Z</cp:lastPrinted>
  <dcterms:created xsi:type="dcterms:W3CDTF">2022-07-16T19:21:48Z</dcterms:created>
  <dcterms:modified xsi:type="dcterms:W3CDTF">2023-07-07T19:48:49Z</dcterms:modified>
</cp:coreProperties>
</file>