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7" r:id="rId4"/>
    <p:sldId id="469" r:id="rId5"/>
    <p:sldId id="468" r:id="rId6"/>
    <p:sldId id="470" r:id="rId7"/>
    <p:sldId id="466" r:id="rId8"/>
    <p:sldId id="471" r:id="rId9"/>
    <p:sldId id="436" r:id="rId10"/>
    <p:sldId id="382" r:id="rId11"/>
    <p:sldId id="361" r:id="rId12"/>
    <p:sldId id="431" r:id="rId13"/>
    <p:sldId id="439" r:id="rId14"/>
    <p:sldId id="386" r:id="rId15"/>
    <p:sldId id="465" r:id="rId16"/>
    <p:sldId id="404" r:id="rId17"/>
    <p:sldId id="388" r:id="rId18"/>
    <p:sldId id="389" r:id="rId19"/>
    <p:sldId id="429" r:id="rId20"/>
    <p:sldId id="433" r:id="rId21"/>
    <p:sldId id="426" r:id="rId22"/>
    <p:sldId id="390" r:id="rId23"/>
    <p:sldId id="424" r:id="rId24"/>
    <p:sldId id="435" r:id="rId25"/>
    <p:sldId id="405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10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4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D205D7D9-61DC-F64B-A18B-AF9EE85401CE}"/>
    <pc:docChg chg="modSld">
      <pc:chgData name="Jim Fleming" userId="161791bae1afb603" providerId="LiveId" clId="{D205D7D9-61DC-F64B-A18B-AF9EE85401CE}" dt="2023-06-25T23:22:59.296" v="9" actId="20577"/>
      <pc:docMkLst>
        <pc:docMk/>
      </pc:docMkLst>
      <pc:sldChg chg="modSp mod">
        <pc:chgData name="Jim Fleming" userId="161791bae1afb603" providerId="LiveId" clId="{D205D7D9-61DC-F64B-A18B-AF9EE85401CE}" dt="2023-06-25T23:22:59.296" v="9" actId="20577"/>
        <pc:sldMkLst>
          <pc:docMk/>
          <pc:sldMk cId="3301827054" sldId="420"/>
        </pc:sldMkLst>
        <pc:spChg chg="mod">
          <ac:chgData name="Jim Fleming" userId="161791bae1afb603" providerId="LiveId" clId="{D205D7D9-61DC-F64B-A18B-AF9EE85401CE}" dt="2023-06-25T23:22:54.86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205D7D9-61DC-F64B-A18B-AF9EE85401CE}" dt="2023-06-25T23:22:59.296" v="9" actId="20577"/>
          <ac:spMkLst>
            <pc:docMk/>
            <pc:sldMk cId="3301827054" sldId="420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7/1/23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4:2-3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83-90)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The heart cannot worship what the mind does not know.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641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4:2-3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83-90)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Don Miller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We are called to hold our hands against the wounds of a broken world, to stop the bleeding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3E994F-9737-B8E2-A566-8D622536B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r="17472" b="8699"/>
          <a:stretch/>
        </p:blipFill>
        <p:spPr bwMode="auto">
          <a:xfrm>
            <a:off x="1171307" y="685799"/>
            <a:ext cx="375338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13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4:2-3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83-90)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055429" y="3065417"/>
            <a:ext cx="1463039" cy="914401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4:2-3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83-90)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69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3625</TotalTime>
  <Words>323</Words>
  <Application>Microsoft Macintosh PowerPoint</Application>
  <PresentationFormat>Widescreen</PresentationFormat>
  <Paragraphs>45</Paragraphs>
  <Slides>25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83-90)</vt:lpstr>
      <vt:lpstr>Jen Wilkin  The heart cannot worship what the mind does not know.</vt:lpstr>
      <vt:lpstr>Today’s class (pages 83-90)</vt:lpstr>
      <vt:lpstr>Don Miller  We are called to hold our hands against the wounds of a broken world, to stop the bleeding</vt:lpstr>
      <vt:lpstr>Today’s class (pages 83-90)</vt:lpstr>
      <vt:lpstr> Preposition circle (page 13)</vt:lpstr>
      <vt:lpstr>Today’s class (pages 83-90)</vt:lpstr>
      <vt:lpstr>Prayer Time</vt:lpstr>
      <vt:lpstr>Today’s class (page 16)</vt:lpstr>
      <vt:lpstr>PowerPoint Presentation</vt:lpstr>
      <vt:lpstr> Preposition circle (page 13)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8</cp:revision>
  <cp:lastPrinted>2022-07-30T14:36:29Z</cp:lastPrinted>
  <dcterms:created xsi:type="dcterms:W3CDTF">2022-07-16T19:21:48Z</dcterms:created>
  <dcterms:modified xsi:type="dcterms:W3CDTF">2023-07-01T14:09:05Z</dcterms:modified>
</cp:coreProperties>
</file>