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5" r:id="rId2"/>
    <p:sldId id="420" r:id="rId3"/>
    <p:sldId id="474" r:id="rId4"/>
    <p:sldId id="471" r:id="rId5"/>
    <p:sldId id="470" r:id="rId6"/>
    <p:sldId id="472" r:id="rId7"/>
    <p:sldId id="433" r:id="rId8"/>
    <p:sldId id="473" r:id="rId9"/>
    <p:sldId id="436" r:id="rId10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70"/>
    <p:restoredTop sz="96292"/>
  </p:normalViewPr>
  <p:slideViewPr>
    <p:cSldViewPr snapToGrid="0" snapToObjects="1">
      <p:cViewPr varScale="1">
        <p:scale>
          <a:sx n="146" d="100"/>
          <a:sy n="146" d="100"/>
        </p:scale>
        <p:origin x="1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leming" userId="161791bae1afb603" providerId="LiveId" clId="{AE8034B7-7EBA-ED40-A0BD-AEAFEA59BDF4}"/>
    <pc:docChg chg="custSel addSld delSld modSld">
      <pc:chgData name="Jim Fleming" userId="161791bae1afb603" providerId="LiveId" clId="{AE8034B7-7EBA-ED40-A0BD-AEAFEA59BDF4}" dt="2023-06-17T20:58:39.040" v="252" actId="2696"/>
      <pc:docMkLst>
        <pc:docMk/>
      </pc:docMkLst>
      <pc:sldChg chg="del">
        <pc:chgData name="Jim Fleming" userId="161791bae1afb603" providerId="LiveId" clId="{AE8034B7-7EBA-ED40-A0BD-AEAFEA59BDF4}" dt="2023-06-17T20:58:39.040" v="252" actId="2696"/>
        <pc:sldMkLst>
          <pc:docMk/>
          <pc:sldMk cId="2748370275" sldId="466"/>
        </pc:sldMkLst>
      </pc:sldChg>
      <pc:sldChg chg="addSp delSp modSp add mod delAnim modAnim">
        <pc:chgData name="Jim Fleming" userId="161791bae1afb603" providerId="LiveId" clId="{AE8034B7-7EBA-ED40-A0BD-AEAFEA59BDF4}" dt="2023-06-17T20:58:32.264" v="251" actId="14100"/>
        <pc:sldMkLst>
          <pc:docMk/>
          <pc:sldMk cId="1577998288" sldId="474"/>
        </pc:sldMkLst>
        <pc:spChg chg="mod">
          <ac:chgData name="Jim Fleming" userId="161791bae1afb603" providerId="LiveId" clId="{AE8034B7-7EBA-ED40-A0BD-AEAFEA59BDF4}" dt="2023-06-17T20:53:43.335" v="2"/>
          <ac:spMkLst>
            <pc:docMk/>
            <pc:sldMk cId="1577998288" sldId="474"/>
            <ac:spMk id="2" creationId="{56E8B136-55D1-C229-815B-0FAB21102D38}"/>
          </ac:spMkLst>
        </pc:spChg>
        <pc:spChg chg="mod">
          <ac:chgData name="Jim Fleming" userId="161791bae1afb603" providerId="LiveId" clId="{AE8034B7-7EBA-ED40-A0BD-AEAFEA59BDF4}" dt="2023-06-17T20:58:06.010" v="240" actId="20577"/>
          <ac:spMkLst>
            <pc:docMk/>
            <pc:sldMk cId="1577998288" sldId="474"/>
            <ac:spMk id="3" creationId="{D7D72439-284A-008E-61E4-489A6FFD0D14}"/>
          </ac:spMkLst>
        </pc:spChg>
        <pc:spChg chg="add del mod">
          <ac:chgData name="Jim Fleming" userId="161791bae1afb603" providerId="LiveId" clId="{AE8034B7-7EBA-ED40-A0BD-AEAFEA59BDF4}" dt="2023-06-17T20:55:09.117" v="35" actId="478"/>
          <ac:spMkLst>
            <pc:docMk/>
            <pc:sldMk cId="1577998288" sldId="474"/>
            <ac:spMk id="4" creationId="{C4809AC0-3C3B-1D98-CFFF-63BEDD46D815}"/>
          </ac:spMkLst>
        </pc:spChg>
        <pc:spChg chg="add mod">
          <ac:chgData name="Jim Fleming" userId="161791bae1afb603" providerId="LiveId" clId="{AE8034B7-7EBA-ED40-A0BD-AEAFEA59BDF4}" dt="2023-06-17T20:58:32.264" v="251" actId="14100"/>
          <ac:spMkLst>
            <pc:docMk/>
            <pc:sldMk cId="1577998288" sldId="474"/>
            <ac:spMk id="6" creationId="{179A9831-A479-7671-C7F2-8A09066AB9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742-FE4A-DF21-181E-491D220D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C0981-8082-CA49-DEA3-807299CA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4BF2-34CD-FA0C-16CE-1475904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3A-A48F-9F14-FEBE-894F645B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0F79-C7E7-0AE2-1B69-287434A7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D2B-C171-0305-E536-913C6D5D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C185-8E74-8563-CB07-99052167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C73F-5519-1200-3175-D0C34988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47A3-388D-8B5B-F989-64501581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FC2-81D2-A57E-D4D9-58367C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958A-E03D-FD09-8E0B-12B58D19A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3111-93B9-1A6C-C915-D972FF7E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8FF8-D193-7C3B-98DC-FCEE865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39D-2670-E145-3447-C13DE76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BFD1-CF94-328B-8AC8-3C68AD31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3F-81F1-36D6-05ED-4C1AD08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6BE0-67A8-9042-77E0-E2B54C65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8BA6-57C3-3BE6-E71F-0F07CCD4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DDE9-318F-1D3B-F770-2AEBABC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864F-99DE-CE95-6C42-8A57C508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EED6-5F0A-5E80-D460-A31022D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A887-E069-0407-20CC-E53AAA20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82A-C774-9475-B1C9-04A46E80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F4AC-8D86-735E-BDAF-77A4590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4EE0-069E-DC5B-33CA-42CFFA7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69B6-7C2B-F01C-896E-9FE72AA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EED1-C2A6-97B5-F89D-AA3C5876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92AAC-F8C0-881B-AAD3-3B66422AC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F9B-3CB9-E2C2-7AC5-2885B0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2DC8-E4BC-46A7-E177-A7B0B464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5A80-BBAB-F60E-A8E3-2C74100B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DF0-1D20-E5FF-B508-2B30A969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7AED-1FB4-360A-048E-D8188425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26BD-8098-D414-60D2-6D2D0A88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491D-D107-CD8E-D881-81F3EC72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82D96-E7B3-45AA-035D-9F9D4D1DC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0F1F-0046-2CE3-FD5B-E207A1D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31B9A-2D95-11DF-A549-82B505F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6022-58DE-021E-C010-B184285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3E17-F2F3-CFCA-C77F-2C4DAE8C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95AF-9808-D98E-B9A7-0345899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AABD-D582-1A33-DFD7-5B6CF7F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14ADF-4F77-82D2-3D86-2146A497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D0E6-B5F0-94E1-C5ED-E9333D4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88CE-BB5B-FE52-D607-1B71F68F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57F63-024A-729F-DF89-A7045A6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3A-0BC4-C0C1-3E64-2FFDC4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690B-6DEF-744D-FB27-022ED602C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8906-4367-208A-AB83-D2DEC4E0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32B7-438D-77F4-BB53-06683A84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1433-BF79-27F1-59C6-6B83268F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583B-7CD4-0347-3A50-A9B8B26B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6DB-FBC6-031B-15D6-04822DC4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E1BBC-589A-DCF0-7B98-E5309B836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31858-DF39-6E5F-E36F-46F0A817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7D5AD-6CCA-0C7F-DDFD-1C358C17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AF4EB-819A-5734-1879-3FD5F64A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34B37-71DC-752F-2EDD-789CC0B6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F399B-FE2D-3620-7923-7C005DF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A4965-760A-5C01-6DB0-3822BC86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5F56-A705-EB58-815D-C213F4C9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33E9-E4FE-F046-A28D-7F18E57B41B7}" type="datetimeFigureOut">
              <a:rPr lang="en-US" smtClean="0"/>
              <a:t>6/17/23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B01E-EF8F-942F-2955-EDE8D37A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455-0AC1-1853-CA0A-E2435C25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0F7FF2C-727C-1F82-45C3-2151B2A4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DD18F8-B760-D14E-9D55-75A286130C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180" r="8932"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D0E5CF6-B0E8-B94B-95C6-F2BC98C76106}"/>
              </a:ext>
            </a:extLst>
          </p:cNvPr>
          <p:cNvSpPr txBox="1">
            <a:spLocks/>
          </p:cNvSpPr>
          <p:nvPr/>
        </p:nvSpPr>
        <p:spPr>
          <a:xfrm>
            <a:off x="541288" y="1065862"/>
            <a:ext cx="5554711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Welcome to</a:t>
            </a:r>
          </a:p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Our Sunday School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C94E09-B421-0741-83AD-DD307BFA532E}"/>
              </a:ext>
            </a:extLst>
          </p:cNvPr>
          <p:cNvSpPr txBox="1">
            <a:spLocks/>
          </p:cNvSpPr>
          <p:nvPr/>
        </p:nvSpPr>
        <p:spPr>
          <a:xfrm>
            <a:off x="6726621" y="1065862"/>
            <a:ext cx="4924090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We’ll start at 9:07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497FE-C1DB-C493-ABBC-80110EAED1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610" y="2286000"/>
            <a:ext cx="25400" cy="2298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E58DA0E-75A3-B2A7-2042-4E5064C73441}"/>
              </a:ext>
            </a:extLst>
          </p:cNvPr>
          <p:cNvSpPr txBox="1">
            <a:spLocks/>
          </p:cNvSpPr>
          <p:nvPr/>
        </p:nvSpPr>
        <p:spPr>
          <a:xfrm>
            <a:off x="541289" y="5462123"/>
            <a:ext cx="11109421" cy="102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visit OurSundaySchool.com for more about our class</a:t>
            </a:r>
          </a:p>
        </p:txBody>
      </p:sp>
    </p:spTree>
    <p:extLst>
      <p:ext uri="{BB962C8B-B14F-4D97-AF65-F5344CB8AC3E}">
        <p14:creationId xmlns:p14="http://schemas.microsoft.com/office/powerpoint/2010/main" val="258510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3:20-4:1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72-80)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2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5154168" cy="4123944"/>
          </a:xfrm>
        </p:spPr>
        <p:txBody>
          <a:bodyPr anchor="t">
            <a:noAutofit/>
          </a:bodyPr>
          <a:lstStyle/>
          <a:p>
            <a:pPr marL="11113" indent="0">
              <a:buNone/>
            </a:pPr>
            <a:r>
              <a:rPr lang="en-US" sz="3600" b="1" dirty="0">
                <a:solidFill>
                  <a:schemeClr val="bg1"/>
                </a:solidFill>
                <a:latin typeface="Avenir Next" panose="020B0503020202020204" pitchFamily="34" charset="0"/>
              </a:rPr>
              <a:t>Enemies of the Cross</a:t>
            </a:r>
          </a:p>
          <a:p>
            <a:pPr marL="582613" indent="-571500"/>
            <a:r>
              <a:rPr lang="en-US" sz="3200" dirty="0">
                <a:solidFill>
                  <a:schemeClr val="bg1"/>
                </a:solidFill>
                <a:latin typeface="Avenir Next" panose="020B0503020202020204" pitchFamily="34" charset="0"/>
              </a:rPr>
              <a:t>Their destiny is destruction</a:t>
            </a:r>
          </a:p>
          <a:p>
            <a:pPr marL="582613" indent="-571500"/>
            <a:r>
              <a:rPr lang="en-US" sz="3200" dirty="0">
                <a:solidFill>
                  <a:schemeClr val="bg1"/>
                </a:solidFill>
                <a:latin typeface="Avenir Next" panose="020B0503020202020204" pitchFamily="34" charset="0"/>
              </a:rPr>
              <a:t>Their god is their stomach</a:t>
            </a:r>
          </a:p>
          <a:p>
            <a:pPr marL="582613" indent="-571500"/>
            <a:r>
              <a:rPr lang="en-US" sz="3200" dirty="0">
                <a:solidFill>
                  <a:schemeClr val="bg1"/>
                </a:solidFill>
                <a:latin typeface="Avenir Next" panose="020B0503020202020204" pitchFamily="34" charset="0"/>
              </a:rPr>
              <a:t>Their glory is their shame</a:t>
            </a:r>
          </a:p>
          <a:p>
            <a:pPr marL="582613" indent="-571500"/>
            <a:r>
              <a:rPr lang="en-US" sz="3200" dirty="0">
                <a:solidFill>
                  <a:schemeClr val="bg1"/>
                </a:solidFill>
                <a:latin typeface="Avenir Next" panose="020B0503020202020204" pitchFamily="34" charset="0"/>
              </a:rPr>
              <a:t>Their mind is on the Earth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Structure of 3:19-21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79A9831-A479-7671-C7F2-8A09066AB9FD}"/>
              </a:ext>
            </a:extLst>
          </p:cNvPr>
          <p:cNvSpPr txBox="1">
            <a:spLocks/>
          </p:cNvSpPr>
          <p:nvPr/>
        </p:nvSpPr>
        <p:spPr>
          <a:xfrm>
            <a:off x="6096000" y="2016252"/>
            <a:ext cx="5286103" cy="41239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113" indent="0">
              <a:buNone/>
            </a:pPr>
            <a:r>
              <a:rPr lang="en-US" sz="3600" b="1" dirty="0">
                <a:solidFill>
                  <a:schemeClr val="bg1"/>
                </a:solidFill>
                <a:latin typeface="Avenir Next" panose="020B0503020202020204" pitchFamily="34" charset="0"/>
              </a:rPr>
              <a:t>Followers of Christ</a:t>
            </a:r>
          </a:p>
          <a:p>
            <a:pPr marL="582613" indent="-571500"/>
            <a:r>
              <a:rPr lang="en-US" sz="3200" dirty="0">
                <a:solidFill>
                  <a:schemeClr val="bg1"/>
                </a:solidFill>
                <a:latin typeface="Avenir Next" panose="020B0503020202020204" pitchFamily="34" charset="0"/>
              </a:rPr>
              <a:t>We are citizens of Heaven</a:t>
            </a:r>
          </a:p>
          <a:p>
            <a:pPr marL="582613" indent="-571500"/>
            <a:r>
              <a:rPr lang="en-US" sz="3200" dirty="0">
                <a:solidFill>
                  <a:schemeClr val="bg1"/>
                </a:solidFill>
                <a:latin typeface="Avenir Next" panose="020B0503020202020204" pitchFamily="34" charset="0"/>
              </a:rPr>
              <a:t>Humble body will be transformed</a:t>
            </a:r>
          </a:p>
          <a:p>
            <a:pPr marL="582613" indent="-571500"/>
            <a:r>
              <a:rPr lang="en-US" sz="3200" dirty="0">
                <a:solidFill>
                  <a:schemeClr val="bg1"/>
                </a:solidFill>
                <a:latin typeface="Avenir Next" panose="020B0503020202020204" pitchFamily="34" charset="0"/>
              </a:rPr>
              <a:t>Covered in glory of Christ</a:t>
            </a:r>
          </a:p>
          <a:p>
            <a:pPr marL="582613" indent="-571500"/>
            <a:r>
              <a:rPr lang="en-US" sz="3200" dirty="0">
                <a:solidFill>
                  <a:schemeClr val="bg1"/>
                </a:solidFill>
                <a:latin typeface="Avenir Next" panose="020B0503020202020204" pitchFamily="34" charset="0"/>
              </a:rPr>
              <a:t>Mind is on Christ’s return</a:t>
            </a:r>
          </a:p>
        </p:txBody>
      </p:sp>
    </p:spTree>
    <p:extLst>
      <p:ext uri="{BB962C8B-B14F-4D97-AF65-F5344CB8AC3E}">
        <p14:creationId xmlns:p14="http://schemas.microsoft.com/office/powerpoint/2010/main" val="157799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3:20-4:1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72-80)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5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Ryan Reynolds, seen here at the Sundance Film Festival, stars in the new movie &quot;The Voices.&quot;">
            <a:extLst>
              <a:ext uri="{FF2B5EF4-FFF2-40B4-BE49-F238E27FC236}">
                <a16:creationId xmlns:a16="http://schemas.microsoft.com/office/drawing/2014/main" id="{95844635-2372-F1A2-E10F-6554208C08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6992"/>
          <a:stretch/>
        </p:blipFill>
        <p:spPr bwMode="auto">
          <a:xfrm>
            <a:off x="196850" y="173518"/>
            <a:ext cx="11798300" cy="6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805109-D481-1A6E-C2F4-D1A1C2E02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470" y="762479"/>
            <a:ext cx="1585097" cy="22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0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3:20-4:1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72-80)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793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ny Merida | Pastor and Author">
            <a:extLst>
              <a:ext uri="{FF2B5EF4-FFF2-40B4-BE49-F238E27FC236}">
                <a16:creationId xmlns:a16="http://schemas.microsoft.com/office/drawing/2014/main" id="{7C99DBD9-78DA-3170-7B30-3134318941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8" t="2540" r="20079" b="22380"/>
          <a:stretch/>
        </p:blipFill>
        <p:spPr bwMode="auto">
          <a:xfrm>
            <a:off x="209005" y="191589"/>
            <a:ext cx="3169919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rmons/Teachings">
            <a:extLst>
              <a:ext uri="{FF2B5EF4-FFF2-40B4-BE49-F238E27FC236}">
                <a16:creationId xmlns:a16="http://schemas.microsoft.com/office/drawing/2014/main" id="{F4C58989-A06B-A562-F2D7-54732BC8CB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13" t="8965" r="12256"/>
          <a:stretch/>
        </p:blipFill>
        <p:spPr bwMode="auto">
          <a:xfrm>
            <a:off x="2699658" y="2643051"/>
            <a:ext cx="3169919" cy="402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4728AFC-F9FC-6589-60E0-39B8C6FB3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17320"/>
            <a:ext cx="0" cy="402336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7AB4CD8A-D6E1-E979-8AB5-FC6B8EEB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0"/>
            <a:ext cx="6095997" cy="6857999"/>
          </a:xfrm>
        </p:spPr>
        <p:txBody>
          <a:bodyPr lIns="457200" tIns="457200" rIns="457200" bIns="457200" anchor="ctr"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Dr. Tony Merida </a:t>
            </a:r>
            <a:b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  <a:t>&amp; Frances Chan</a:t>
            </a:r>
            <a:b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br>
              <a:rPr lang="en-US" sz="4000" b="1" dirty="0">
                <a:solidFill>
                  <a:schemeClr val="bg1"/>
                </a:solidFill>
                <a:latin typeface="Avenir Next" panose="020B050302020202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Christ-Centered Exposition</a:t>
            </a:r>
            <a:endParaRPr lang="en-US" sz="4000" b="1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296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Philippians 3:20-4:1</a:t>
            </a:r>
            <a:endParaRPr lang="en-US" sz="4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1" y="681228"/>
            <a:ext cx="10157555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Today’s class (pages 72-80)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9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2439-284A-008E-61E4-489A6FFD0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832" y="2016252"/>
            <a:ext cx="10954796" cy="4123944"/>
          </a:xfrm>
        </p:spPr>
        <p:txBody>
          <a:bodyPr anchor="t">
            <a:noAutofit/>
          </a:bodyPr>
          <a:lstStyle/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Write down your prayer requests (on the Weekly Update or in the comments)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Lean in, engage, and pray for someone not with you</a:t>
            </a:r>
          </a:p>
          <a:p>
            <a:pPr marL="582613" indent="-571500"/>
            <a:endParaRPr lang="en-US" sz="1600" dirty="0">
              <a:solidFill>
                <a:schemeClr val="bg1"/>
              </a:solidFill>
              <a:latin typeface="Avenir Next" panose="020B0503020202020204" pitchFamily="34" charset="0"/>
            </a:endParaRPr>
          </a:p>
          <a:p>
            <a:pPr marL="582613" indent="-571500"/>
            <a:r>
              <a:rPr lang="en-US" sz="4400" dirty="0">
                <a:solidFill>
                  <a:schemeClr val="bg1"/>
                </a:solidFill>
                <a:latin typeface="Avenir Next" panose="020B0503020202020204" pitchFamily="34" charset="0"/>
              </a:rPr>
              <a:t>Go worship</a:t>
            </a:r>
          </a:p>
          <a:p>
            <a:pPr marL="11113" indent="0">
              <a:buNone/>
            </a:pPr>
            <a:endParaRPr lang="en-US" sz="44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8B136-55D1-C229-815B-0FAB2110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832" y="681228"/>
            <a:ext cx="5154168" cy="11978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venir Next" panose="020B0503020202020204" pitchFamily="34" charset="0"/>
              </a:rPr>
              <a:t>Prayer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76972D-22C4-F901-AF69-A66D2D1DD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8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3653</TotalTime>
  <Words>143</Words>
  <Application>Microsoft Macintosh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</vt:lpstr>
      <vt:lpstr>Calibri</vt:lpstr>
      <vt:lpstr>Calibri Light</vt:lpstr>
      <vt:lpstr>Lato</vt:lpstr>
      <vt:lpstr>Office Theme</vt:lpstr>
      <vt:lpstr>PowerPoint Presentation</vt:lpstr>
      <vt:lpstr>Today’s class (pages 72-80)</vt:lpstr>
      <vt:lpstr>Structure of 3:19-21 </vt:lpstr>
      <vt:lpstr>Today’s class (pages 72-80)</vt:lpstr>
      <vt:lpstr>PowerPoint Presentation</vt:lpstr>
      <vt:lpstr>Today’s class (pages 72-80)</vt:lpstr>
      <vt:lpstr>Dr. Tony Merida  &amp; Frances Chan  Christ-Centered Exposition</vt:lpstr>
      <vt:lpstr>Today’s class (pages 72-80)</vt:lpstr>
      <vt:lpstr>Prayer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Fleming</dc:creator>
  <cp:lastModifiedBy>Jim Fleming</cp:lastModifiedBy>
  <cp:revision>30</cp:revision>
  <cp:lastPrinted>2022-07-30T14:36:29Z</cp:lastPrinted>
  <dcterms:created xsi:type="dcterms:W3CDTF">2022-07-16T19:21:48Z</dcterms:created>
  <dcterms:modified xsi:type="dcterms:W3CDTF">2023-06-17T20:58:46Z</dcterms:modified>
</cp:coreProperties>
</file>