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36" r:id="rId4"/>
    <p:sldId id="382" r:id="rId5"/>
    <p:sldId id="361" r:id="rId6"/>
    <p:sldId id="431" r:id="rId7"/>
    <p:sldId id="439" r:id="rId8"/>
    <p:sldId id="386" r:id="rId9"/>
    <p:sldId id="465" r:id="rId10"/>
    <p:sldId id="404" r:id="rId11"/>
    <p:sldId id="388" r:id="rId12"/>
    <p:sldId id="389" r:id="rId13"/>
    <p:sldId id="429" r:id="rId14"/>
    <p:sldId id="433" r:id="rId15"/>
    <p:sldId id="426" r:id="rId16"/>
    <p:sldId id="390" r:id="rId17"/>
    <p:sldId id="424" r:id="rId18"/>
    <p:sldId id="435" r:id="rId19"/>
    <p:sldId id="405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28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3:18-19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66-72)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3618</TotalTime>
  <Words>253</Words>
  <Application>Microsoft Macintosh PowerPoint</Application>
  <PresentationFormat>Widescreen</PresentationFormat>
  <Paragraphs>36</Paragraphs>
  <Slides>19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66-72)</vt:lpstr>
      <vt:lpstr>Prayer Time</vt:lpstr>
      <vt:lpstr>Today’s class (page 16)</vt:lpstr>
      <vt:lpstr>PowerPoint Presentation</vt:lpstr>
      <vt:lpstr> Preposition circle (page 11)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7</cp:revision>
  <cp:lastPrinted>2022-07-30T14:36:29Z</cp:lastPrinted>
  <dcterms:created xsi:type="dcterms:W3CDTF">2022-07-16T19:21:48Z</dcterms:created>
  <dcterms:modified xsi:type="dcterms:W3CDTF">2023-06-10T23:54:32Z</dcterms:modified>
</cp:coreProperties>
</file>