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6" r:id="rId4"/>
    <p:sldId id="467" r:id="rId5"/>
    <p:sldId id="436" r:id="rId6"/>
    <p:sldId id="382" r:id="rId7"/>
    <p:sldId id="361" r:id="rId8"/>
    <p:sldId id="431" r:id="rId9"/>
    <p:sldId id="439" r:id="rId10"/>
    <p:sldId id="386" r:id="rId11"/>
    <p:sldId id="465" r:id="rId12"/>
    <p:sldId id="404" r:id="rId13"/>
    <p:sldId id="388" r:id="rId14"/>
    <p:sldId id="389" r:id="rId15"/>
    <p:sldId id="429" r:id="rId16"/>
    <p:sldId id="433" r:id="rId17"/>
    <p:sldId id="426" r:id="rId18"/>
    <p:sldId id="390" r:id="rId19"/>
    <p:sldId id="424" r:id="rId20"/>
    <p:sldId id="435" r:id="rId21"/>
    <p:sldId id="405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6/3/23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3:15-17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60-66)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65" y="0"/>
            <a:ext cx="704523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l-GR" sz="4000" b="1" dirty="0" err="1">
                <a:solidFill>
                  <a:srgbClr val="FFFF00"/>
                </a:solidFill>
                <a:latin typeface="Avenir Next" panose="020B0503020202020204" pitchFamily="34" charset="0"/>
              </a:rPr>
              <a:t>πλὴν</a:t>
            </a:r>
            <a:r>
              <a:rPr lang="el-GR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  </a:t>
            </a:r>
            <a:r>
              <a:rPr lang="el-GR" sz="4000" b="1" dirty="0" err="1">
                <a:solidFill>
                  <a:srgbClr val="FFFF00"/>
                </a:solidFill>
                <a:latin typeface="Avenir Next" panose="020B0503020202020204" pitchFamily="34" charset="0"/>
              </a:rPr>
              <a:t>εἰς</a:t>
            </a:r>
            <a:r>
              <a:rPr lang="el-GR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  </a:t>
            </a:r>
            <a:r>
              <a:rPr lang="el-GR" sz="4000" b="1" dirty="0" err="1">
                <a:solidFill>
                  <a:srgbClr val="FFFF00"/>
                </a:solidFill>
                <a:latin typeface="Avenir Next" panose="020B0503020202020204" pitchFamily="34" charset="0"/>
              </a:rPr>
              <a:t>ὃ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but       to     what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l-GR" sz="4000" b="1" dirty="0" err="1">
                <a:solidFill>
                  <a:srgbClr val="FFFF00"/>
                </a:solidFill>
                <a:latin typeface="Avenir Next" panose="020B0503020202020204" pitchFamily="34" charset="0"/>
              </a:rPr>
              <a:t>ἐφθάσαμεν</a:t>
            </a:r>
            <a:r>
              <a:rPr lang="el-GR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,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we attained,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l-GR" sz="4000" b="1" dirty="0" err="1">
                <a:solidFill>
                  <a:srgbClr val="FFFF00"/>
                </a:solidFill>
                <a:latin typeface="Avenir Next" panose="020B0503020202020204" pitchFamily="34" charset="0"/>
              </a:rPr>
              <a:t>τῷ</a:t>
            </a:r>
            <a:r>
              <a:rPr lang="el-GR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         </a:t>
            </a:r>
            <a:r>
              <a:rPr lang="el-GR" sz="4000" b="1" dirty="0" err="1">
                <a:solidFill>
                  <a:srgbClr val="FFFF00"/>
                </a:solidFill>
                <a:latin typeface="Avenir Next" panose="020B0503020202020204" pitchFamily="34" charset="0"/>
              </a:rPr>
              <a:t>αὐτῷ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(in) the   in the same thing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l-GR" sz="4000" b="1" dirty="0" err="1">
                <a:solidFill>
                  <a:srgbClr val="FFFF00"/>
                </a:solidFill>
                <a:latin typeface="Avenir Next" panose="020B0503020202020204" pitchFamily="34" charset="0"/>
              </a:rPr>
              <a:t>στοιχεῖν</a:t>
            </a: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.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to walk.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47A8B-93B3-C35A-9727-C52941ED1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6" t="19429" r="27480" b="17206"/>
          <a:stretch/>
        </p:blipFill>
        <p:spPr bwMode="auto">
          <a:xfrm>
            <a:off x="1116875" y="685800"/>
            <a:ext cx="389923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6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3:15-17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60-66)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2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3618</TotalTime>
  <Words>297</Words>
  <Application>Microsoft Macintosh PowerPoint</Application>
  <PresentationFormat>Widescreen</PresentationFormat>
  <Paragraphs>39</Paragraphs>
  <Slides>21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60-66)</vt:lpstr>
      <vt:lpstr>πλὴν   εἰς   ὃ but       to     what  ἐφθάσαμεν, we attained,  τῷ          αὐτῷ (in) the   in the same thing  στοιχεῖν. to walk.</vt:lpstr>
      <vt:lpstr>Today’s class (pages 60-66)</vt:lpstr>
      <vt:lpstr>Prayer Time</vt:lpstr>
      <vt:lpstr>Today’s class (page 16)</vt:lpstr>
      <vt:lpstr>PowerPoint Presentation</vt:lpstr>
      <vt:lpstr> Preposition circle (page 11)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7</cp:revision>
  <cp:lastPrinted>2022-07-30T14:36:29Z</cp:lastPrinted>
  <dcterms:created xsi:type="dcterms:W3CDTF">2022-07-16T19:21:48Z</dcterms:created>
  <dcterms:modified xsi:type="dcterms:W3CDTF">2023-06-03T23:30:10Z</dcterms:modified>
</cp:coreProperties>
</file>