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66" r:id="rId4"/>
    <p:sldId id="467" r:id="rId5"/>
    <p:sldId id="436" r:id="rId6"/>
    <p:sldId id="382" r:id="rId7"/>
    <p:sldId id="361" r:id="rId8"/>
    <p:sldId id="431" r:id="rId9"/>
    <p:sldId id="439" r:id="rId10"/>
    <p:sldId id="386" r:id="rId11"/>
    <p:sldId id="465" r:id="rId12"/>
    <p:sldId id="404" r:id="rId13"/>
    <p:sldId id="388" r:id="rId14"/>
    <p:sldId id="389" r:id="rId15"/>
    <p:sldId id="429" r:id="rId16"/>
    <p:sldId id="433" r:id="rId17"/>
    <p:sldId id="426" r:id="rId18"/>
    <p:sldId id="390" r:id="rId19"/>
    <p:sldId id="424" r:id="rId20"/>
    <p:sldId id="435" r:id="rId21"/>
    <p:sldId id="405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5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EA59E019-B1EC-AE4A-9E02-B84BDADF3D05}"/>
    <pc:docChg chg="addSld delSld modSld sldOrd">
      <pc:chgData name="Jim Fleming" userId="161791bae1afb603" providerId="LiveId" clId="{EA59E019-B1EC-AE4A-9E02-B84BDADF3D05}" dt="2023-05-27T21:49:31.919" v="102" actId="20578"/>
      <pc:docMkLst>
        <pc:docMk/>
      </pc:docMkLst>
      <pc:sldChg chg="modSp mod">
        <pc:chgData name="Jim Fleming" userId="161791bae1afb603" providerId="LiveId" clId="{EA59E019-B1EC-AE4A-9E02-B84BDADF3D05}" dt="2023-05-27T21:49:25.521" v="100" actId="20577"/>
        <pc:sldMkLst>
          <pc:docMk/>
          <pc:sldMk cId="3301827054" sldId="420"/>
        </pc:sldMkLst>
        <pc:spChg chg="mod">
          <ac:chgData name="Jim Fleming" userId="161791bae1afb603" providerId="LiveId" clId="{EA59E019-B1EC-AE4A-9E02-B84BDADF3D05}" dt="2023-05-27T21:49:25.521" v="10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59E019-B1EC-AE4A-9E02-B84BDADF3D05}" dt="2023-05-27T21:47:38.280" v="9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59E019-B1EC-AE4A-9E02-B84BDADF3D05}" dt="2023-05-27T21:45:51.532" v="0" actId="2696"/>
        <pc:sldMkLst>
          <pc:docMk/>
          <pc:sldMk cId="3923746704" sldId="447"/>
        </pc:sldMkLst>
      </pc:sldChg>
      <pc:sldChg chg="del">
        <pc:chgData name="Jim Fleming" userId="161791bae1afb603" providerId="LiveId" clId="{EA59E019-B1EC-AE4A-9E02-B84BDADF3D05}" dt="2023-05-27T21:45:56.842" v="4" actId="2696"/>
        <pc:sldMkLst>
          <pc:docMk/>
          <pc:sldMk cId="3232143889" sldId="461"/>
        </pc:sldMkLst>
      </pc:sldChg>
      <pc:sldChg chg="del">
        <pc:chgData name="Jim Fleming" userId="161791bae1afb603" providerId="LiveId" clId="{EA59E019-B1EC-AE4A-9E02-B84BDADF3D05}" dt="2023-05-27T21:45:52.206" v="1" actId="2696"/>
        <pc:sldMkLst>
          <pc:docMk/>
          <pc:sldMk cId="2351708272" sldId="466"/>
        </pc:sldMkLst>
      </pc:sldChg>
      <pc:sldChg chg="modSp add mod ord modShow">
        <pc:chgData name="Jim Fleming" userId="161791bae1afb603" providerId="LiveId" clId="{EA59E019-B1EC-AE4A-9E02-B84BDADF3D05}" dt="2023-05-27T21:47:19.699" v="88" actId="20577"/>
        <pc:sldMkLst>
          <pc:docMk/>
          <pc:sldMk cId="3009267540" sldId="466"/>
        </pc:sldMkLst>
        <pc:spChg chg="mod">
          <ac:chgData name="Jim Fleming" userId="161791bae1afb603" providerId="LiveId" clId="{EA59E019-B1EC-AE4A-9E02-B84BDADF3D05}" dt="2023-05-27T21:47:19.699" v="88" actId="20577"/>
          <ac:spMkLst>
            <pc:docMk/>
            <pc:sldMk cId="3009267540" sldId="466"/>
            <ac:spMk id="14" creationId="{5F776F3F-31E1-B7AA-5D11-1AB1A9490BFE}"/>
          </ac:spMkLst>
        </pc:spChg>
      </pc:sldChg>
      <pc:sldChg chg="add ord">
        <pc:chgData name="Jim Fleming" userId="161791bae1afb603" providerId="LiveId" clId="{EA59E019-B1EC-AE4A-9E02-B84BDADF3D05}" dt="2023-05-27T21:49:31.919" v="102" actId="20578"/>
        <pc:sldMkLst>
          <pc:docMk/>
          <pc:sldMk cId="2529854853" sldId="467"/>
        </pc:sldMkLst>
      </pc:sldChg>
      <pc:sldChg chg="del">
        <pc:chgData name="Jim Fleming" userId="161791bae1afb603" providerId="LiveId" clId="{EA59E019-B1EC-AE4A-9E02-B84BDADF3D05}" dt="2023-05-27T21:45:53.836" v="2" actId="2696"/>
        <pc:sldMkLst>
          <pc:docMk/>
          <pc:sldMk cId="3729399906" sldId="467"/>
        </pc:sldMkLst>
      </pc:sldChg>
      <pc:sldChg chg="del">
        <pc:chgData name="Jim Fleming" userId="161791bae1afb603" providerId="LiveId" clId="{EA59E019-B1EC-AE4A-9E02-B84BDADF3D05}" dt="2023-05-27T21:45:55.411" v="3" actId="2696"/>
        <pc:sldMkLst>
          <pc:docMk/>
          <pc:sldMk cId="3478660008" sldId="469"/>
        </pc:sldMkLst>
      </pc:sldChg>
    </pc:docChg>
  </pc:docChgLst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70B857DC-E33F-0146-968F-C5AAE998A813}"/>
    <pc:docChg chg="undo custSel addSld delSld modSld sldOrd">
      <pc:chgData name="Jim Fleming" userId="161791bae1afb603" providerId="LiveId" clId="{70B857DC-E33F-0146-968F-C5AAE998A813}" dt="2023-05-07T00:26:13.166" v="3425" actId="208"/>
      <pc:docMkLst>
        <pc:docMk/>
      </pc:docMkLst>
      <pc:sldChg chg="modSp mod">
        <pc:chgData name="Jim Fleming" userId="161791bae1afb603" providerId="LiveId" clId="{70B857DC-E33F-0146-968F-C5AAE998A813}" dt="2023-05-06T21:07:05.584" v="27" actId="14100"/>
        <pc:sldMkLst>
          <pc:docMk/>
          <pc:sldMk cId="3964023673" sldId="336"/>
        </pc:sldMkLst>
        <pc:spChg chg="mod">
          <ac:chgData name="Jim Fleming" userId="161791bae1afb603" providerId="LiveId" clId="{70B857DC-E33F-0146-968F-C5AAE998A813}" dt="2023-05-06T21:06:44.220" v="2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7:05.584" v="27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70B857DC-E33F-0146-968F-C5AAE998A813}" dt="2023-05-06T21:06:36.797" v="12" actId="20577"/>
        <pc:sldMkLst>
          <pc:docMk/>
          <pc:sldMk cId="3301827054" sldId="420"/>
        </pc:sldMkLst>
        <pc:spChg chg="mod">
          <ac:chgData name="Jim Fleming" userId="161791bae1afb603" providerId="LiveId" clId="{70B857DC-E33F-0146-968F-C5AAE998A813}" dt="2023-05-06T21:06:30.187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6:36.797" v="12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23.891" v="28" actId="2696"/>
        <pc:sldMkLst>
          <pc:docMk/>
          <pc:sldMk cId="1830061325" sldId="437"/>
        </pc:sldMkLst>
      </pc:sldChg>
      <pc:sldChg chg="modSp mod">
        <pc:chgData name="Jim Fleming" userId="161791bae1afb603" providerId="LiveId" clId="{70B857DC-E33F-0146-968F-C5AAE998A813}" dt="2023-05-06T21:15:15.516" v="421" actId="6549"/>
        <pc:sldMkLst>
          <pc:docMk/>
          <pc:sldMk cId="766293568" sldId="440"/>
        </pc:sldMkLst>
        <pc:spChg chg="mod">
          <ac:chgData name="Jim Fleming" userId="161791bae1afb603" providerId="LiveId" clId="{70B857DC-E33F-0146-968F-C5AAE998A813}" dt="2023-05-06T21:15:15.516" v="421" actId="6549"/>
          <ac:spMkLst>
            <pc:docMk/>
            <pc:sldMk cId="766293568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70B857DC-E33F-0146-968F-C5AAE998A813}" dt="2023-05-07T00:12:55.666" v="3162" actId="2696"/>
        <pc:sldMkLst>
          <pc:docMk/>
          <pc:sldMk cId="3020849517" sldId="441"/>
        </pc:sldMkLst>
      </pc:sldChg>
      <pc:sldChg chg="del">
        <pc:chgData name="Jim Fleming" userId="161791bae1afb603" providerId="LiveId" clId="{70B857DC-E33F-0146-968F-C5AAE998A813}" dt="2023-05-06T21:07:27.155" v="29" actId="2696"/>
        <pc:sldMkLst>
          <pc:docMk/>
          <pc:sldMk cId="1780757230" sldId="442"/>
        </pc:sldMkLst>
      </pc:sldChg>
      <pc:sldChg chg="add ord">
        <pc:chgData name="Jim Fleming" userId="161791bae1afb603" providerId="LiveId" clId="{70B857DC-E33F-0146-968F-C5AAE998A813}" dt="2023-05-06T21:07:52.974" v="36" actId="20578"/>
        <pc:sldMkLst>
          <pc:docMk/>
          <pc:sldMk cId="2622201719" sldId="442"/>
        </pc:sldMkLst>
      </pc:sldChg>
      <pc:sldChg chg="del">
        <pc:chgData name="Jim Fleming" userId="161791bae1afb603" providerId="LiveId" clId="{70B857DC-E33F-0146-968F-C5AAE998A813}" dt="2023-05-06T21:07:29.438" v="30" actId="2696"/>
        <pc:sldMkLst>
          <pc:docMk/>
          <pc:sldMk cId="1113099390" sldId="443"/>
        </pc:sldMkLst>
      </pc:sldChg>
      <pc:sldChg chg="modSp add mod">
        <pc:chgData name="Jim Fleming" userId="161791bae1afb603" providerId="LiveId" clId="{70B857DC-E33F-0146-968F-C5AAE998A813}" dt="2023-05-06T21:14:45.223" v="410" actId="14100"/>
        <pc:sldMkLst>
          <pc:docMk/>
          <pc:sldMk cId="2009172013" sldId="443"/>
        </pc:sldMkLst>
        <pc:spChg chg="mod">
          <ac:chgData name="Jim Fleming" userId="161791bae1afb603" providerId="LiveId" clId="{70B857DC-E33F-0146-968F-C5AAE998A813}" dt="2023-05-06T21:13:13.178" v="355" actId="114"/>
          <ac:spMkLst>
            <pc:docMk/>
            <pc:sldMk cId="2009172013" sldId="443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4:45.223" v="410" actId="14100"/>
          <ac:spMkLst>
            <pc:docMk/>
            <pc:sldMk cId="2009172013" sldId="443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31.002" v="31" actId="2696"/>
        <pc:sldMkLst>
          <pc:docMk/>
          <pc:sldMk cId="2989480660" sldId="444"/>
        </pc:sldMkLst>
      </pc:sldChg>
      <pc:sldChg chg="modSp add mod ord">
        <pc:chgData name="Jim Fleming" userId="161791bae1afb603" providerId="LiveId" clId="{70B857DC-E33F-0146-968F-C5AAE998A813}" dt="2023-05-06T23:29:14.460" v="3057" actId="20578"/>
        <pc:sldMkLst>
          <pc:docMk/>
          <pc:sldMk cId="4216269036" sldId="444"/>
        </pc:sldMkLst>
        <pc:spChg chg="mod">
          <ac:chgData name="Jim Fleming" userId="161791bae1afb603" providerId="LiveId" clId="{70B857DC-E33F-0146-968F-C5AAE998A813}" dt="2023-05-06T21:16:58.307" v="464" actId="14100"/>
          <ac:spMkLst>
            <pc:docMk/>
            <pc:sldMk cId="4216269036" sldId="444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8:19.887" v="658" actId="20577"/>
          <ac:spMkLst>
            <pc:docMk/>
            <pc:sldMk cId="4216269036" sldId="444"/>
            <ac:spMk id="3" creationId="{D7D72439-284A-008E-61E4-489A6FFD0D14}"/>
          </ac:spMkLst>
        </pc:spChg>
      </pc:sldChg>
      <pc:sldChg chg="delSp modSp add mod">
        <pc:chgData name="Jim Fleming" userId="161791bae1afb603" providerId="LiveId" clId="{70B857DC-E33F-0146-968F-C5AAE998A813}" dt="2023-05-06T23:30:01.566" v="3062" actId="478"/>
        <pc:sldMkLst>
          <pc:docMk/>
          <pc:sldMk cId="2103517051" sldId="445"/>
        </pc:sldMkLst>
        <pc:spChg chg="mod">
          <ac:chgData name="Jim Fleming" userId="161791bae1afb603" providerId="LiveId" clId="{70B857DC-E33F-0146-968F-C5AAE998A813}" dt="2023-05-06T23:29:55.005" v="3061" actId="313"/>
          <ac:spMkLst>
            <pc:docMk/>
            <pc:sldMk cId="2103517051" sldId="445"/>
            <ac:spMk id="2" creationId="{56E8B136-55D1-C229-815B-0FAB21102D38}"/>
          </ac:spMkLst>
        </pc:spChg>
        <pc:spChg chg="del mod">
          <ac:chgData name="Jim Fleming" userId="161791bae1afb603" providerId="LiveId" clId="{70B857DC-E33F-0146-968F-C5AAE998A813}" dt="2023-05-06T23:30:01.566" v="3062" actId="478"/>
          <ac:spMkLst>
            <pc:docMk/>
            <pc:sldMk cId="2103517051" sldId="445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70B857DC-E33F-0146-968F-C5AAE998A813}" dt="2023-05-06T23:32:51.384" v="3065" actId="2696"/>
        <pc:sldMkLst>
          <pc:docMk/>
          <pc:sldMk cId="2439044821" sldId="446"/>
        </pc:sldMkLst>
        <pc:spChg chg="add del mod">
          <ac:chgData name="Jim Fleming" userId="161791bae1afb603" providerId="LiveId" clId="{70B857DC-E33F-0146-968F-C5AAE998A813}" dt="2023-05-06T21:19:03.652" v="692" actId="478"/>
          <ac:spMkLst>
            <pc:docMk/>
            <pc:sldMk cId="2439044821" sldId="446"/>
            <ac:spMk id="4" creationId="{F6C8EE1E-63B4-7514-3F7B-6D1C0AC63A1D}"/>
          </ac:spMkLst>
        </pc:spChg>
      </pc:sldChg>
      <pc:sldChg chg="addSp delSp modSp add mod ord">
        <pc:chgData name="Jim Fleming" userId="161791bae1afb603" providerId="LiveId" clId="{70B857DC-E33F-0146-968F-C5AAE998A813}" dt="2023-05-06T21:21:00.483" v="728" actId="14100"/>
        <pc:sldMkLst>
          <pc:docMk/>
          <pc:sldMk cId="3923746704" sldId="447"/>
        </pc:sldMkLst>
        <pc:spChg chg="mod">
          <ac:chgData name="Jim Fleming" userId="161791bae1afb603" providerId="LiveId" clId="{70B857DC-E33F-0146-968F-C5AAE998A813}" dt="2023-05-06T21:21:00.483" v="728" actId="14100"/>
          <ac:spMkLst>
            <pc:docMk/>
            <pc:sldMk cId="3923746704" sldId="447"/>
            <ac:spMk id="14" creationId="{5F776F3F-31E1-B7AA-5D11-1AB1A9490BFE}"/>
          </ac:spMkLst>
        </pc:spChg>
        <pc:picChg chg="add mod">
          <ac:chgData name="Jim Fleming" userId="161791bae1afb603" providerId="LiveId" clId="{70B857DC-E33F-0146-968F-C5AAE998A813}" dt="2023-05-06T21:20:15.075" v="707" actId="1076"/>
          <ac:picMkLst>
            <pc:docMk/>
            <pc:sldMk cId="3923746704" sldId="447"/>
            <ac:picMk id="3" creationId="{E0418933-340D-441C-FAEB-A53CD44B204C}"/>
          </ac:picMkLst>
        </pc:picChg>
        <pc:picChg chg="del">
          <ac:chgData name="Jim Fleming" userId="161791bae1afb603" providerId="LiveId" clId="{70B857DC-E33F-0146-968F-C5AAE998A813}" dt="2023-05-06T21:20:16.358" v="708" actId="478"/>
          <ac:picMkLst>
            <pc:docMk/>
            <pc:sldMk cId="3923746704" sldId="447"/>
            <ac:picMk id="1026" creationId="{1A472A84-8296-34B5-27E4-2AC3FD08E334}"/>
          </ac:picMkLst>
        </pc:picChg>
      </pc:sldChg>
      <pc:sldChg chg="delSp modSp add mod ord">
        <pc:chgData name="Jim Fleming" userId="161791bae1afb603" providerId="LiveId" clId="{70B857DC-E33F-0146-968F-C5AAE998A813}" dt="2023-05-07T00:13:41.207" v="3189" actId="20577"/>
        <pc:sldMkLst>
          <pc:docMk/>
          <pc:sldMk cId="1061721102" sldId="448"/>
        </pc:sldMkLst>
        <pc:spChg chg="mod">
          <ac:chgData name="Jim Fleming" userId="161791bae1afb603" providerId="LiveId" clId="{70B857DC-E33F-0146-968F-C5AAE998A813}" dt="2023-05-07T00:13:41.207" v="3189" actId="20577"/>
          <ac:spMkLst>
            <pc:docMk/>
            <pc:sldMk cId="1061721102" sldId="448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13:20.529" v="3163" actId="478"/>
          <ac:spMkLst>
            <pc:docMk/>
            <pc:sldMk cId="1061721102" sldId="448"/>
            <ac:spMk id="3" creationId="{D7D72439-284A-008E-61E4-489A6FFD0D14}"/>
          </ac:spMkLst>
        </pc:spChg>
      </pc:sldChg>
      <pc:sldChg chg="addSp delSp modSp add mod ord setBg delDesignElem modShow chgLayout">
        <pc:chgData name="Jim Fleming" userId="161791bae1afb603" providerId="LiveId" clId="{70B857DC-E33F-0146-968F-C5AAE998A813}" dt="2023-05-07T00:14:29.372" v="3211" actId="20577"/>
        <pc:sldMkLst>
          <pc:docMk/>
          <pc:sldMk cId="3041487300" sldId="449"/>
        </pc:sldMkLst>
        <pc:spChg chg="add del mod or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3" creationId="{44AB961D-6ED7-8A52-FB4A-D30F7D3F0453}"/>
          </ac:spMkLst>
        </pc:spChg>
        <pc:spChg chg="mod ord">
          <ac:chgData name="Jim Fleming" userId="161791bae1afb603" providerId="LiveId" clId="{70B857DC-E33F-0146-968F-C5AAE998A813}" dt="2023-05-07T00:14:29.372" v="3211" actId="20577"/>
          <ac:spMkLst>
            <pc:docMk/>
            <pc:sldMk cId="3041487300" sldId="449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615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27:58.319" v="1095" actId="26606"/>
          <ac:grpSpMkLst>
            <pc:docMk/>
            <pc:sldMk cId="3041487300" sldId="449"/>
            <ac:grpSpMk id="6155" creationId="{A7900967-84CA-47B4-9F1C-E787BAC1496A}"/>
          </ac:grpSpMkLst>
        </pc:grpChg>
        <pc:picChg chg="mod ord">
          <ac:chgData name="Jim Fleming" userId="161791bae1afb603" providerId="LiveId" clId="{70B857DC-E33F-0146-968F-C5AAE998A813}" dt="2023-05-06T21:27:58.319" v="1095" actId="26606"/>
          <ac:picMkLst>
            <pc:docMk/>
            <pc:sldMk cId="3041487300" sldId="449"/>
            <ac:picMk id="6148" creationId="{CED99999-D45D-7932-479E-91D982F1EB87}"/>
          </ac:picMkLst>
        </pc:picChg>
        <pc:cxnChg chg="del">
          <ac:chgData name="Jim Fleming" userId="161791bae1afb603" providerId="LiveId" clId="{70B857DC-E33F-0146-968F-C5AAE998A813}" dt="2023-05-06T21:27:52.640" v="1094" actId="700"/>
          <ac:cxnSpMkLst>
            <pc:docMk/>
            <pc:sldMk cId="3041487300" sldId="449"/>
            <ac:cxnSpMk id="2" creationId="{908CDA9F-0CA3-BDCE-BEC8-35F9FCB1176B}"/>
          </ac:cxnSpMkLst>
        </pc:cxnChg>
      </pc:sldChg>
      <pc:sldChg chg="addSp delSp modSp add mod ord setBg delDesignElem modShow chgLayout">
        <pc:chgData name="Jim Fleming" userId="161791bae1afb603" providerId="LiveId" clId="{70B857DC-E33F-0146-968F-C5AAE998A813}" dt="2023-05-07T00:14:42.429" v="3223" actId="20577"/>
        <pc:sldMkLst>
          <pc:docMk/>
          <pc:sldMk cId="1695151333" sldId="450"/>
        </pc:sldMkLst>
        <pc:spChg chg="add del mod or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3" creationId="{AA0EE758-FB22-18AE-B2A6-49EA363FA996}"/>
          </ac:spMkLst>
        </pc:spChg>
        <pc:spChg chg="mod ord">
          <ac:chgData name="Jim Fleming" userId="161791bae1afb603" providerId="LiveId" clId="{70B857DC-E33F-0146-968F-C5AAE998A813}" dt="2023-05-07T00:14:42.429" v="3223" actId="20577"/>
          <ac:spMkLst>
            <pc:docMk/>
            <pc:sldMk cId="1695151333" sldId="450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103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31:03.457" v="1137" actId="26606"/>
          <ac:grpSpMkLst>
            <pc:docMk/>
            <pc:sldMk cId="1695151333" sldId="450"/>
            <ac:grpSpMk id="1035" creationId="{A7900967-84CA-47B4-9F1C-E787BAC1496A}"/>
          </ac:grpSpMkLst>
        </pc:grpChg>
        <pc:picChg chg="mod">
          <ac:chgData name="Jim Fleming" userId="161791bae1afb603" providerId="LiveId" clId="{70B857DC-E33F-0146-968F-C5AAE998A813}" dt="2023-05-06T21:31:03.457" v="1137" actId="26606"/>
          <ac:picMkLst>
            <pc:docMk/>
            <pc:sldMk cId="1695151333" sldId="450"/>
            <ac:picMk id="1028" creationId="{36C95E10-E535-F743-9782-82679BEA13FD}"/>
          </ac:picMkLst>
        </pc:picChg>
        <pc:cxnChg chg="del">
          <ac:chgData name="Jim Fleming" userId="161791bae1afb603" providerId="LiveId" clId="{70B857DC-E33F-0146-968F-C5AAE998A813}" dt="2023-05-06T21:30:57.685" v="1136" actId="700"/>
          <ac:cxnSpMkLst>
            <pc:docMk/>
            <pc:sldMk cId="1695151333" sldId="450"/>
            <ac:cxnSpMk id="2" creationId="{D4728AFC-F9FC-6589-60E0-39B8C6FB3CC0}"/>
          </ac:cxnSpMkLst>
        </pc:cxnChg>
      </pc:sldChg>
      <pc:sldChg chg="modSp add mod ord replId modShow">
        <pc:chgData name="Jim Fleming" userId="161791bae1afb603" providerId="LiveId" clId="{70B857DC-E33F-0146-968F-C5AAE998A813}" dt="2023-05-07T00:14:09.474" v="3199" actId="20577"/>
        <pc:sldMkLst>
          <pc:docMk/>
          <pc:sldMk cId="265523504" sldId="451"/>
        </pc:sldMkLst>
        <pc:spChg chg="mod">
          <ac:chgData name="Jim Fleming" userId="161791bae1afb603" providerId="LiveId" clId="{70B857DC-E33F-0146-968F-C5AAE998A813}" dt="2023-05-07T00:14:09.474" v="3199" actId="20577"/>
          <ac:spMkLst>
            <pc:docMk/>
            <pc:sldMk cId="265523504" sldId="451"/>
            <ac:spMk id="14" creationId="{5F776F3F-31E1-B7AA-5D11-1AB1A9490BFE}"/>
          </ac:spMkLst>
        </pc:spChg>
      </pc:sldChg>
      <pc:sldChg chg="addSp delSp modSp add mod ord replId setBg delDesignElem modShow chgLayout">
        <pc:chgData name="Jim Fleming" userId="161791bae1afb603" providerId="LiveId" clId="{70B857DC-E33F-0146-968F-C5AAE998A813}" dt="2023-05-07T00:15:13.278" v="3259" actId="20577"/>
        <pc:sldMkLst>
          <pc:docMk/>
          <pc:sldMk cId="574721847" sldId="452"/>
        </pc:sldMkLst>
        <pc:spChg chg="add del mod ord">
          <ac:chgData name="Jim Fleming" userId="161791bae1afb603" providerId="LiveId" clId="{70B857DC-E33F-0146-968F-C5AAE998A813}" dt="2023-05-06T21:41:20.037" v="1782" actId="478"/>
          <ac:spMkLst>
            <pc:docMk/>
            <pc:sldMk cId="574721847" sldId="452"/>
            <ac:spMk id="3" creationId="{326315BB-F254-9A4A-0C78-2C1528DF29C3}"/>
          </ac:spMkLst>
        </pc:spChg>
        <pc:spChg chg="add del mod">
          <ac:chgData name="Jim Fleming" userId="161791bae1afb603" providerId="LiveId" clId="{70B857DC-E33F-0146-968F-C5AAE998A813}" dt="2023-05-06T21:41:17.622" v="1781" actId="478"/>
          <ac:spMkLst>
            <pc:docMk/>
            <pc:sldMk cId="574721847" sldId="452"/>
            <ac:spMk id="5" creationId="{DD7C212C-EFD6-2975-95C4-16FED23B6BBA}"/>
          </ac:spMkLst>
        </pc:spChg>
        <pc:spChg chg="del mod ord">
          <ac:chgData name="Jim Fleming" userId="161791bae1afb603" providerId="LiveId" clId="{70B857DC-E33F-0146-968F-C5AAE998A813}" dt="2023-05-06T21:41:15.502" v="1780" actId="478"/>
          <ac:spMkLst>
            <pc:docMk/>
            <pc:sldMk cId="574721847" sldId="452"/>
            <ac:spMk id="6" creationId="{D7C5DCB2-FE9C-D43A-BFA6-2251DABF1E0D}"/>
          </ac:spMkLst>
        </pc:spChg>
        <pc:spChg chg="add mod">
          <ac:chgData name="Jim Fleming" userId="161791bae1afb603" providerId="LiveId" clId="{70B857DC-E33F-0146-968F-C5AAE998A813}" dt="2023-05-07T00:15:13.278" v="3259" actId="20577"/>
          <ac:spMkLst>
            <pc:docMk/>
            <pc:sldMk cId="574721847" sldId="452"/>
            <ac:spMk id="7" creationId="{92E1EC95-46F2-0A4F-55C2-A981055A6DB3}"/>
          </ac:spMkLst>
        </pc:spChg>
        <pc:spChg chg="add del">
          <ac:chgData name="Jim Fleming" userId="161791bae1afb603" providerId="LiveId" clId="{70B857DC-E33F-0146-968F-C5AAE998A813}" dt="2023-05-06T21:41:10.923" v="1777" actId="26606"/>
          <ac:spMkLst>
            <pc:docMk/>
            <pc:sldMk cId="574721847" sldId="452"/>
            <ac:spMk id="8199" creationId="{135FA909-3F24-448C-A8BC-7CF77F62F84F}"/>
          </ac:spMkLst>
        </pc:spChg>
        <pc:spChg chg="add">
          <ac:chgData name="Jim Fleming" userId="161791bae1afb603" providerId="LiveId" clId="{70B857DC-E33F-0146-968F-C5AAE998A813}" dt="2023-05-06T21:41:10.937" v="1778" actId="26606"/>
          <ac:spMkLst>
            <pc:docMk/>
            <pc:sldMk cId="574721847" sldId="452"/>
            <ac:spMk id="8205" creationId="{5396781C-32A1-4FDA-A83B-A7FF8C1B1E99}"/>
          </ac:spMkLst>
        </pc:spChg>
        <pc:grpChg chg="add del">
          <ac:chgData name="Jim Fleming" userId="161791bae1afb603" providerId="LiveId" clId="{70B857DC-E33F-0146-968F-C5AAE998A813}" dt="2023-05-06T21:41:10.923" v="1777" actId="26606"/>
          <ac:grpSpMkLst>
            <pc:docMk/>
            <pc:sldMk cId="574721847" sldId="452"/>
            <ac:grpSpMk id="8201" creationId="{8B60959F-9B69-4520-A16E-EA6BECC747D6}"/>
          </ac:grpSpMkLst>
        </pc:grpChg>
        <pc:grpChg chg="add">
          <ac:chgData name="Jim Fleming" userId="161791bae1afb603" providerId="LiveId" clId="{70B857DC-E33F-0146-968F-C5AAE998A813}" dt="2023-05-06T21:41:10.937" v="1778" actId="26606"/>
          <ac:grpSpMkLst>
            <pc:docMk/>
            <pc:sldMk cId="574721847" sldId="452"/>
            <ac:grpSpMk id="8206" creationId="{54A1C8FD-E5B7-4BEC-A74A-A55FB8EA7CFE}"/>
          </ac:grpSpMkLst>
        </pc:grpChg>
        <pc:picChg chg="mod ord">
          <ac:chgData name="Jim Fleming" userId="161791bae1afb603" providerId="LiveId" clId="{70B857DC-E33F-0146-968F-C5AAE998A813}" dt="2023-05-06T21:41:10.937" v="1778" actId="26606"/>
          <ac:picMkLst>
            <pc:docMk/>
            <pc:sldMk cId="574721847" sldId="452"/>
            <ac:picMk id="8194" creationId="{36E15443-2AAB-81E0-A96B-FD28BAB98F90}"/>
          </ac:picMkLst>
        </pc:picChg>
        <pc:cxnChg chg="del">
          <ac:chgData name="Jim Fleming" userId="161791bae1afb603" providerId="LiveId" clId="{70B857DC-E33F-0146-968F-C5AAE998A813}" dt="2023-05-06T21:40:58.445" v="1774" actId="700"/>
          <ac:cxnSpMkLst>
            <pc:docMk/>
            <pc:sldMk cId="574721847" sldId="452"/>
            <ac:cxnSpMk id="2" creationId="{4095E077-7D0E-6DD4-11FA-8E754193592F}"/>
          </ac:cxnSpMkLst>
        </pc:cxnChg>
      </pc:sldChg>
      <pc:sldChg chg="add del mod ord replId modShow">
        <pc:chgData name="Jim Fleming" userId="161791bae1afb603" providerId="LiveId" clId="{70B857DC-E33F-0146-968F-C5AAE998A813}" dt="2023-05-06T21:25:08.130" v="769" actId="2696"/>
        <pc:sldMkLst>
          <pc:docMk/>
          <pc:sldMk cId="647666334" sldId="453"/>
        </pc:sldMkLst>
      </pc:sldChg>
      <pc:sldChg chg="addSp delSp modSp add mod ord replId setBg modShow">
        <pc:chgData name="Jim Fleming" userId="161791bae1afb603" providerId="LiveId" clId="{70B857DC-E33F-0146-968F-C5AAE998A813}" dt="2023-05-07T00:15:39.785" v="3284" actId="20577"/>
        <pc:sldMkLst>
          <pc:docMk/>
          <pc:sldMk cId="2608546688" sldId="454"/>
        </pc:sldMkLst>
        <pc:spChg chg="add del mod">
          <ac:chgData name="Jim Fleming" userId="161791bae1afb603" providerId="LiveId" clId="{70B857DC-E33F-0146-968F-C5AAE998A813}" dt="2023-05-06T21:52:24.937" v="2455" actId="478"/>
          <ac:spMkLst>
            <pc:docMk/>
            <pc:sldMk cId="2608546688" sldId="454"/>
            <ac:spMk id="5" creationId="{DE1C3715-4278-423D-2524-4D816FF41209}"/>
          </ac:spMkLst>
        </pc:spChg>
        <pc:spChg chg="add mod">
          <ac:chgData name="Jim Fleming" userId="161791bae1afb603" providerId="LiveId" clId="{70B857DC-E33F-0146-968F-C5AAE998A813}" dt="2023-05-07T00:15:39.785" v="3284" actId="20577"/>
          <ac:spMkLst>
            <pc:docMk/>
            <pc:sldMk cId="2608546688" sldId="454"/>
            <ac:spMk id="6" creationId="{D0F8F1BA-B324-ED71-B8DB-09E90613A0E3}"/>
          </ac:spMkLst>
        </pc:spChg>
        <pc:spChg chg="del mod">
          <ac:chgData name="Jim Fleming" userId="161791bae1afb603" providerId="LiveId" clId="{70B857DC-E33F-0146-968F-C5AAE998A813}" dt="2023-05-06T21:52:23.210" v="2454" actId="478"/>
          <ac:spMkLst>
            <pc:docMk/>
            <pc:sldMk cId="2608546688" sldId="454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51:08.470" v="2445" actId="26606"/>
          <ac:spMkLst>
            <pc:docMk/>
            <pc:sldMk cId="2608546688" sldId="454"/>
            <ac:spMk id="19" creationId="{9B37791B-B040-4694-BFDC-8DD132D86E8E}"/>
          </ac:spMkLst>
        </pc:spChg>
        <pc:grpChg chg="add">
          <ac:chgData name="Jim Fleming" userId="161791bae1afb603" providerId="LiveId" clId="{70B857DC-E33F-0146-968F-C5AAE998A813}" dt="2023-05-06T21:51:08.470" v="2445" actId="26606"/>
          <ac:grpSpMkLst>
            <pc:docMk/>
            <pc:sldMk cId="2608546688" sldId="454"/>
            <ac:grpSpMk id="21" creationId="{0DBA5192-D1D6-4385-9B20-7991E99218E9}"/>
          </ac:grpSpMkLst>
        </pc:grpChg>
        <pc:picChg chg="del mod ord">
          <ac:chgData name="Jim Fleming" userId="161791bae1afb603" providerId="LiveId" clId="{70B857DC-E33F-0146-968F-C5AAE998A813}" dt="2023-05-06T23:34:27.044" v="3082" actId="478"/>
          <ac:picMkLst>
            <pc:docMk/>
            <pc:sldMk cId="2608546688" sldId="454"/>
            <ac:picMk id="3" creationId="{B1C2E999-60E1-5EAB-3CCB-5A27B93E835F}"/>
          </ac:picMkLst>
        </pc:picChg>
        <pc:picChg chg="add mod">
          <ac:chgData name="Jim Fleming" userId="161791bae1afb603" providerId="LiveId" clId="{70B857DC-E33F-0146-968F-C5AAE998A813}" dt="2023-05-06T23:35:16.134" v="3090" actId="1076"/>
          <ac:picMkLst>
            <pc:docMk/>
            <pc:sldMk cId="2608546688" sldId="454"/>
            <ac:picMk id="2050" creationId="{60936DCE-D13F-41B7-7E92-099C67CE6C40}"/>
          </ac:picMkLst>
        </pc:picChg>
        <pc:cxnChg chg="del">
          <ac:chgData name="Jim Fleming" userId="161791bae1afb603" providerId="LiveId" clId="{70B857DC-E33F-0146-968F-C5AAE998A813}" dt="2023-05-06T21:51:08.470" v="2445" actId="26606"/>
          <ac:cxnSpMkLst>
            <pc:docMk/>
            <pc:sldMk cId="2608546688" sldId="454"/>
            <ac:cxnSpMk id="2" creationId="{68C7CFE9-31D2-3887-E11B-22D5D6B44321}"/>
          </ac:cxnSpMkLst>
        </pc:cxnChg>
      </pc:sldChg>
      <pc:sldChg chg="add del ord replId">
        <pc:chgData name="Jim Fleming" userId="161791bae1afb603" providerId="LiveId" clId="{70B857DC-E33F-0146-968F-C5AAE998A813}" dt="2023-05-06T21:24:26.350" v="763" actId="2696"/>
        <pc:sldMkLst>
          <pc:docMk/>
          <pc:sldMk cId="1270073684" sldId="455"/>
        </pc:sldMkLst>
      </pc:sldChg>
      <pc:sldChg chg="modSp add mod">
        <pc:chgData name="Jim Fleming" userId="161791bae1afb603" providerId="LiveId" clId="{70B857DC-E33F-0146-968F-C5AAE998A813}" dt="2023-05-07T00:15:05.002" v="3254" actId="20577"/>
        <pc:sldMkLst>
          <pc:docMk/>
          <pc:sldMk cId="4045605287" sldId="455"/>
        </pc:sldMkLst>
        <pc:spChg chg="mod">
          <ac:chgData name="Jim Fleming" userId="161791bae1afb603" providerId="LiveId" clId="{70B857DC-E33F-0146-968F-C5AAE998A813}" dt="2023-05-07T00:15:05.002" v="3254" actId="20577"/>
          <ac:spMkLst>
            <pc:docMk/>
            <pc:sldMk cId="4045605287" sldId="455"/>
            <ac:spMk id="14" creationId="{5F776F3F-31E1-B7AA-5D11-1AB1A9490BFE}"/>
          </ac:spMkLst>
        </pc:spChg>
      </pc:sldChg>
      <pc:sldChg chg="add del ord replId">
        <pc:chgData name="Jim Fleming" userId="161791bae1afb603" providerId="LiveId" clId="{70B857DC-E33F-0146-968F-C5AAE998A813}" dt="2023-05-06T21:24:27.999" v="764" actId="2696"/>
        <pc:sldMkLst>
          <pc:docMk/>
          <pc:sldMk cId="62074230" sldId="456"/>
        </pc:sldMkLst>
      </pc:sldChg>
      <pc:sldChg chg="modSp add del mod">
        <pc:chgData name="Jim Fleming" userId="161791bae1afb603" providerId="LiveId" clId="{70B857DC-E33F-0146-968F-C5AAE998A813}" dt="2023-05-06T21:49:37.536" v="2358" actId="2696"/>
        <pc:sldMkLst>
          <pc:docMk/>
          <pc:sldMk cId="2143242916" sldId="456"/>
        </pc:sldMkLst>
        <pc:spChg chg="mod">
          <ac:chgData name="Jim Fleming" userId="161791bae1afb603" providerId="LiveId" clId="{70B857DC-E33F-0146-968F-C5AAE998A813}" dt="2023-05-06T21:49:23.530" v="2353" actId="6549"/>
          <ac:spMkLst>
            <pc:docMk/>
            <pc:sldMk cId="2143242916" sldId="456"/>
            <ac:spMk id="7" creationId="{92E1EC95-46F2-0A4F-55C2-A981055A6DB3}"/>
          </ac:spMkLst>
        </pc:spChg>
      </pc:sldChg>
      <pc:sldChg chg="modSp add mod">
        <pc:chgData name="Jim Fleming" userId="161791bae1afb603" providerId="LiveId" clId="{70B857DC-E33F-0146-968F-C5AAE998A813}" dt="2023-05-07T00:16:32.056" v="3314" actId="20577"/>
        <pc:sldMkLst>
          <pc:docMk/>
          <pc:sldMk cId="734264949" sldId="457"/>
        </pc:sldMkLst>
        <pc:spChg chg="mod">
          <ac:chgData name="Jim Fleming" userId="161791bae1afb603" providerId="LiveId" clId="{70B857DC-E33F-0146-968F-C5AAE998A813}" dt="2023-05-07T00:16:32.056" v="3314" actId="20577"/>
          <ac:spMkLst>
            <pc:docMk/>
            <pc:sldMk cId="734264949" sldId="457"/>
            <ac:spMk id="7" creationId="{92E1EC95-46F2-0A4F-55C2-A981055A6DB3}"/>
          </ac:spMkLst>
        </pc:spChg>
      </pc:sldChg>
      <pc:sldChg chg="add del ord replId">
        <pc:chgData name="Jim Fleming" userId="161791bae1afb603" providerId="LiveId" clId="{70B857DC-E33F-0146-968F-C5AAE998A813}" dt="2023-05-06T21:24:29.302" v="765" actId="2696"/>
        <pc:sldMkLst>
          <pc:docMk/>
          <pc:sldMk cId="3261926397" sldId="457"/>
        </pc:sldMkLst>
      </pc:sldChg>
      <pc:sldChg chg="addSp delSp modSp add mod">
        <pc:chgData name="Jim Fleming" userId="161791bae1afb603" providerId="LiveId" clId="{70B857DC-E33F-0146-968F-C5AAE998A813}" dt="2023-05-07T00:16:10.445" v="3312" actId="20577"/>
        <pc:sldMkLst>
          <pc:docMk/>
          <pc:sldMk cId="1947955720" sldId="458"/>
        </pc:sldMkLst>
        <pc:spChg chg="mod">
          <ac:chgData name="Jim Fleming" userId="161791bae1afb603" providerId="LiveId" clId="{70B857DC-E33F-0146-968F-C5AAE998A813}" dt="2023-05-07T00:16:10.445" v="3312" actId="20577"/>
          <ac:spMkLst>
            <pc:docMk/>
            <pc:sldMk cId="1947955720" sldId="458"/>
            <ac:spMk id="6" creationId="{D0F8F1BA-B324-ED71-B8DB-09E90613A0E3}"/>
          </ac:spMkLst>
        </pc:spChg>
        <pc:picChg chg="add mod">
          <ac:chgData name="Jim Fleming" userId="161791bae1afb603" providerId="LiveId" clId="{70B857DC-E33F-0146-968F-C5AAE998A813}" dt="2023-05-06T23:35:28.146" v="3092"/>
          <ac:picMkLst>
            <pc:docMk/>
            <pc:sldMk cId="1947955720" sldId="458"/>
            <ac:picMk id="2" creationId="{9B3EC6FD-4C95-9247-4049-3A8BEB042C49}"/>
          </ac:picMkLst>
        </pc:picChg>
        <pc:picChg chg="del">
          <ac:chgData name="Jim Fleming" userId="161791bae1afb603" providerId="LiveId" clId="{70B857DC-E33F-0146-968F-C5AAE998A813}" dt="2023-05-06T23:35:22.418" v="3091" actId="478"/>
          <ac:picMkLst>
            <pc:docMk/>
            <pc:sldMk cId="1947955720" sldId="458"/>
            <ac:picMk id="3" creationId="{B1C2E999-60E1-5EAB-3CCB-5A27B93E835F}"/>
          </ac:picMkLst>
        </pc:picChg>
      </pc:sldChg>
      <pc:sldChg chg="add del ord replId">
        <pc:chgData name="Jim Fleming" userId="161791bae1afb603" providerId="LiveId" clId="{70B857DC-E33F-0146-968F-C5AAE998A813}" dt="2023-05-06T21:24:30.557" v="766" actId="2696"/>
        <pc:sldMkLst>
          <pc:docMk/>
          <pc:sldMk cId="3038130785" sldId="458"/>
        </pc:sldMkLst>
      </pc:sldChg>
      <pc:sldChg chg="add ord">
        <pc:chgData name="Jim Fleming" userId="161791bae1afb603" providerId="LiveId" clId="{70B857DC-E33F-0146-968F-C5AAE998A813}" dt="2023-05-06T23:38:23.407" v="3116" actId="20578"/>
        <pc:sldMkLst>
          <pc:docMk/>
          <pc:sldMk cId="2481377932" sldId="459"/>
        </pc:sldMkLst>
      </pc:sldChg>
      <pc:sldChg chg="add del ord replId">
        <pc:chgData name="Jim Fleming" userId="161791bae1afb603" providerId="LiveId" clId="{70B857DC-E33F-0146-968F-C5AAE998A813}" dt="2023-05-06T21:24:31.993" v="767" actId="2696"/>
        <pc:sldMkLst>
          <pc:docMk/>
          <pc:sldMk cId="4159530904" sldId="459"/>
        </pc:sldMkLst>
      </pc:sldChg>
      <pc:sldChg chg="addSp modSp add mod ord">
        <pc:chgData name="Jim Fleming" userId="161791bae1afb603" providerId="LiveId" clId="{70B857DC-E33F-0146-968F-C5AAE998A813}" dt="2023-05-07T00:26:13.166" v="3425" actId="208"/>
        <pc:sldMkLst>
          <pc:docMk/>
          <pc:sldMk cId="3943809539" sldId="460"/>
        </pc:sldMkLst>
        <pc:spChg chg="mod">
          <ac:chgData name="Jim Fleming" userId="161791bae1afb603" providerId="LiveId" clId="{70B857DC-E33F-0146-968F-C5AAE998A813}" dt="2023-05-06T23:39:29.079" v="3158" actId="20577"/>
          <ac:spMkLst>
            <pc:docMk/>
            <pc:sldMk cId="3943809539" sldId="46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7T00:16:59.250" v="3316" actId="400"/>
          <ac:spMkLst>
            <pc:docMk/>
            <pc:sldMk cId="3943809539" sldId="460"/>
            <ac:spMk id="3" creationId="{D7D72439-284A-008E-61E4-489A6FFD0D14}"/>
          </ac:spMkLst>
        </pc:spChg>
        <pc:spChg chg="add mod">
          <ac:chgData name="Jim Fleming" userId="161791bae1afb603" providerId="LiveId" clId="{70B857DC-E33F-0146-968F-C5AAE998A813}" dt="2023-05-07T00:26:06.481" v="3424" actId="207"/>
          <ac:spMkLst>
            <pc:docMk/>
            <pc:sldMk cId="3943809539" sldId="460"/>
            <ac:spMk id="4" creationId="{98524F6F-8DB3-63FE-FEB0-F34B4C15EF35}"/>
          </ac:spMkLst>
        </pc:sp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7" creationId="{AB89EE85-87EF-DC79-9CDB-2C4AE08D6050}"/>
          </ac:cxnSpMkLst>
        </pc:cxn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9" creationId="{9DA115BC-136D-A4AC-1A6B-14D9B3235029}"/>
          </ac:cxnSpMkLst>
        </pc:cxnChg>
      </pc:sldChg>
      <pc:sldChg chg="addSp delSp modSp add mod">
        <pc:chgData name="Jim Fleming" userId="161791bae1afb603" providerId="LiveId" clId="{70B857DC-E33F-0146-968F-C5AAE998A813}" dt="2023-05-07T00:23:59.264" v="3423" actId="1076"/>
        <pc:sldMkLst>
          <pc:docMk/>
          <pc:sldMk cId="3232143889" sldId="461"/>
        </pc:sldMkLst>
        <pc:spChg chg="del">
          <ac:chgData name="Jim Fleming" userId="161791bae1afb603" providerId="LiveId" clId="{70B857DC-E33F-0146-968F-C5AAE998A813}" dt="2023-05-07T00:22:23.559" v="3375" actId="478"/>
          <ac:spMkLst>
            <pc:docMk/>
            <pc:sldMk cId="3232143889" sldId="461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22:24.670" v="3376" actId="478"/>
          <ac:spMkLst>
            <pc:docMk/>
            <pc:sldMk cId="3232143889" sldId="461"/>
            <ac:spMk id="3" creationId="{D7D72439-284A-008E-61E4-489A6FFD0D14}"/>
          </ac:spMkLst>
        </pc:spChg>
        <pc:spChg chg="add del mod">
          <ac:chgData name="Jim Fleming" userId="161791bae1afb603" providerId="LiveId" clId="{70B857DC-E33F-0146-968F-C5AAE998A813}" dt="2023-05-07T00:22:27.057" v="3378" actId="478"/>
          <ac:spMkLst>
            <pc:docMk/>
            <pc:sldMk cId="3232143889" sldId="461"/>
            <ac:spMk id="6" creationId="{87E9B916-FA8B-9A1C-6261-D75AFD453674}"/>
          </ac:spMkLst>
        </pc:spChg>
        <pc:spChg chg="add del mod">
          <ac:chgData name="Jim Fleming" userId="161791bae1afb603" providerId="LiveId" clId="{70B857DC-E33F-0146-968F-C5AAE998A813}" dt="2023-05-07T00:22:25.699" v="3377" actId="478"/>
          <ac:spMkLst>
            <pc:docMk/>
            <pc:sldMk cId="3232143889" sldId="461"/>
            <ac:spMk id="8" creationId="{F67DC3E0-3896-C756-E8C9-F8C74A189DE8}"/>
          </ac:spMkLst>
        </pc:spChg>
        <pc:spChg chg="add mod">
          <ac:chgData name="Jim Fleming" userId="161791bae1afb603" providerId="LiveId" clId="{70B857DC-E33F-0146-968F-C5AAE998A813}" dt="2023-05-07T00:23:59.264" v="3423" actId="1076"/>
          <ac:spMkLst>
            <pc:docMk/>
            <pc:sldMk cId="3232143889" sldId="461"/>
            <ac:spMk id="9" creationId="{1DAFBB7A-03F0-2254-21A8-D3B2AD3BDD46}"/>
          </ac:spMkLst>
        </pc:spChg>
        <pc:picChg chg="del">
          <ac:chgData name="Jim Fleming" userId="161791bae1afb603" providerId="LiveId" clId="{70B857DC-E33F-0146-968F-C5AAE998A813}" dt="2023-05-07T00:22:33.139" v="3379" actId="478"/>
          <ac:picMkLst>
            <pc:docMk/>
            <pc:sldMk cId="3232143889" sldId="461"/>
            <ac:picMk id="5" creationId="{3A76972D-22C4-F901-AF69-A66D2D1DD233}"/>
          </ac:picMkLst>
        </pc:picChg>
        <pc:picChg chg="add">
          <ac:chgData name="Jim Fleming" userId="161791bae1afb603" providerId="LiveId" clId="{70B857DC-E33F-0146-968F-C5AAE998A813}" dt="2023-05-07T00:22:21.549" v="3374"/>
          <ac:picMkLst>
            <pc:docMk/>
            <pc:sldMk cId="3232143889" sldId="461"/>
            <ac:picMk id="4098" creationId="{5508D559-986B-EBB5-C0C8-BF9AF4FB67AB}"/>
          </ac:picMkLst>
        </pc:picChg>
      </pc:sldChg>
      <pc:sldChg chg="add ord">
        <pc:chgData name="Jim Fleming" userId="161791bae1afb603" providerId="LiveId" clId="{70B857DC-E33F-0146-968F-C5AAE998A813}" dt="2023-05-07T00:22:44.584" v="3381" actId="20578"/>
        <pc:sldMkLst>
          <pc:docMk/>
          <pc:sldMk cId="3527981234" sldId="462"/>
        </pc:sldMkLst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3:12-14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50-60)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epekteinomai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(ep-ek-TIE-no-my)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to exert oneself to the uttermost, stretch out, strain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6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3:12-14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50-60)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5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3612</TotalTime>
  <Words>281</Words>
  <Application>Microsoft Macintosh PowerPoint</Application>
  <PresentationFormat>Widescreen</PresentationFormat>
  <Paragraphs>39</Paragraphs>
  <Slides>21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50-60)</vt:lpstr>
      <vt:lpstr>BDAG on epekteinomai (ep-ek-TIE-no-my)  to exert oneself to the uttermost, stretch out, strain</vt:lpstr>
      <vt:lpstr>Today’s class (pages 50-60)</vt:lpstr>
      <vt:lpstr>Prayer Time</vt:lpstr>
      <vt:lpstr>Today’s class (page 16)</vt:lpstr>
      <vt:lpstr>PowerPoint Presentation</vt:lpstr>
      <vt:lpstr> Preposition circle (page 11)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7</cp:revision>
  <cp:lastPrinted>2022-07-30T14:36:29Z</cp:lastPrinted>
  <dcterms:created xsi:type="dcterms:W3CDTF">2022-07-16T19:21:48Z</dcterms:created>
  <dcterms:modified xsi:type="dcterms:W3CDTF">2023-05-27T21:49:48Z</dcterms:modified>
</cp:coreProperties>
</file>