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325" r:id="rId2"/>
    <p:sldId id="666" r:id="rId3"/>
    <p:sldId id="583" r:id="rId4"/>
    <p:sldId id="668" r:id="rId5"/>
    <p:sldId id="672" r:id="rId6"/>
    <p:sldId id="669" r:id="rId7"/>
    <p:sldId id="673" r:id="rId8"/>
    <p:sldId id="671" r:id="rId9"/>
    <p:sldId id="468" r:id="rId10"/>
    <p:sldId id="530" r:id="rId11"/>
    <p:sldId id="431" r:id="rId12"/>
    <p:sldId id="439" r:id="rId13"/>
    <p:sldId id="386" r:id="rId14"/>
    <p:sldId id="493" r:id="rId15"/>
    <p:sldId id="640" r:id="rId16"/>
    <p:sldId id="503" r:id="rId17"/>
    <p:sldId id="502" r:id="rId18"/>
    <p:sldId id="494" r:id="rId19"/>
    <p:sldId id="495" r:id="rId20"/>
    <p:sldId id="496" r:id="rId21"/>
    <p:sldId id="497" r:id="rId22"/>
    <p:sldId id="498" r:id="rId23"/>
    <p:sldId id="594" r:id="rId24"/>
    <p:sldId id="499" r:id="rId25"/>
    <p:sldId id="433" r:id="rId26"/>
    <p:sldId id="500" r:id="rId27"/>
    <p:sldId id="592" r:id="rId28"/>
    <p:sldId id="405" r:id="rId29"/>
    <p:sldId id="633" r:id="rId30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89"/>
    <p:restoredTop sz="96966"/>
  </p:normalViewPr>
  <p:slideViewPr>
    <p:cSldViewPr snapToGrid="0" snapToObjects="1">
      <p:cViewPr varScale="1">
        <p:scale>
          <a:sx n="152" d="100"/>
          <a:sy n="152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Fleming" userId="161791bae1afb603" providerId="LiveId" clId="{A2904602-DCEE-A049-80B4-987AF77A3153}"/>
    <pc:docChg chg="undo custSel addSld delSld modSld sldOrd">
      <pc:chgData name="Jim Fleming" userId="161791bae1afb603" providerId="LiveId" clId="{A2904602-DCEE-A049-80B4-987AF77A3153}" dt="2023-09-23T23:07:33.630" v="353" actId="20577"/>
      <pc:docMkLst>
        <pc:docMk/>
      </pc:docMkLst>
      <pc:sldChg chg="del">
        <pc:chgData name="Jim Fleming" userId="161791bae1afb603" providerId="LiveId" clId="{A2904602-DCEE-A049-80B4-987AF77A3153}" dt="2023-09-23T23:05:06.260" v="322" actId="2696"/>
        <pc:sldMkLst>
          <pc:docMk/>
          <pc:sldMk cId="2988817297" sldId="382"/>
        </pc:sldMkLst>
      </pc:sldChg>
      <pc:sldChg chg="modSp mod">
        <pc:chgData name="Jim Fleming" userId="161791bae1afb603" providerId="LiveId" clId="{A2904602-DCEE-A049-80B4-987AF77A3153}" dt="2023-09-23T23:06:45.640" v="324" actId="20577"/>
        <pc:sldMkLst>
          <pc:docMk/>
          <pc:sldMk cId="2681928121" sldId="431"/>
        </pc:sldMkLst>
        <pc:spChg chg="mod">
          <ac:chgData name="Jim Fleming" userId="161791bae1afb603" providerId="LiveId" clId="{A2904602-DCEE-A049-80B4-987AF77A3153}" dt="2023-09-23T23:06:45.640" v="324" actId="20577"/>
          <ac:spMkLst>
            <pc:docMk/>
            <pc:sldMk cId="2681928121" sldId="431"/>
            <ac:spMk id="2" creationId="{56E8B136-55D1-C229-815B-0FAB21102D38}"/>
          </ac:spMkLst>
        </pc:spChg>
      </pc:sldChg>
      <pc:sldChg chg="del">
        <pc:chgData name="Jim Fleming" userId="161791bae1afb603" providerId="LiveId" clId="{A2904602-DCEE-A049-80B4-987AF77A3153}" dt="2023-09-23T23:01:35.439" v="282" actId="2696"/>
        <pc:sldMkLst>
          <pc:docMk/>
          <pc:sldMk cId="3544828559" sldId="467"/>
        </pc:sldMkLst>
      </pc:sldChg>
      <pc:sldChg chg="modSp mod">
        <pc:chgData name="Jim Fleming" userId="161791bae1afb603" providerId="LiveId" clId="{A2904602-DCEE-A049-80B4-987AF77A3153}" dt="2023-09-23T23:07:33.630" v="353" actId="20577"/>
        <pc:sldMkLst>
          <pc:docMk/>
          <pc:sldMk cId="1520490589" sldId="468"/>
        </pc:sldMkLst>
        <pc:spChg chg="mod">
          <ac:chgData name="Jim Fleming" userId="161791bae1afb603" providerId="LiveId" clId="{A2904602-DCEE-A049-80B4-987AF77A3153}" dt="2023-09-23T23:07:33.630" v="353" actId="20577"/>
          <ac:spMkLst>
            <pc:docMk/>
            <pc:sldMk cId="1520490589" sldId="468"/>
            <ac:spMk id="2" creationId="{1AC8C507-C381-A7EC-84C3-B88443D1F57A}"/>
          </ac:spMkLst>
        </pc:spChg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4066688916" sldId="469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3037771443" sldId="470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2407361361" sldId="471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3351739050" sldId="472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4112206451" sldId="473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522914671" sldId="474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56836955" sldId="475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095635040" sldId="476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626850856" sldId="477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4009306785" sldId="478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008993633" sldId="479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3467839692" sldId="480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693998690" sldId="481"/>
        </pc:sldMkLst>
      </pc:sldChg>
      <pc:sldChg chg="del">
        <pc:chgData name="Jim Fleming" userId="161791bae1afb603" providerId="LiveId" clId="{A2904602-DCEE-A049-80B4-987AF77A3153}" dt="2023-09-23T22:51:53.484" v="1" actId="2696"/>
        <pc:sldMkLst>
          <pc:docMk/>
          <pc:sldMk cId="334323681" sldId="483"/>
        </pc:sldMkLst>
      </pc:sldChg>
      <pc:sldChg chg="del">
        <pc:chgData name="Jim Fleming" userId="161791bae1afb603" providerId="LiveId" clId="{A2904602-DCEE-A049-80B4-987AF77A3153}" dt="2023-09-23T22:53:21.187" v="32" actId="2696"/>
        <pc:sldMkLst>
          <pc:docMk/>
          <pc:sldMk cId="2824961793" sldId="485"/>
        </pc:sldMkLst>
      </pc:sldChg>
      <pc:sldChg chg="del">
        <pc:chgData name="Jim Fleming" userId="161791bae1afb603" providerId="LiveId" clId="{A2904602-DCEE-A049-80B4-987AF77A3153}" dt="2023-09-23T22:51:54.358" v="2" actId="2696"/>
        <pc:sldMkLst>
          <pc:docMk/>
          <pc:sldMk cId="3709128226" sldId="486"/>
        </pc:sldMkLst>
      </pc:sldChg>
      <pc:sldChg chg="modSp mod ord">
        <pc:chgData name="Jim Fleming" userId="161791bae1afb603" providerId="LiveId" clId="{A2904602-DCEE-A049-80B4-987AF77A3153}" dt="2023-09-23T22:52:48.345" v="27" actId="6549"/>
        <pc:sldMkLst>
          <pc:docMk/>
          <pc:sldMk cId="95395388" sldId="487"/>
        </pc:sldMkLst>
        <pc:spChg chg="mod">
          <ac:chgData name="Jim Fleming" userId="161791bae1afb603" providerId="LiveId" clId="{A2904602-DCEE-A049-80B4-987AF77A3153}" dt="2023-09-23T22:52:48.345" v="27" actId="6549"/>
          <ac:spMkLst>
            <pc:docMk/>
            <pc:sldMk cId="95395388" sldId="487"/>
            <ac:spMk id="2" creationId="{1AC8C507-C381-A7EC-84C3-B88443D1F57A}"/>
          </ac:spMkLst>
        </pc:spChg>
        <pc:spChg chg="mod">
          <ac:chgData name="Jim Fleming" userId="161791bae1afb603" providerId="LiveId" clId="{A2904602-DCEE-A049-80B4-987AF77A3153}" dt="2023-09-23T22:52:40.504" v="26" actId="113"/>
          <ac:spMkLst>
            <pc:docMk/>
            <pc:sldMk cId="95395388" sldId="487"/>
            <ac:spMk id="5" creationId="{FDC8D6C2-5F52-D34B-23A0-601FDE73D0F9}"/>
          </ac:spMkLst>
        </pc:spChg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4236585449" sldId="488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2138533639" sldId="489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1773743807" sldId="490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1321751761" sldId="491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1840517385" sldId="504"/>
        </pc:sldMkLst>
      </pc:sldChg>
      <pc:sldChg chg="del">
        <pc:chgData name="Jim Fleming" userId="161791bae1afb603" providerId="LiveId" clId="{A2904602-DCEE-A049-80B4-987AF77A3153}" dt="2023-09-23T22:51:55.077" v="3" actId="2696"/>
        <pc:sldMkLst>
          <pc:docMk/>
          <pc:sldMk cId="3278007702" sldId="505"/>
        </pc:sldMkLst>
      </pc:sldChg>
      <pc:sldChg chg="del">
        <pc:chgData name="Jim Fleming" userId="161791bae1afb603" providerId="LiveId" clId="{A2904602-DCEE-A049-80B4-987AF77A3153}" dt="2023-09-23T22:51:58.305" v="4" actId="2696"/>
        <pc:sldMkLst>
          <pc:docMk/>
          <pc:sldMk cId="4287106677" sldId="506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366899281" sldId="507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3822023154" sldId="508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776758582" sldId="509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480028980" sldId="510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015059262" sldId="511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523544403" sldId="512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3259361179" sldId="513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095693394" sldId="514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206136913" sldId="515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085568665" sldId="516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91161826" sldId="517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845338957" sldId="518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438835787" sldId="519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179214698" sldId="520"/>
        </pc:sldMkLst>
      </pc:sldChg>
      <pc:sldChg chg="modSp mod ord">
        <pc:chgData name="Jim Fleming" userId="161791bae1afb603" providerId="LiveId" clId="{A2904602-DCEE-A049-80B4-987AF77A3153}" dt="2023-09-23T22:52:53.377" v="30" actId="6549"/>
        <pc:sldMkLst>
          <pc:docMk/>
          <pc:sldMk cId="585080306" sldId="521"/>
        </pc:sldMkLst>
        <pc:spChg chg="mod">
          <ac:chgData name="Jim Fleming" userId="161791bae1afb603" providerId="LiveId" clId="{A2904602-DCEE-A049-80B4-987AF77A3153}" dt="2023-09-23T22:52:53.377" v="30" actId="6549"/>
          <ac:spMkLst>
            <pc:docMk/>
            <pc:sldMk cId="585080306" sldId="521"/>
            <ac:spMk id="2" creationId="{1AC8C507-C381-A7EC-84C3-B88443D1F57A}"/>
          </ac:spMkLst>
        </pc:spChg>
      </pc:sldChg>
      <pc:sldChg chg="addSp modSp add del mod ord modShow">
        <pc:chgData name="Jim Fleming" userId="161791bae1afb603" providerId="LiveId" clId="{A2904602-DCEE-A049-80B4-987AF77A3153}" dt="2023-09-23T23:01:17" v="281" actId="2696"/>
        <pc:sldMkLst>
          <pc:docMk/>
          <pc:sldMk cId="671289924" sldId="522"/>
        </pc:sldMkLst>
        <pc:spChg chg="mod">
          <ac:chgData name="Jim Fleming" userId="161791bae1afb603" providerId="LiveId" clId="{A2904602-DCEE-A049-80B4-987AF77A3153}" dt="2023-09-23T22:53:38.167" v="39" actId="20577"/>
          <ac:spMkLst>
            <pc:docMk/>
            <pc:sldMk cId="671289924" sldId="522"/>
            <ac:spMk id="2" creationId="{56E8B136-55D1-C229-815B-0FAB21102D38}"/>
          </ac:spMkLst>
        </pc:spChg>
        <pc:spChg chg="mod">
          <ac:chgData name="Jim Fleming" userId="161791bae1afb603" providerId="LiveId" clId="{A2904602-DCEE-A049-80B4-987AF77A3153}" dt="2023-09-23T22:56:17.133" v="175" actId="20577"/>
          <ac:spMkLst>
            <pc:docMk/>
            <pc:sldMk cId="671289924" sldId="522"/>
            <ac:spMk id="3" creationId="{D7D72439-284A-008E-61E4-489A6FFD0D14}"/>
          </ac:spMkLst>
        </pc:spChg>
        <pc:spChg chg="mod">
          <ac:chgData name="Jim Fleming" userId="161791bae1afb603" providerId="LiveId" clId="{A2904602-DCEE-A049-80B4-987AF77A3153}" dt="2023-09-23T22:56:59.079" v="214" actId="1076"/>
          <ac:spMkLst>
            <pc:docMk/>
            <pc:sldMk cId="671289924" sldId="522"/>
            <ac:spMk id="4" creationId="{40E540DA-794C-C0CA-9E1F-E748624D330E}"/>
          </ac:spMkLst>
        </pc:spChg>
        <pc:spChg chg="add mod">
          <ac:chgData name="Jim Fleming" userId="161791bae1afb603" providerId="LiveId" clId="{A2904602-DCEE-A049-80B4-987AF77A3153}" dt="2023-09-23T22:57:04.890" v="215" actId="1076"/>
          <ac:spMkLst>
            <pc:docMk/>
            <pc:sldMk cId="671289924" sldId="522"/>
            <ac:spMk id="8" creationId="{A6CFA2E0-9873-6218-E9B9-5B1AC9502B93}"/>
          </ac:spMkLst>
        </pc:spChg>
        <pc:cxnChg chg="mod">
          <ac:chgData name="Jim Fleming" userId="161791bae1afb603" providerId="LiveId" clId="{A2904602-DCEE-A049-80B4-987AF77A3153}" dt="2023-09-23T22:56:52.860" v="213" actId="1036"/>
          <ac:cxnSpMkLst>
            <pc:docMk/>
            <pc:sldMk cId="671289924" sldId="522"/>
            <ac:cxnSpMk id="6" creationId="{6498AFAC-B993-1121-0ED6-695722945534}"/>
          </ac:cxnSpMkLst>
        </pc:cxnChg>
        <pc:cxnChg chg="mod">
          <ac:chgData name="Jim Fleming" userId="161791bae1afb603" providerId="LiveId" clId="{A2904602-DCEE-A049-80B4-987AF77A3153}" dt="2023-09-23T22:56:06.904" v="172" actId="14100"/>
          <ac:cxnSpMkLst>
            <pc:docMk/>
            <pc:sldMk cId="671289924" sldId="522"/>
            <ac:cxnSpMk id="7" creationId="{4EFE387E-A190-8228-0ECA-1F9D3DDED7B4}"/>
          </ac:cxnSpMkLst>
        </pc:cxnChg>
      </pc:sldChg>
      <pc:sldChg chg="addSp modSp add mod">
        <pc:chgData name="Jim Fleming" userId="161791bae1afb603" providerId="LiveId" clId="{A2904602-DCEE-A049-80B4-987AF77A3153}" dt="2023-09-23T23:04:52.458" v="319" actId="207"/>
        <pc:sldMkLst>
          <pc:docMk/>
          <pc:sldMk cId="82948758" sldId="523"/>
        </pc:sldMkLst>
        <pc:spChg chg="mod">
          <ac:chgData name="Jim Fleming" userId="161791bae1afb603" providerId="LiveId" clId="{A2904602-DCEE-A049-80B4-987AF77A3153}" dt="2023-09-23T22:58:19.274" v="217"/>
          <ac:spMkLst>
            <pc:docMk/>
            <pc:sldMk cId="82948758" sldId="523"/>
            <ac:spMk id="2" creationId="{1AC8C507-C381-A7EC-84C3-B88443D1F57A}"/>
          </ac:spMkLst>
        </pc:spChg>
        <pc:spChg chg="mod">
          <ac:chgData name="Jim Fleming" userId="161791bae1afb603" providerId="LiveId" clId="{A2904602-DCEE-A049-80B4-987AF77A3153}" dt="2023-09-23T23:04:46.852" v="317" actId="207"/>
          <ac:spMkLst>
            <pc:docMk/>
            <pc:sldMk cId="82948758" sldId="523"/>
            <ac:spMk id="5" creationId="{FDC8D6C2-5F52-D34B-23A0-601FDE73D0F9}"/>
          </ac:spMkLst>
        </pc:spChg>
        <pc:spChg chg="add mod">
          <ac:chgData name="Jim Fleming" userId="161791bae1afb603" providerId="LiveId" clId="{A2904602-DCEE-A049-80B4-987AF77A3153}" dt="2023-09-23T23:00:28.017" v="255" actId="1076"/>
          <ac:spMkLst>
            <pc:docMk/>
            <pc:sldMk cId="82948758" sldId="523"/>
            <ac:spMk id="6" creationId="{000134CA-DB48-8AF1-A653-7C7099ABD19C}"/>
          </ac:spMkLst>
        </pc:spChg>
        <pc:spChg chg="add mod">
          <ac:chgData name="Jim Fleming" userId="161791bae1afb603" providerId="LiveId" clId="{A2904602-DCEE-A049-80B4-987AF77A3153}" dt="2023-09-23T23:04:49.627" v="318" actId="207"/>
          <ac:spMkLst>
            <pc:docMk/>
            <pc:sldMk cId="82948758" sldId="523"/>
            <ac:spMk id="7" creationId="{CD6513A7-86A0-1757-E0F2-D9024F473958}"/>
          </ac:spMkLst>
        </pc:spChg>
        <pc:spChg chg="add mod">
          <ac:chgData name="Jim Fleming" userId="161791bae1afb603" providerId="LiveId" clId="{A2904602-DCEE-A049-80B4-987AF77A3153}" dt="2023-09-23T23:04:52.458" v="319" actId="207"/>
          <ac:spMkLst>
            <pc:docMk/>
            <pc:sldMk cId="82948758" sldId="523"/>
            <ac:spMk id="8" creationId="{42DFA7EB-FCDE-C4CC-0DD0-FF5193912F2C}"/>
          </ac:spMkLst>
        </pc:spChg>
        <pc:cxnChg chg="add mod">
          <ac:chgData name="Jim Fleming" userId="161791bae1afb603" providerId="LiveId" clId="{A2904602-DCEE-A049-80B4-987AF77A3153}" dt="2023-09-23T23:00:33.678" v="258" actId="1076"/>
          <ac:cxnSpMkLst>
            <pc:docMk/>
            <pc:sldMk cId="82948758" sldId="523"/>
            <ac:cxnSpMk id="3" creationId="{C6D28BD5-AE87-54C1-39A0-E89E16A1EAA6}"/>
          </ac:cxnSpMkLst>
        </pc:cxnChg>
        <pc:cxnChg chg="add mod">
          <ac:chgData name="Jim Fleming" userId="161791bae1afb603" providerId="LiveId" clId="{A2904602-DCEE-A049-80B4-987AF77A3153}" dt="2023-09-23T22:59:40.571" v="250" actId="552"/>
          <ac:cxnSpMkLst>
            <pc:docMk/>
            <pc:sldMk cId="82948758" sldId="523"/>
            <ac:cxnSpMk id="4" creationId="{384C5838-5F60-5954-5D15-1AC42CCD13B8}"/>
          </ac:cxnSpMkLst>
        </pc:cxnChg>
      </pc:sldChg>
      <pc:sldChg chg="modSp add mod">
        <pc:chgData name="Jim Fleming" userId="161791bae1afb603" providerId="LiveId" clId="{A2904602-DCEE-A049-80B4-987AF77A3153}" dt="2023-09-23T23:03:05.759" v="306" actId="20577"/>
        <pc:sldMkLst>
          <pc:docMk/>
          <pc:sldMk cId="3286281656" sldId="524"/>
        </pc:sldMkLst>
        <pc:spChg chg="mod">
          <ac:chgData name="Jim Fleming" userId="161791bae1afb603" providerId="LiveId" clId="{A2904602-DCEE-A049-80B4-987AF77A3153}" dt="2023-09-23T23:03:05.759" v="306" actId="20577"/>
          <ac:spMkLst>
            <pc:docMk/>
            <pc:sldMk cId="3286281656" sldId="524"/>
            <ac:spMk id="5" creationId="{FDC8D6C2-5F52-D34B-23A0-601FDE73D0F9}"/>
          </ac:spMkLst>
        </pc:spChg>
        <pc:spChg chg="mod">
          <ac:chgData name="Jim Fleming" userId="161791bae1afb603" providerId="LiveId" clId="{A2904602-DCEE-A049-80B4-987AF77A3153}" dt="2023-09-23T23:02:18.106" v="292" actId="207"/>
          <ac:spMkLst>
            <pc:docMk/>
            <pc:sldMk cId="3286281656" sldId="524"/>
            <ac:spMk id="7" creationId="{CD6513A7-86A0-1757-E0F2-D9024F473958}"/>
          </ac:spMkLst>
        </pc:spChg>
        <pc:spChg chg="mod">
          <ac:chgData name="Jim Fleming" userId="161791bae1afb603" providerId="LiveId" clId="{A2904602-DCEE-A049-80B4-987AF77A3153}" dt="2023-09-23T23:02:21.171" v="293" actId="207"/>
          <ac:spMkLst>
            <pc:docMk/>
            <pc:sldMk cId="3286281656" sldId="524"/>
            <ac:spMk id="8" creationId="{42DFA7EB-FCDE-C4CC-0DD0-FF5193912F2C}"/>
          </ac:spMkLst>
        </pc:spChg>
      </pc:sldChg>
      <pc:sldChg chg="modSp add mod">
        <pc:chgData name="Jim Fleming" userId="161791bae1afb603" providerId="LiveId" clId="{A2904602-DCEE-A049-80B4-987AF77A3153}" dt="2023-09-23T23:03:04.700" v="305" actId="20577"/>
        <pc:sldMkLst>
          <pc:docMk/>
          <pc:sldMk cId="3699286296" sldId="525"/>
        </pc:sldMkLst>
        <pc:spChg chg="mod">
          <ac:chgData name="Jim Fleming" userId="161791bae1afb603" providerId="LiveId" clId="{A2904602-DCEE-A049-80B4-987AF77A3153}" dt="2023-09-23T23:03:04.700" v="305" actId="20577"/>
          <ac:spMkLst>
            <pc:docMk/>
            <pc:sldMk cId="3699286296" sldId="525"/>
            <ac:spMk id="5" creationId="{FDC8D6C2-5F52-D34B-23A0-601FDE73D0F9}"/>
          </ac:spMkLst>
        </pc:spChg>
        <pc:spChg chg="mod">
          <ac:chgData name="Jim Fleming" userId="161791bae1afb603" providerId="LiveId" clId="{A2904602-DCEE-A049-80B4-987AF77A3153}" dt="2023-09-23T23:02:36.962" v="296" actId="207"/>
          <ac:spMkLst>
            <pc:docMk/>
            <pc:sldMk cId="3699286296" sldId="525"/>
            <ac:spMk id="6" creationId="{000134CA-DB48-8AF1-A653-7C7099ABD19C}"/>
          </ac:spMkLst>
        </pc:spChg>
        <pc:spChg chg="mod">
          <ac:chgData name="Jim Fleming" userId="161791bae1afb603" providerId="LiveId" clId="{A2904602-DCEE-A049-80B4-987AF77A3153}" dt="2023-09-23T23:02:43.042" v="298" actId="207"/>
          <ac:spMkLst>
            <pc:docMk/>
            <pc:sldMk cId="3699286296" sldId="525"/>
            <ac:spMk id="8" creationId="{42DFA7EB-FCDE-C4CC-0DD0-FF5193912F2C}"/>
          </ac:spMkLst>
        </pc:spChg>
      </pc:sldChg>
      <pc:sldChg chg="modSp add mod">
        <pc:chgData name="Jim Fleming" userId="161791bae1afb603" providerId="LiveId" clId="{A2904602-DCEE-A049-80B4-987AF77A3153}" dt="2023-09-23T23:03:03.323" v="304" actId="20577"/>
        <pc:sldMkLst>
          <pc:docMk/>
          <pc:sldMk cId="2034044102" sldId="526"/>
        </pc:sldMkLst>
        <pc:spChg chg="mod">
          <ac:chgData name="Jim Fleming" userId="161791bae1afb603" providerId="LiveId" clId="{A2904602-DCEE-A049-80B4-987AF77A3153}" dt="2023-09-23T23:03:03.323" v="304" actId="20577"/>
          <ac:spMkLst>
            <pc:docMk/>
            <pc:sldMk cId="2034044102" sldId="526"/>
            <ac:spMk id="5" creationId="{FDC8D6C2-5F52-D34B-23A0-601FDE73D0F9}"/>
          </ac:spMkLst>
        </pc:spChg>
        <pc:spChg chg="mod">
          <ac:chgData name="Jim Fleming" userId="161791bae1afb603" providerId="LiveId" clId="{A2904602-DCEE-A049-80B4-987AF77A3153}" dt="2023-09-23T23:02:55.097" v="302" actId="207"/>
          <ac:spMkLst>
            <pc:docMk/>
            <pc:sldMk cId="2034044102" sldId="526"/>
            <ac:spMk id="6" creationId="{000134CA-DB48-8AF1-A653-7C7099ABD19C}"/>
          </ac:spMkLst>
        </pc:spChg>
        <pc:spChg chg="mod">
          <ac:chgData name="Jim Fleming" userId="161791bae1afb603" providerId="LiveId" clId="{A2904602-DCEE-A049-80B4-987AF77A3153}" dt="2023-09-23T23:02:52.051" v="301" actId="207"/>
          <ac:spMkLst>
            <pc:docMk/>
            <pc:sldMk cId="2034044102" sldId="526"/>
            <ac:spMk id="8" creationId="{42DFA7EB-FCDE-C4CC-0DD0-FF5193912F2C}"/>
          </ac:spMkLst>
        </pc:spChg>
      </pc:sldChg>
      <pc:sldChg chg="modSp add mod">
        <pc:chgData name="Jim Fleming" userId="161791bae1afb603" providerId="LiveId" clId="{A2904602-DCEE-A049-80B4-987AF77A3153}" dt="2023-09-23T23:03:30.521" v="312" actId="207"/>
        <pc:sldMkLst>
          <pc:docMk/>
          <pc:sldMk cId="2524198332" sldId="527"/>
        </pc:sldMkLst>
        <pc:spChg chg="mod">
          <ac:chgData name="Jim Fleming" userId="161791bae1afb603" providerId="LiveId" clId="{A2904602-DCEE-A049-80B4-987AF77A3153}" dt="2023-09-23T23:03:27.484" v="311" actId="207"/>
          <ac:spMkLst>
            <pc:docMk/>
            <pc:sldMk cId="2524198332" sldId="527"/>
            <ac:spMk id="5" creationId="{FDC8D6C2-5F52-D34B-23A0-601FDE73D0F9}"/>
          </ac:spMkLst>
        </pc:spChg>
        <pc:spChg chg="mod">
          <ac:chgData name="Jim Fleming" userId="161791bae1afb603" providerId="LiveId" clId="{A2904602-DCEE-A049-80B4-987AF77A3153}" dt="2023-09-23T23:03:24.018" v="310" actId="207"/>
          <ac:spMkLst>
            <pc:docMk/>
            <pc:sldMk cId="2524198332" sldId="527"/>
            <ac:spMk id="6" creationId="{000134CA-DB48-8AF1-A653-7C7099ABD19C}"/>
          </ac:spMkLst>
        </pc:spChg>
        <pc:spChg chg="mod">
          <ac:chgData name="Jim Fleming" userId="161791bae1afb603" providerId="LiveId" clId="{A2904602-DCEE-A049-80B4-987AF77A3153}" dt="2023-09-23T23:03:30.521" v="312" actId="207"/>
          <ac:spMkLst>
            <pc:docMk/>
            <pc:sldMk cId="2524198332" sldId="527"/>
            <ac:spMk id="8" creationId="{42DFA7EB-FCDE-C4CC-0DD0-FF5193912F2C}"/>
          </ac:spMkLst>
        </pc:spChg>
      </pc:sldChg>
      <pc:sldChg chg="modSp add mod">
        <pc:chgData name="Jim Fleming" userId="161791bae1afb603" providerId="LiveId" clId="{A2904602-DCEE-A049-80B4-987AF77A3153}" dt="2023-09-23T23:03:41.217" v="315" actId="207"/>
        <pc:sldMkLst>
          <pc:docMk/>
          <pc:sldMk cId="1522105617" sldId="528"/>
        </pc:sldMkLst>
        <pc:spChg chg="mod">
          <ac:chgData name="Jim Fleming" userId="161791bae1afb603" providerId="LiveId" clId="{A2904602-DCEE-A049-80B4-987AF77A3153}" dt="2023-09-23T23:03:36.405" v="313" actId="207"/>
          <ac:spMkLst>
            <pc:docMk/>
            <pc:sldMk cId="1522105617" sldId="528"/>
            <ac:spMk id="5" creationId="{FDC8D6C2-5F52-D34B-23A0-601FDE73D0F9}"/>
          </ac:spMkLst>
        </pc:spChg>
        <pc:spChg chg="mod">
          <ac:chgData name="Jim Fleming" userId="161791bae1afb603" providerId="LiveId" clId="{A2904602-DCEE-A049-80B4-987AF77A3153}" dt="2023-09-23T23:03:38.849" v="314" actId="207"/>
          <ac:spMkLst>
            <pc:docMk/>
            <pc:sldMk cId="1522105617" sldId="528"/>
            <ac:spMk id="6" creationId="{000134CA-DB48-8AF1-A653-7C7099ABD19C}"/>
          </ac:spMkLst>
        </pc:spChg>
        <pc:spChg chg="mod">
          <ac:chgData name="Jim Fleming" userId="161791bae1afb603" providerId="LiveId" clId="{A2904602-DCEE-A049-80B4-987AF77A3153}" dt="2023-09-23T23:03:41.217" v="315" actId="207"/>
          <ac:spMkLst>
            <pc:docMk/>
            <pc:sldMk cId="1522105617" sldId="528"/>
            <ac:spMk id="7" creationId="{CD6513A7-86A0-1757-E0F2-D9024F473958}"/>
          </ac:spMkLst>
        </pc:spChg>
      </pc:sldChg>
      <pc:sldChg chg="add">
        <pc:chgData name="Jim Fleming" userId="161791bae1afb603" providerId="LiveId" clId="{A2904602-DCEE-A049-80B4-987AF77A3153}" dt="2023-09-23T23:04:42.531" v="316" actId="2890"/>
        <pc:sldMkLst>
          <pc:docMk/>
          <pc:sldMk cId="1722007129" sldId="529"/>
        </pc:sldMkLst>
      </pc:sldChg>
      <pc:sldChg chg="add mod ord modShow">
        <pc:chgData name="Jim Fleming" userId="161791bae1afb603" providerId="LiveId" clId="{A2904602-DCEE-A049-80B4-987AF77A3153}" dt="2023-09-23T23:05:09.212" v="323" actId="729"/>
        <pc:sldMkLst>
          <pc:docMk/>
          <pc:sldMk cId="2125220031" sldId="530"/>
        </pc:sldMkLst>
      </pc:sldChg>
      <pc:sldChg chg="modSp add mod ord">
        <pc:chgData name="Jim Fleming" userId="161791bae1afb603" providerId="LiveId" clId="{A2904602-DCEE-A049-80B4-987AF77A3153}" dt="2023-09-23T23:07:15.741" v="352" actId="20577"/>
        <pc:sldMkLst>
          <pc:docMk/>
          <pc:sldMk cId="3610940258" sldId="531"/>
        </pc:sldMkLst>
        <pc:spChg chg="mod">
          <ac:chgData name="Jim Fleming" userId="161791bae1afb603" providerId="LiveId" clId="{A2904602-DCEE-A049-80B4-987AF77A3153}" dt="2023-09-23T23:07:15.741" v="352" actId="20577"/>
          <ac:spMkLst>
            <pc:docMk/>
            <pc:sldMk cId="3610940258" sldId="531"/>
            <ac:spMk id="2" creationId="{1AC8C507-C381-A7EC-84C3-B88443D1F57A}"/>
          </ac:spMkLst>
        </pc:spChg>
      </pc:sldChg>
    </pc:docChg>
  </pc:docChgLst>
  <pc:docChgLst>
    <pc:chgData name="Jim Fleming" userId="161791bae1afb603" providerId="LiveId" clId="{3934BBD8-6A39-5F4A-AED8-EAEF39D613FF}"/>
    <pc:docChg chg="undo custSel addSld delSld modSld sldOrd">
      <pc:chgData name="Jim Fleming" userId="161791bae1afb603" providerId="LiveId" clId="{3934BBD8-6A39-5F4A-AED8-EAEF39D613FF}" dt="2023-11-20T00:30:26.327" v="13" actId="20578"/>
      <pc:docMkLst>
        <pc:docMk/>
      </pc:docMkLst>
      <pc:sldChg chg="del">
        <pc:chgData name="Jim Fleming" userId="161791bae1afb603" providerId="LiveId" clId="{3934BBD8-6A39-5F4A-AED8-EAEF39D613FF}" dt="2023-11-20T00:30:01.940" v="6" actId="2696"/>
        <pc:sldMkLst>
          <pc:docMk/>
          <pc:sldMk cId="270792197" sldId="563"/>
        </pc:sldMkLst>
      </pc:sldChg>
      <pc:sldChg chg="modSp mod">
        <pc:chgData name="Jim Fleming" userId="161791bae1afb603" providerId="LiveId" clId="{3934BBD8-6A39-5F4A-AED8-EAEF39D613FF}" dt="2023-11-20T00:29:55.877" v="5" actId="6549"/>
        <pc:sldMkLst>
          <pc:docMk/>
          <pc:sldMk cId="189513369" sldId="583"/>
        </pc:sldMkLst>
        <pc:spChg chg="mod">
          <ac:chgData name="Jim Fleming" userId="161791bae1afb603" providerId="LiveId" clId="{3934BBD8-6A39-5F4A-AED8-EAEF39D613FF}" dt="2023-11-20T00:29:55.877" v="5" actId="6549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3934BBD8-6A39-5F4A-AED8-EAEF39D613FF}" dt="2023-11-20T00:29:53.745" v="4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del">
        <pc:chgData name="Jim Fleming" userId="161791bae1afb603" providerId="LiveId" clId="{3934BBD8-6A39-5F4A-AED8-EAEF39D613FF}" dt="2023-11-20T00:30:03.784" v="7" actId="2696"/>
        <pc:sldMkLst>
          <pc:docMk/>
          <pc:sldMk cId="2821003419" sldId="628"/>
        </pc:sldMkLst>
      </pc:sldChg>
      <pc:sldChg chg="modSp mod">
        <pc:chgData name="Jim Fleming" userId="161791bae1afb603" providerId="LiveId" clId="{3934BBD8-6A39-5F4A-AED8-EAEF39D613FF}" dt="2023-11-20T00:29:31.990" v="1" actId="20577"/>
        <pc:sldMkLst>
          <pc:docMk/>
          <pc:sldMk cId="1168562675" sldId="631"/>
        </pc:sldMkLst>
        <pc:spChg chg="mod">
          <ac:chgData name="Jim Fleming" userId="161791bae1afb603" providerId="LiveId" clId="{3934BBD8-6A39-5F4A-AED8-EAEF39D613FF}" dt="2023-11-20T00:29:31.990" v="1" actId="20577"/>
          <ac:spMkLst>
            <pc:docMk/>
            <pc:sldMk cId="1168562675" sldId="631"/>
            <ac:spMk id="2" creationId="{1AC8C507-C381-A7EC-84C3-B88443D1F57A}"/>
          </ac:spMkLst>
        </pc:spChg>
      </pc:sldChg>
      <pc:sldChg chg="del">
        <pc:chgData name="Jim Fleming" userId="161791bae1afb603" providerId="LiveId" clId="{3934BBD8-6A39-5F4A-AED8-EAEF39D613FF}" dt="2023-11-20T00:30:05.152" v="8" actId="2696"/>
        <pc:sldMkLst>
          <pc:docMk/>
          <pc:sldMk cId="3257297764" sldId="632"/>
        </pc:sldMkLst>
      </pc:sldChg>
      <pc:sldChg chg="modSp mod">
        <pc:chgData name="Jim Fleming" userId="161791bae1afb603" providerId="LiveId" clId="{3934BBD8-6A39-5F4A-AED8-EAEF39D613FF}" dt="2023-11-20T00:30:17.011" v="9"/>
        <pc:sldMkLst>
          <pc:docMk/>
          <pc:sldMk cId="1387172984" sldId="633"/>
        </pc:sldMkLst>
        <pc:spChg chg="mod">
          <ac:chgData name="Jim Fleming" userId="161791bae1afb603" providerId="LiveId" clId="{3934BBD8-6A39-5F4A-AED8-EAEF39D613FF}" dt="2023-11-20T00:30:17.011" v="9"/>
          <ac:spMkLst>
            <pc:docMk/>
            <pc:sldMk cId="1387172984" sldId="633"/>
            <ac:spMk id="2" creationId="{1AC8C507-C381-A7EC-84C3-B88443D1F57A}"/>
          </ac:spMkLst>
        </pc:spChg>
      </pc:sldChg>
      <pc:sldChg chg="modSp mod">
        <pc:chgData name="Jim Fleming" userId="161791bae1afb603" providerId="LiveId" clId="{3934BBD8-6A39-5F4A-AED8-EAEF39D613FF}" dt="2023-11-20T00:30:18.959" v="10"/>
        <pc:sldMkLst>
          <pc:docMk/>
          <pc:sldMk cId="4110602741" sldId="634"/>
        </pc:sldMkLst>
        <pc:spChg chg="mod">
          <ac:chgData name="Jim Fleming" userId="161791bae1afb603" providerId="LiveId" clId="{3934BBD8-6A39-5F4A-AED8-EAEF39D613FF}" dt="2023-11-20T00:30:18.959" v="10"/>
          <ac:spMkLst>
            <pc:docMk/>
            <pc:sldMk cId="4110602741" sldId="634"/>
            <ac:spMk id="2" creationId="{1AC8C507-C381-A7EC-84C3-B88443D1F57A}"/>
          </ac:spMkLst>
        </pc:spChg>
      </pc:sldChg>
      <pc:sldChg chg="modSp mod">
        <pc:chgData name="Jim Fleming" userId="161791bae1afb603" providerId="LiveId" clId="{3934BBD8-6A39-5F4A-AED8-EAEF39D613FF}" dt="2023-11-20T00:30:20.591" v="11"/>
        <pc:sldMkLst>
          <pc:docMk/>
          <pc:sldMk cId="3340674930" sldId="635"/>
        </pc:sldMkLst>
        <pc:spChg chg="mod">
          <ac:chgData name="Jim Fleming" userId="161791bae1afb603" providerId="LiveId" clId="{3934BBD8-6A39-5F4A-AED8-EAEF39D613FF}" dt="2023-11-20T00:30:20.591" v="11"/>
          <ac:spMkLst>
            <pc:docMk/>
            <pc:sldMk cId="3340674930" sldId="635"/>
            <ac:spMk id="2" creationId="{1AC8C507-C381-A7EC-84C3-B88443D1F57A}"/>
          </ac:spMkLst>
        </pc:spChg>
      </pc:sldChg>
      <pc:sldChg chg="add ord">
        <pc:chgData name="Jim Fleming" userId="161791bae1afb603" providerId="LiveId" clId="{3934BBD8-6A39-5F4A-AED8-EAEF39D613FF}" dt="2023-11-20T00:30:26.327" v="13" actId="20578"/>
        <pc:sldMkLst>
          <pc:docMk/>
          <pc:sldMk cId="3976078493" sldId="636"/>
        </pc:sldMkLst>
      </pc:sldChg>
    </pc:docChg>
  </pc:docChgLst>
  <pc:docChgLst>
    <pc:chgData name="Jim Fleming" userId="161791bae1afb603" providerId="LiveId" clId="{04DA70CD-13B1-7D44-B6C7-25C7668AFA74}"/>
    <pc:docChg chg="modSld">
      <pc:chgData name="Jim Fleming" userId="161791bae1afb603" providerId="LiveId" clId="{04DA70CD-13B1-7D44-B6C7-25C7668AFA74}" dt="2024-04-28T21:46:40.697" v="2"/>
      <pc:docMkLst>
        <pc:docMk/>
      </pc:docMkLst>
      <pc:sldChg chg="modSp">
        <pc:chgData name="Jim Fleming" userId="161791bae1afb603" providerId="LiveId" clId="{04DA70CD-13B1-7D44-B6C7-25C7668AFA74}" dt="2024-04-28T21:46:31.300" v="0"/>
        <pc:sldMkLst>
          <pc:docMk/>
          <pc:sldMk cId="816045860" sldId="677"/>
        </pc:sldMkLst>
        <pc:picChg chg="mod">
          <ac:chgData name="Jim Fleming" userId="161791bae1afb603" providerId="LiveId" clId="{04DA70CD-13B1-7D44-B6C7-25C7668AFA74}" dt="2024-04-28T21:46:31.300" v="0"/>
          <ac:picMkLst>
            <pc:docMk/>
            <pc:sldMk cId="816045860" sldId="677"/>
            <ac:picMk id="4" creationId="{0BB59182-477B-FE2D-B663-7131DE9A6929}"/>
          </ac:picMkLst>
        </pc:picChg>
      </pc:sldChg>
      <pc:sldChg chg="modSp">
        <pc:chgData name="Jim Fleming" userId="161791bae1afb603" providerId="LiveId" clId="{04DA70CD-13B1-7D44-B6C7-25C7668AFA74}" dt="2024-04-28T21:46:36.793" v="1"/>
        <pc:sldMkLst>
          <pc:docMk/>
          <pc:sldMk cId="1892334262" sldId="678"/>
        </pc:sldMkLst>
        <pc:picChg chg="mod">
          <ac:chgData name="Jim Fleming" userId="161791bae1afb603" providerId="LiveId" clId="{04DA70CD-13B1-7D44-B6C7-25C7668AFA74}" dt="2024-04-28T21:46:36.793" v="1"/>
          <ac:picMkLst>
            <pc:docMk/>
            <pc:sldMk cId="1892334262" sldId="678"/>
            <ac:picMk id="3" creationId="{EAA53212-AE57-2B53-29A9-964967CE866C}"/>
          </ac:picMkLst>
        </pc:picChg>
      </pc:sldChg>
      <pc:sldChg chg="modSp">
        <pc:chgData name="Jim Fleming" userId="161791bae1afb603" providerId="LiveId" clId="{04DA70CD-13B1-7D44-B6C7-25C7668AFA74}" dt="2024-04-28T21:46:40.697" v="2"/>
        <pc:sldMkLst>
          <pc:docMk/>
          <pc:sldMk cId="2701228636" sldId="679"/>
        </pc:sldMkLst>
        <pc:picChg chg="mod">
          <ac:chgData name="Jim Fleming" userId="161791bae1afb603" providerId="LiveId" clId="{04DA70CD-13B1-7D44-B6C7-25C7668AFA74}" dt="2024-04-28T21:46:40.697" v="2"/>
          <ac:picMkLst>
            <pc:docMk/>
            <pc:sldMk cId="2701228636" sldId="679"/>
            <ac:picMk id="3" creationId="{FBC1363F-EC30-46D3-E41D-4164E24E73C4}"/>
          </ac:picMkLst>
        </pc:picChg>
      </pc:sldChg>
    </pc:docChg>
  </pc:docChgLst>
  <pc:docChgLst>
    <pc:chgData name="Jim Fleming" userId="161791bae1afb603" providerId="LiveId" clId="{2CCB9CA5-06B1-F54A-AC44-97F919F458DE}"/>
    <pc:docChg chg="custSel addSld delSld modSld sldOrd">
      <pc:chgData name="Jim Fleming" userId="161791bae1afb603" providerId="LiveId" clId="{2CCB9CA5-06B1-F54A-AC44-97F919F458DE}" dt="2023-11-19T01:51:38.081" v="263" actId="2696"/>
      <pc:docMkLst>
        <pc:docMk/>
      </pc:docMkLst>
      <pc:sldChg chg="modSp mod ord">
        <pc:chgData name="Jim Fleming" userId="161791bae1afb603" providerId="LiveId" clId="{2CCB9CA5-06B1-F54A-AC44-97F919F458DE}" dt="2023-11-19T01:51:27.041" v="258" actId="20578"/>
        <pc:sldMkLst>
          <pc:docMk/>
          <pc:sldMk cId="270792197" sldId="563"/>
        </pc:sldMkLst>
        <pc:spChg chg="mod">
          <ac:chgData name="Jim Fleming" userId="161791bae1afb603" providerId="LiveId" clId="{2CCB9CA5-06B1-F54A-AC44-97F919F458DE}" dt="2023-11-19T01:44:19.739" v="6" actId="20577"/>
          <ac:spMkLst>
            <pc:docMk/>
            <pc:sldMk cId="270792197" sldId="563"/>
            <ac:spMk id="2" creationId="{1AC8C507-C381-A7EC-84C3-B88443D1F57A}"/>
          </ac:spMkLst>
        </pc:spChg>
      </pc:sldChg>
      <pc:sldChg chg="modSp mod">
        <pc:chgData name="Jim Fleming" userId="161791bae1afb603" providerId="LiveId" clId="{2CCB9CA5-06B1-F54A-AC44-97F919F458DE}" dt="2023-11-19T01:44:42.598" v="13" actId="6549"/>
        <pc:sldMkLst>
          <pc:docMk/>
          <pc:sldMk cId="189513369" sldId="583"/>
        </pc:sldMkLst>
        <pc:spChg chg="mod">
          <ac:chgData name="Jim Fleming" userId="161791bae1afb603" providerId="LiveId" clId="{2CCB9CA5-06B1-F54A-AC44-97F919F458DE}" dt="2023-11-19T01:44:25.682" v="10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2CCB9CA5-06B1-F54A-AC44-97F919F458DE}" dt="2023-11-19T01:44:42.598" v="13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modSp mod">
        <pc:chgData name="Jim Fleming" userId="161791bae1afb603" providerId="LiveId" clId="{2CCB9CA5-06B1-F54A-AC44-97F919F458DE}" dt="2023-11-19T01:49:32.111" v="240" actId="20577"/>
        <pc:sldMkLst>
          <pc:docMk/>
          <pc:sldMk cId="683045052" sldId="607"/>
        </pc:sldMkLst>
        <pc:spChg chg="mod">
          <ac:chgData name="Jim Fleming" userId="161791bae1afb603" providerId="LiveId" clId="{2CCB9CA5-06B1-F54A-AC44-97F919F458DE}" dt="2023-11-19T01:49:32.111" v="240" actId="20577"/>
          <ac:spMkLst>
            <pc:docMk/>
            <pc:sldMk cId="683045052" sldId="607"/>
            <ac:spMk id="14" creationId="{5F776F3F-31E1-B7AA-5D11-1AB1A9490BFE}"/>
          </ac:spMkLst>
        </pc:spChg>
      </pc:sldChg>
      <pc:sldChg chg="del">
        <pc:chgData name="Jim Fleming" userId="161791bae1afb603" providerId="LiveId" clId="{2CCB9CA5-06B1-F54A-AC44-97F919F458DE}" dt="2023-11-19T01:46:56.136" v="140" actId="2696"/>
        <pc:sldMkLst>
          <pc:docMk/>
          <pc:sldMk cId="2857941999" sldId="617"/>
        </pc:sldMkLst>
      </pc:sldChg>
      <pc:sldChg chg="del">
        <pc:chgData name="Jim Fleming" userId="161791bae1afb603" providerId="LiveId" clId="{2CCB9CA5-06B1-F54A-AC44-97F919F458DE}" dt="2023-11-19T01:46:56.574" v="141" actId="2696"/>
        <pc:sldMkLst>
          <pc:docMk/>
          <pc:sldMk cId="1817492945" sldId="618"/>
        </pc:sldMkLst>
      </pc:sldChg>
      <pc:sldChg chg="modSp mod ord">
        <pc:chgData name="Jim Fleming" userId="161791bae1afb603" providerId="LiveId" clId="{2CCB9CA5-06B1-F54A-AC44-97F919F458DE}" dt="2023-11-19T01:50:35.038" v="247" actId="14100"/>
        <pc:sldMkLst>
          <pc:docMk/>
          <pc:sldMk cId="340736095" sldId="619"/>
        </pc:sldMkLst>
        <pc:spChg chg="mod">
          <ac:chgData name="Jim Fleming" userId="161791bae1afb603" providerId="LiveId" clId="{2CCB9CA5-06B1-F54A-AC44-97F919F458DE}" dt="2023-11-19T01:50:35.038" v="247" actId="14100"/>
          <ac:spMkLst>
            <pc:docMk/>
            <pc:sldMk cId="340736095" sldId="619"/>
            <ac:spMk id="3" creationId="{CE3E06FE-0D35-B8E8-7693-BE38EB59D759}"/>
          </ac:spMkLst>
        </pc:spChg>
      </pc:sldChg>
      <pc:sldChg chg="del">
        <pc:chgData name="Jim Fleming" userId="161791bae1afb603" providerId="LiveId" clId="{2CCB9CA5-06B1-F54A-AC44-97F919F458DE}" dt="2023-11-19T01:50:53.622" v="249" actId="2696"/>
        <pc:sldMkLst>
          <pc:docMk/>
          <pc:sldMk cId="2911037679" sldId="620"/>
        </pc:sldMkLst>
      </pc:sldChg>
      <pc:sldChg chg="del">
        <pc:chgData name="Jim Fleming" userId="161791bae1afb603" providerId="LiveId" clId="{2CCB9CA5-06B1-F54A-AC44-97F919F458DE}" dt="2023-11-19T01:50:54.485" v="251" actId="2696"/>
        <pc:sldMkLst>
          <pc:docMk/>
          <pc:sldMk cId="3013769601" sldId="621"/>
        </pc:sldMkLst>
      </pc:sldChg>
      <pc:sldChg chg="del">
        <pc:chgData name="Jim Fleming" userId="161791bae1afb603" providerId="LiveId" clId="{2CCB9CA5-06B1-F54A-AC44-97F919F458DE}" dt="2023-11-19T01:50:54.102" v="250" actId="2696"/>
        <pc:sldMkLst>
          <pc:docMk/>
          <pc:sldMk cId="2433919424" sldId="622"/>
        </pc:sldMkLst>
      </pc:sldChg>
      <pc:sldChg chg="del">
        <pc:chgData name="Jim Fleming" userId="161791bae1afb603" providerId="LiveId" clId="{2CCB9CA5-06B1-F54A-AC44-97F919F458DE}" dt="2023-11-19T01:44:49.012" v="14" actId="2696"/>
        <pc:sldMkLst>
          <pc:docMk/>
          <pc:sldMk cId="193932846" sldId="623"/>
        </pc:sldMkLst>
      </pc:sldChg>
      <pc:sldChg chg="del">
        <pc:chgData name="Jim Fleming" userId="161791bae1afb603" providerId="LiveId" clId="{2CCB9CA5-06B1-F54A-AC44-97F919F458DE}" dt="2023-11-19T01:46:57.445" v="142" actId="2696"/>
        <pc:sldMkLst>
          <pc:docMk/>
          <pc:sldMk cId="512487870" sldId="624"/>
        </pc:sldMkLst>
      </pc:sldChg>
      <pc:sldChg chg="del">
        <pc:chgData name="Jim Fleming" userId="161791bae1afb603" providerId="LiveId" clId="{2CCB9CA5-06B1-F54A-AC44-97F919F458DE}" dt="2023-11-19T01:50:56.290" v="254" actId="2696"/>
        <pc:sldMkLst>
          <pc:docMk/>
          <pc:sldMk cId="1136238272" sldId="625"/>
        </pc:sldMkLst>
      </pc:sldChg>
      <pc:sldChg chg="del">
        <pc:chgData name="Jim Fleming" userId="161791bae1afb603" providerId="LiveId" clId="{2CCB9CA5-06B1-F54A-AC44-97F919F458DE}" dt="2023-11-19T01:50:53.010" v="248" actId="2696"/>
        <pc:sldMkLst>
          <pc:docMk/>
          <pc:sldMk cId="2570436449" sldId="626"/>
        </pc:sldMkLst>
      </pc:sldChg>
      <pc:sldChg chg="del">
        <pc:chgData name="Jim Fleming" userId="161791bae1afb603" providerId="LiveId" clId="{2CCB9CA5-06B1-F54A-AC44-97F919F458DE}" dt="2023-11-19T01:44:52.320" v="15" actId="2696"/>
        <pc:sldMkLst>
          <pc:docMk/>
          <pc:sldMk cId="1938528030" sldId="627"/>
        </pc:sldMkLst>
      </pc:sldChg>
      <pc:sldChg chg="modSp mod">
        <pc:chgData name="Jim Fleming" userId="161791bae1afb603" providerId="LiveId" clId="{2CCB9CA5-06B1-F54A-AC44-97F919F458DE}" dt="2023-11-19T01:46:50.039" v="137" actId="6549"/>
        <pc:sldMkLst>
          <pc:docMk/>
          <pc:sldMk cId="2821003419" sldId="628"/>
        </pc:sldMkLst>
        <pc:spChg chg="mod">
          <ac:chgData name="Jim Fleming" userId="161791bae1afb603" providerId="LiveId" clId="{2CCB9CA5-06B1-F54A-AC44-97F919F458DE}" dt="2023-11-19T01:46:50.039" v="137" actId="6549"/>
          <ac:spMkLst>
            <pc:docMk/>
            <pc:sldMk cId="2821003419" sldId="628"/>
            <ac:spMk id="14" creationId="{5F776F3F-31E1-B7AA-5D11-1AB1A9490BFE}"/>
          </ac:spMkLst>
        </pc:spChg>
      </pc:sldChg>
      <pc:sldChg chg="del">
        <pc:chgData name="Jim Fleming" userId="161791bae1afb603" providerId="LiveId" clId="{2CCB9CA5-06B1-F54A-AC44-97F919F458DE}" dt="2023-11-19T01:46:54.568" v="139" actId="2696"/>
        <pc:sldMkLst>
          <pc:docMk/>
          <pc:sldMk cId="2741987892" sldId="629"/>
        </pc:sldMkLst>
      </pc:sldChg>
      <pc:sldChg chg="modSp mod ord">
        <pc:chgData name="Jim Fleming" userId="161791bae1afb603" providerId="LiveId" clId="{2CCB9CA5-06B1-F54A-AC44-97F919F458DE}" dt="2023-11-19T01:47:11.163" v="143" actId="20578"/>
        <pc:sldMkLst>
          <pc:docMk/>
          <pc:sldMk cId="1780131733" sldId="630"/>
        </pc:sldMkLst>
        <pc:spChg chg="mod">
          <ac:chgData name="Jim Fleming" userId="161791bae1afb603" providerId="LiveId" clId="{2CCB9CA5-06B1-F54A-AC44-97F919F458DE}" dt="2023-11-19T01:45:12.187" v="20" actId="20577"/>
          <ac:spMkLst>
            <pc:docMk/>
            <pc:sldMk cId="1780131733" sldId="630"/>
            <ac:spMk id="14" creationId="{5F776F3F-31E1-B7AA-5D11-1AB1A9490BFE}"/>
          </ac:spMkLst>
        </pc:spChg>
      </pc:sldChg>
      <pc:sldChg chg="add">
        <pc:chgData name="Jim Fleming" userId="161791bae1afb603" providerId="LiveId" clId="{2CCB9CA5-06B1-F54A-AC44-97F919F458DE}" dt="2023-11-19T01:51:14.830" v="255" actId="2890"/>
        <pc:sldMkLst>
          <pc:docMk/>
          <pc:sldMk cId="1168562675" sldId="631"/>
        </pc:sldMkLst>
      </pc:sldChg>
      <pc:sldChg chg="del">
        <pc:chgData name="Jim Fleming" userId="161791bae1afb603" providerId="LiveId" clId="{2CCB9CA5-06B1-F54A-AC44-97F919F458DE}" dt="2023-11-19T01:46:53.999" v="138" actId="2696"/>
        <pc:sldMkLst>
          <pc:docMk/>
          <pc:sldMk cId="1875222559" sldId="631"/>
        </pc:sldMkLst>
      </pc:sldChg>
      <pc:sldChg chg="del">
        <pc:chgData name="Jim Fleming" userId="161791bae1afb603" providerId="LiveId" clId="{2CCB9CA5-06B1-F54A-AC44-97F919F458DE}" dt="2023-11-19T01:50:55.132" v="252" actId="2696"/>
        <pc:sldMkLst>
          <pc:docMk/>
          <pc:sldMk cId="1210960665" sldId="632"/>
        </pc:sldMkLst>
      </pc:sldChg>
      <pc:sldChg chg="add ord">
        <pc:chgData name="Jim Fleming" userId="161791bae1afb603" providerId="LiveId" clId="{2CCB9CA5-06B1-F54A-AC44-97F919F458DE}" dt="2023-11-19T01:51:28.622" v="259" actId="20578"/>
        <pc:sldMkLst>
          <pc:docMk/>
          <pc:sldMk cId="3257297764" sldId="632"/>
        </pc:sldMkLst>
      </pc:sldChg>
      <pc:sldChg chg="add ord replId">
        <pc:chgData name="Jim Fleming" userId="161791bae1afb603" providerId="LiveId" clId="{2CCB9CA5-06B1-F54A-AC44-97F919F458DE}" dt="2023-11-19T01:51:30.905" v="260" actId="20578"/>
        <pc:sldMkLst>
          <pc:docMk/>
          <pc:sldMk cId="1387172984" sldId="633"/>
        </pc:sldMkLst>
      </pc:sldChg>
      <pc:sldChg chg="del">
        <pc:chgData name="Jim Fleming" userId="161791bae1afb603" providerId="LiveId" clId="{2CCB9CA5-06B1-F54A-AC44-97F919F458DE}" dt="2023-11-19T01:50:55.533" v="253" actId="2696"/>
        <pc:sldMkLst>
          <pc:docMk/>
          <pc:sldMk cId="3051952489" sldId="633"/>
        </pc:sldMkLst>
      </pc:sldChg>
      <pc:sldChg chg="add ord">
        <pc:chgData name="Jim Fleming" userId="161791bae1afb603" providerId="LiveId" clId="{2CCB9CA5-06B1-F54A-AC44-97F919F458DE}" dt="2023-11-19T01:51:33.569" v="261" actId="20578"/>
        <pc:sldMkLst>
          <pc:docMk/>
          <pc:sldMk cId="4110602741" sldId="634"/>
        </pc:sldMkLst>
      </pc:sldChg>
      <pc:sldChg chg="add ord replId">
        <pc:chgData name="Jim Fleming" userId="161791bae1afb603" providerId="LiveId" clId="{2CCB9CA5-06B1-F54A-AC44-97F919F458DE}" dt="2023-11-19T01:51:36.073" v="262" actId="20578"/>
        <pc:sldMkLst>
          <pc:docMk/>
          <pc:sldMk cId="3340674930" sldId="635"/>
        </pc:sldMkLst>
      </pc:sldChg>
      <pc:sldChg chg="add del replId">
        <pc:chgData name="Jim Fleming" userId="161791bae1afb603" providerId="LiveId" clId="{2CCB9CA5-06B1-F54A-AC44-97F919F458DE}" dt="2023-11-19T01:51:38.081" v="263" actId="2696"/>
        <pc:sldMkLst>
          <pc:docMk/>
          <pc:sldMk cId="1718557187" sldId="636"/>
        </pc:sldMkLst>
      </pc:sldChg>
    </pc:docChg>
  </pc:docChgLst>
  <pc:docChgLst>
    <pc:chgData name="Jim Fleming" userId="161791bae1afb603" providerId="LiveId" clId="{5B719752-9E95-2D42-9B82-EAF10FD299CB}"/>
    <pc:docChg chg="undo custSel addSld delSld modSld sldOrd">
      <pc:chgData name="Jim Fleming" userId="161791bae1afb603" providerId="LiveId" clId="{5B719752-9E95-2D42-9B82-EAF10FD299CB}" dt="2023-09-30T23:25:07.058" v="173" actId="20578"/>
      <pc:docMkLst>
        <pc:docMk/>
      </pc:docMkLst>
      <pc:sldChg chg="modSp mod ord">
        <pc:chgData name="Jim Fleming" userId="161791bae1afb603" providerId="LiveId" clId="{5B719752-9E95-2D42-9B82-EAF10FD299CB}" dt="2023-09-30T23:07:07.469" v="45" actId="20578"/>
        <pc:sldMkLst>
          <pc:docMk/>
          <pc:sldMk cId="95395388" sldId="487"/>
        </pc:sldMkLst>
        <pc:spChg chg="mod">
          <ac:chgData name="Jim Fleming" userId="161791bae1afb603" providerId="LiveId" clId="{5B719752-9E95-2D42-9B82-EAF10FD299CB}" dt="2023-09-30T23:05:34.016" v="26" actId="20577"/>
          <ac:spMkLst>
            <pc:docMk/>
            <pc:sldMk cId="95395388" sldId="487"/>
            <ac:spMk id="2" creationId="{1AC8C507-C381-A7EC-84C3-B88443D1F57A}"/>
          </ac:spMkLst>
        </pc:spChg>
        <pc:spChg chg="mod">
          <ac:chgData name="Jim Fleming" userId="161791bae1afb603" providerId="LiveId" clId="{5B719752-9E95-2D42-9B82-EAF10FD299CB}" dt="2023-09-30T23:06:39.294" v="39" actId="14100"/>
          <ac:spMkLst>
            <pc:docMk/>
            <pc:sldMk cId="95395388" sldId="487"/>
            <ac:spMk id="5" creationId="{FDC8D6C2-5F52-D34B-23A0-601FDE73D0F9}"/>
          </ac:spMkLst>
        </pc:spChg>
      </pc:sldChg>
      <pc:sldChg chg="addSp modSp add mod">
        <pc:chgData name="Jim Fleming" userId="161791bae1afb603" providerId="LiveId" clId="{5B719752-9E95-2D42-9B82-EAF10FD299CB}" dt="2023-09-30T23:23:13.191" v="163" actId="1076"/>
        <pc:sldMkLst>
          <pc:docMk/>
          <pc:sldMk cId="1321751761" sldId="491"/>
        </pc:sldMkLst>
        <pc:spChg chg="add mod">
          <ac:chgData name="Jim Fleming" userId="161791bae1afb603" providerId="LiveId" clId="{5B719752-9E95-2D42-9B82-EAF10FD299CB}" dt="2023-09-30T23:23:13.191" v="163" actId="1076"/>
          <ac:spMkLst>
            <pc:docMk/>
            <pc:sldMk cId="1321751761" sldId="491"/>
            <ac:spMk id="4" creationId="{60F85CE7-D271-CB8B-A984-9705E018E251}"/>
          </ac:spMkLst>
        </pc:spChg>
      </pc:sldChg>
      <pc:sldChg chg="modSp mod">
        <pc:chgData name="Jim Fleming" userId="161791bae1afb603" providerId="LiveId" clId="{5B719752-9E95-2D42-9B82-EAF10FD299CB}" dt="2023-09-30T23:05:10.819" v="19" actId="20577"/>
        <pc:sldMkLst>
          <pc:docMk/>
          <pc:sldMk cId="585080306" sldId="521"/>
        </pc:sldMkLst>
        <pc:spChg chg="mod">
          <ac:chgData name="Jim Fleming" userId="161791bae1afb603" providerId="LiveId" clId="{5B719752-9E95-2D42-9B82-EAF10FD299CB}" dt="2023-09-30T23:05:10.819" v="19" actId="20577"/>
          <ac:spMkLst>
            <pc:docMk/>
            <pc:sldMk cId="585080306" sldId="521"/>
            <ac:spMk id="2" creationId="{1AC8C507-C381-A7EC-84C3-B88443D1F57A}"/>
          </ac:spMkLst>
        </pc:spChg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82948758" sldId="523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3286281656" sldId="524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3699286296" sldId="525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2034044102" sldId="526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2524198332" sldId="527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1522105617" sldId="528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1722007129" sldId="529"/>
        </pc:sldMkLst>
      </pc:sldChg>
      <pc:sldChg chg="del">
        <pc:chgData name="Jim Fleming" userId="161791bae1afb603" providerId="LiveId" clId="{5B719752-9E95-2D42-9B82-EAF10FD299CB}" dt="2023-09-30T23:06:45.197" v="40" actId="2696"/>
        <pc:sldMkLst>
          <pc:docMk/>
          <pc:sldMk cId="3610940258" sldId="531"/>
        </pc:sldMkLst>
      </pc:sldChg>
      <pc:sldChg chg="add">
        <pc:chgData name="Jim Fleming" userId="161791bae1afb603" providerId="LiveId" clId="{5B719752-9E95-2D42-9B82-EAF10FD299CB}" dt="2023-09-30T23:06:48.257" v="41" actId="2890"/>
        <pc:sldMkLst>
          <pc:docMk/>
          <pc:sldMk cId="3985397852" sldId="531"/>
        </pc:sldMkLst>
      </pc:sldChg>
      <pc:sldChg chg="add">
        <pc:chgData name="Jim Fleming" userId="161791bae1afb603" providerId="LiveId" clId="{5B719752-9E95-2D42-9B82-EAF10FD299CB}" dt="2023-09-30T23:06:56.095" v="42" actId="2890"/>
        <pc:sldMkLst>
          <pc:docMk/>
          <pc:sldMk cId="1040975170" sldId="532"/>
        </pc:sldMkLst>
      </pc:sldChg>
      <pc:sldChg chg="add replId">
        <pc:chgData name="Jim Fleming" userId="161791bae1afb603" providerId="LiveId" clId="{5B719752-9E95-2D42-9B82-EAF10FD299CB}" dt="2023-09-30T23:06:56.095" v="42" actId="2890"/>
        <pc:sldMkLst>
          <pc:docMk/>
          <pc:sldMk cId="2800853017" sldId="533"/>
        </pc:sldMkLst>
      </pc:sldChg>
      <pc:sldChg chg="add del">
        <pc:chgData name="Jim Fleming" userId="161791bae1afb603" providerId="LiveId" clId="{5B719752-9E95-2D42-9B82-EAF10FD299CB}" dt="2023-09-30T23:20:23.409" v="149" actId="2696"/>
        <pc:sldMkLst>
          <pc:docMk/>
          <pc:sldMk cId="1799413008" sldId="534"/>
        </pc:sldMkLst>
      </pc:sldChg>
      <pc:sldChg chg="add del replId">
        <pc:chgData name="Jim Fleming" userId="161791bae1afb603" providerId="LiveId" clId="{5B719752-9E95-2D42-9B82-EAF10FD299CB}" dt="2023-09-30T23:24:37.593" v="171" actId="2696"/>
        <pc:sldMkLst>
          <pc:docMk/>
          <pc:sldMk cId="2836547102" sldId="535"/>
        </pc:sldMkLst>
      </pc:sldChg>
      <pc:sldChg chg="add replId">
        <pc:chgData name="Jim Fleming" userId="161791bae1afb603" providerId="LiveId" clId="{5B719752-9E95-2D42-9B82-EAF10FD299CB}" dt="2023-09-30T23:06:58.725" v="43" actId="2890"/>
        <pc:sldMkLst>
          <pc:docMk/>
          <pc:sldMk cId="1391293919" sldId="536"/>
        </pc:sldMkLst>
      </pc:sldChg>
      <pc:sldChg chg="add replId">
        <pc:chgData name="Jim Fleming" userId="161791bae1afb603" providerId="LiveId" clId="{5B719752-9E95-2D42-9B82-EAF10FD299CB}" dt="2023-09-30T23:06:58.725" v="43" actId="2890"/>
        <pc:sldMkLst>
          <pc:docMk/>
          <pc:sldMk cId="3549934985" sldId="537"/>
        </pc:sldMkLst>
      </pc:sldChg>
      <pc:sldChg chg="add">
        <pc:chgData name="Jim Fleming" userId="161791bae1afb603" providerId="LiveId" clId="{5B719752-9E95-2D42-9B82-EAF10FD299CB}" dt="2023-09-30T23:07:03.730" v="44" actId="2890"/>
        <pc:sldMkLst>
          <pc:docMk/>
          <pc:sldMk cId="1797093622" sldId="538"/>
        </pc:sldMkLst>
      </pc:sldChg>
      <pc:sldChg chg="addSp delSp modSp add mod ord replId">
        <pc:chgData name="Jim Fleming" userId="161791bae1afb603" providerId="LiveId" clId="{5B719752-9E95-2D42-9B82-EAF10FD299CB}" dt="2023-09-30T23:25:05.355" v="172" actId="20578"/>
        <pc:sldMkLst>
          <pc:docMk/>
          <pc:sldMk cId="3433638524" sldId="539"/>
        </pc:sldMkLst>
        <pc:spChg chg="del">
          <ac:chgData name="Jim Fleming" userId="161791bae1afb603" providerId="LiveId" clId="{5B719752-9E95-2D42-9B82-EAF10FD299CB}" dt="2023-09-30T23:18:54.584" v="144" actId="478"/>
          <ac:spMkLst>
            <pc:docMk/>
            <pc:sldMk cId="3433638524" sldId="539"/>
            <ac:spMk id="2" creationId="{1AC8C507-C381-A7EC-84C3-B88443D1F57A}"/>
          </ac:spMkLst>
        </pc:spChg>
        <pc:spChg chg="add mod">
          <ac:chgData name="Jim Fleming" userId="161791bae1afb603" providerId="LiveId" clId="{5B719752-9E95-2D42-9B82-EAF10FD299CB}" dt="2023-09-30T23:18:49.865" v="143"/>
          <ac:spMkLst>
            <pc:docMk/>
            <pc:sldMk cId="3433638524" sldId="539"/>
            <ac:spMk id="4" creationId="{77D0ADFB-C052-23E3-3AA1-9B114F5DA8DD}"/>
          </ac:spMkLst>
        </pc:spChg>
        <pc:spChg chg="add del mod">
          <ac:chgData name="Jim Fleming" userId="161791bae1afb603" providerId="LiveId" clId="{5B719752-9E95-2D42-9B82-EAF10FD299CB}" dt="2023-09-30T23:18:56.553" v="145" actId="478"/>
          <ac:spMkLst>
            <pc:docMk/>
            <pc:sldMk cId="3433638524" sldId="539"/>
            <ac:spMk id="6" creationId="{756AA49A-5B1C-12E3-D518-A171A339AE04}"/>
          </ac:spMkLst>
        </pc:spChg>
        <pc:picChg chg="add mod">
          <ac:chgData name="Jim Fleming" userId="161791bae1afb603" providerId="LiveId" clId="{5B719752-9E95-2D42-9B82-EAF10FD299CB}" dt="2023-09-30T23:18:49.865" v="143"/>
          <ac:picMkLst>
            <pc:docMk/>
            <pc:sldMk cId="3433638524" sldId="539"/>
            <ac:picMk id="3" creationId="{F7F7FE7C-7130-6F31-47D7-D81BEF67B99E}"/>
          </ac:picMkLst>
        </pc:picChg>
      </pc:sldChg>
      <pc:sldChg chg="add del replId">
        <pc:chgData name="Jim Fleming" userId="161791bae1afb603" providerId="LiveId" clId="{5B719752-9E95-2D42-9B82-EAF10FD299CB}" dt="2023-09-30T23:17:16.333" v="136" actId="2696"/>
        <pc:sldMkLst>
          <pc:docMk/>
          <pc:sldMk cId="3960375791" sldId="540"/>
        </pc:sldMkLst>
      </pc:sldChg>
      <pc:sldChg chg="add del replId">
        <pc:chgData name="Jim Fleming" userId="161791bae1afb603" providerId="LiveId" clId="{5B719752-9E95-2D42-9B82-EAF10FD299CB}" dt="2023-09-30T23:17:16.832" v="137" actId="2696"/>
        <pc:sldMkLst>
          <pc:docMk/>
          <pc:sldMk cId="3346618873" sldId="541"/>
        </pc:sldMkLst>
      </pc:sldChg>
      <pc:sldChg chg="add del replId">
        <pc:chgData name="Jim Fleming" userId="161791bae1afb603" providerId="LiveId" clId="{5B719752-9E95-2D42-9B82-EAF10FD299CB}" dt="2023-09-30T23:17:18.571" v="138" actId="2696"/>
        <pc:sldMkLst>
          <pc:docMk/>
          <pc:sldMk cId="1968117083" sldId="542"/>
        </pc:sldMkLst>
      </pc:sldChg>
      <pc:sldChg chg="add replId">
        <pc:chgData name="Jim Fleming" userId="161791bae1afb603" providerId="LiveId" clId="{5B719752-9E95-2D42-9B82-EAF10FD299CB}" dt="2023-09-30T23:07:03.730" v="44" actId="2890"/>
        <pc:sldMkLst>
          <pc:docMk/>
          <pc:sldMk cId="485338254" sldId="543"/>
        </pc:sldMkLst>
      </pc:sldChg>
      <pc:sldChg chg="modSp add mod ord modShow">
        <pc:chgData name="Jim Fleming" userId="161791bae1afb603" providerId="LiveId" clId="{5B719752-9E95-2D42-9B82-EAF10FD299CB}" dt="2023-09-30T23:14:10.903" v="112" actId="404"/>
        <pc:sldMkLst>
          <pc:docMk/>
          <pc:sldMk cId="2568498572" sldId="544"/>
        </pc:sldMkLst>
        <pc:spChg chg="mod">
          <ac:chgData name="Jim Fleming" userId="161791bae1afb603" providerId="LiveId" clId="{5B719752-9E95-2D42-9B82-EAF10FD299CB}" dt="2023-09-30T23:14:10.903" v="112" actId="404"/>
          <ac:spMkLst>
            <pc:docMk/>
            <pc:sldMk cId="2568498572" sldId="544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5B719752-9E95-2D42-9B82-EAF10FD299CB}" dt="2023-09-30T23:09:44.525" v="63" actId="729"/>
        <pc:sldMkLst>
          <pc:docMk/>
          <pc:sldMk cId="3656160492" sldId="545"/>
        </pc:sldMkLst>
        <pc:spChg chg="mod">
          <ac:chgData name="Jim Fleming" userId="161791bae1afb603" providerId="LiveId" clId="{5B719752-9E95-2D42-9B82-EAF10FD299CB}" dt="2023-09-30T23:09:26.794" v="61" actId="113"/>
          <ac:spMkLst>
            <pc:docMk/>
            <pc:sldMk cId="3656160492" sldId="545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5B719752-9E95-2D42-9B82-EAF10FD299CB}" dt="2023-09-30T23:15:00.760" v="116" actId="20577"/>
        <pc:sldMkLst>
          <pc:docMk/>
          <pc:sldMk cId="3815720884" sldId="546"/>
        </pc:sldMkLst>
        <pc:spChg chg="mod">
          <ac:chgData name="Jim Fleming" userId="161791bae1afb603" providerId="LiveId" clId="{5B719752-9E95-2D42-9B82-EAF10FD299CB}" dt="2023-09-30T23:15:00.760" v="116" actId="20577"/>
          <ac:spMkLst>
            <pc:docMk/>
            <pc:sldMk cId="3815720884" sldId="546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5B719752-9E95-2D42-9B82-EAF10FD299CB}" dt="2023-09-30T23:16:27.176" v="131"/>
        <pc:sldMkLst>
          <pc:docMk/>
          <pc:sldMk cId="1845292652" sldId="547"/>
        </pc:sldMkLst>
        <pc:spChg chg="mod">
          <ac:chgData name="Jim Fleming" userId="161791bae1afb603" providerId="LiveId" clId="{5B719752-9E95-2D42-9B82-EAF10FD299CB}" dt="2023-09-30T23:16:27.176" v="131"/>
          <ac:spMkLst>
            <pc:docMk/>
            <pc:sldMk cId="1845292652" sldId="547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5B719752-9E95-2D42-9B82-EAF10FD299CB}" dt="2023-09-30T23:25:07.058" v="173" actId="20578"/>
        <pc:sldMkLst>
          <pc:docMk/>
          <pc:sldMk cId="4127736994" sldId="548"/>
        </pc:sldMkLst>
        <pc:spChg chg="mod">
          <ac:chgData name="Jim Fleming" userId="161791bae1afb603" providerId="LiveId" clId="{5B719752-9E95-2D42-9B82-EAF10FD299CB}" dt="2023-09-30T23:17:38.965" v="142" actId="313"/>
          <ac:spMkLst>
            <pc:docMk/>
            <pc:sldMk cId="4127736994" sldId="548"/>
            <ac:spMk id="3" creationId="{7AB4CD8A-D6E1-E979-8AB5-FC6B8EEB6AD5}"/>
          </ac:spMkLst>
        </pc:spChg>
      </pc:sldChg>
      <pc:sldChg chg="add del mod ord modShow">
        <pc:chgData name="Jim Fleming" userId="161791bae1afb603" providerId="LiveId" clId="{5B719752-9E95-2D42-9B82-EAF10FD299CB}" dt="2023-09-30T23:17:09.519" v="134" actId="2696"/>
        <pc:sldMkLst>
          <pc:docMk/>
          <pc:sldMk cId="955418703" sldId="549"/>
        </pc:sldMkLst>
      </pc:sldChg>
      <pc:sldChg chg="modSp add mod ord modShow">
        <pc:chgData name="Jim Fleming" userId="161791bae1afb603" providerId="LiveId" clId="{5B719752-9E95-2D42-9B82-EAF10FD299CB}" dt="2023-09-30T23:10:30.703" v="70" actId="20577"/>
        <pc:sldMkLst>
          <pc:docMk/>
          <pc:sldMk cId="2520584871" sldId="550"/>
        </pc:sldMkLst>
        <pc:spChg chg="mod">
          <ac:chgData name="Jim Fleming" userId="161791bae1afb603" providerId="LiveId" clId="{5B719752-9E95-2D42-9B82-EAF10FD299CB}" dt="2023-09-30T23:10:30.703" v="70" actId="20577"/>
          <ac:spMkLst>
            <pc:docMk/>
            <pc:sldMk cId="2520584871" sldId="550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5B719752-9E95-2D42-9B82-EAF10FD299CB}" dt="2023-09-30T23:13:08.113" v="106" actId="20577"/>
        <pc:sldMkLst>
          <pc:docMk/>
          <pc:sldMk cId="1614688810" sldId="551"/>
        </pc:sldMkLst>
        <pc:spChg chg="mod">
          <ac:chgData name="Jim Fleming" userId="161791bae1afb603" providerId="LiveId" clId="{5B719752-9E95-2D42-9B82-EAF10FD299CB}" dt="2023-09-30T23:13:08.113" v="106" actId="20577"/>
          <ac:spMkLst>
            <pc:docMk/>
            <pc:sldMk cId="1614688810" sldId="551"/>
            <ac:spMk id="14" creationId="{5F776F3F-31E1-B7AA-5D11-1AB1A9490BFE}"/>
          </ac:spMkLst>
        </pc:spChg>
        <pc:picChg chg="add mod">
          <ac:chgData name="Jim Fleming" userId="161791bae1afb603" providerId="LiveId" clId="{5B719752-9E95-2D42-9B82-EAF10FD299CB}" dt="2023-09-30T23:12:28.167" v="80"/>
          <ac:picMkLst>
            <pc:docMk/>
            <pc:sldMk cId="1614688810" sldId="551"/>
            <ac:picMk id="1026" creationId="{C62ED829-AED2-197E-6704-546763A1EBE9}"/>
          </ac:picMkLst>
        </pc:picChg>
        <pc:picChg chg="del">
          <ac:chgData name="Jim Fleming" userId="161791bae1afb603" providerId="LiveId" clId="{5B719752-9E95-2D42-9B82-EAF10FD299CB}" dt="2023-09-30T23:12:21.169" v="79" actId="478"/>
          <ac:picMkLst>
            <pc:docMk/>
            <pc:sldMk cId="1614688810" sldId="551"/>
            <ac:picMk id="19458" creationId="{F736C715-19CB-B3D2-B442-21D233D279B0}"/>
          </ac:picMkLst>
        </pc:picChg>
      </pc:sldChg>
      <pc:sldChg chg="add del ord">
        <pc:chgData name="Jim Fleming" userId="161791bae1afb603" providerId="LiveId" clId="{5B719752-9E95-2D42-9B82-EAF10FD299CB}" dt="2023-09-30T23:19:49.972" v="148" actId="2696"/>
        <pc:sldMkLst>
          <pc:docMk/>
          <pc:sldMk cId="2765472562" sldId="552"/>
        </pc:sldMkLst>
      </pc:sldChg>
      <pc:sldChg chg="modSp add mod ord">
        <pc:chgData name="Jim Fleming" userId="161791bae1afb603" providerId="LiveId" clId="{5B719752-9E95-2D42-9B82-EAF10FD299CB}" dt="2023-09-30T23:15:47.881" v="126" actId="20577"/>
        <pc:sldMkLst>
          <pc:docMk/>
          <pc:sldMk cId="3573348780" sldId="553"/>
        </pc:sldMkLst>
        <pc:spChg chg="mod">
          <ac:chgData name="Jim Fleming" userId="161791bae1afb603" providerId="LiveId" clId="{5B719752-9E95-2D42-9B82-EAF10FD299CB}" dt="2023-09-30T23:15:47.881" v="126" actId="20577"/>
          <ac:spMkLst>
            <pc:docMk/>
            <pc:sldMk cId="3573348780" sldId="553"/>
            <ac:spMk id="14" creationId="{5F776F3F-31E1-B7AA-5D11-1AB1A9490BFE}"/>
          </ac:spMkLst>
        </pc:spChg>
      </pc:sldChg>
      <pc:sldChg chg="modSp add mod ord">
        <pc:chgData name="Jim Fleming" userId="161791bae1afb603" providerId="LiveId" clId="{5B719752-9E95-2D42-9B82-EAF10FD299CB}" dt="2023-09-30T23:16:42.440" v="133"/>
        <pc:sldMkLst>
          <pc:docMk/>
          <pc:sldMk cId="3784631771" sldId="554"/>
        </pc:sldMkLst>
        <pc:spChg chg="mod">
          <ac:chgData name="Jim Fleming" userId="161791bae1afb603" providerId="LiveId" clId="{5B719752-9E95-2D42-9B82-EAF10FD299CB}" dt="2023-09-30T23:16:42.440" v="133"/>
          <ac:spMkLst>
            <pc:docMk/>
            <pc:sldMk cId="3784631771" sldId="554"/>
            <ac:spMk id="14" creationId="{5F776F3F-31E1-B7AA-5D11-1AB1A9490BFE}"/>
          </ac:spMkLst>
        </pc:spChg>
      </pc:sldChg>
      <pc:sldChg chg="add ord">
        <pc:chgData name="Jim Fleming" userId="161791bae1afb603" providerId="LiveId" clId="{5B719752-9E95-2D42-9B82-EAF10FD299CB}" dt="2023-09-30T23:19:05.333" v="147" actId="20578"/>
        <pc:sldMkLst>
          <pc:docMk/>
          <pc:sldMk cId="1298237974" sldId="555"/>
        </pc:sldMkLst>
      </pc:sldChg>
      <pc:sldChg chg="addSp delSp modSp add mod">
        <pc:chgData name="Jim Fleming" userId="161791bae1afb603" providerId="LiveId" clId="{5B719752-9E95-2D42-9B82-EAF10FD299CB}" dt="2023-09-30T23:24:06.750" v="170" actId="1076"/>
        <pc:sldMkLst>
          <pc:docMk/>
          <pc:sldMk cId="1424495844" sldId="556"/>
        </pc:sldMkLst>
        <pc:spChg chg="del">
          <ac:chgData name="Jim Fleming" userId="161791bae1afb603" providerId="LiveId" clId="{5B719752-9E95-2D42-9B82-EAF10FD299CB}" dt="2023-09-30T23:22:24.894" v="154" actId="478"/>
          <ac:spMkLst>
            <pc:docMk/>
            <pc:sldMk cId="1424495844" sldId="556"/>
            <ac:spMk id="2" creationId="{56E8B136-55D1-C229-815B-0FAB21102D38}"/>
          </ac:spMkLst>
        </pc:spChg>
        <pc:spChg chg="del">
          <ac:chgData name="Jim Fleming" userId="161791bae1afb603" providerId="LiveId" clId="{5B719752-9E95-2D42-9B82-EAF10FD299CB}" dt="2023-09-30T23:22:22.384" v="152" actId="478"/>
          <ac:spMkLst>
            <pc:docMk/>
            <pc:sldMk cId="1424495844" sldId="556"/>
            <ac:spMk id="3" creationId="{D7D72439-284A-008E-61E4-489A6FFD0D14}"/>
          </ac:spMkLst>
        </pc:spChg>
        <pc:spChg chg="add del mod">
          <ac:chgData name="Jim Fleming" userId="161791bae1afb603" providerId="LiveId" clId="{5B719752-9E95-2D42-9B82-EAF10FD299CB}" dt="2023-09-30T23:22:23.499" v="153" actId="478"/>
          <ac:spMkLst>
            <pc:docMk/>
            <pc:sldMk cId="1424495844" sldId="556"/>
            <ac:spMk id="6" creationId="{037A8353-5306-8024-3394-2925D19472CA}"/>
          </ac:spMkLst>
        </pc:spChg>
        <pc:spChg chg="add del mod">
          <ac:chgData name="Jim Fleming" userId="161791bae1afb603" providerId="LiveId" clId="{5B719752-9E95-2D42-9B82-EAF10FD299CB}" dt="2023-09-30T23:22:26.351" v="155" actId="478"/>
          <ac:spMkLst>
            <pc:docMk/>
            <pc:sldMk cId="1424495844" sldId="556"/>
            <ac:spMk id="8" creationId="{AFE3F15F-3C2D-BD07-1C09-06F396D5D156}"/>
          </ac:spMkLst>
        </pc:spChg>
        <pc:picChg chg="del">
          <ac:chgData name="Jim Fleming" userId="161791bae1afb603" providerId="LiveId" clId="{5B719752-9E95-2D42-9B82-EAF10FD299CB}" dt="2023-09-30T23:22:27.473" v="156" actId="478"/>
          <ac:picMkLst>
            <pc:docMk/>
            <pc:sldMk cId="1424495844" sldId="556"/>
            <ac:picMk id="1026" creationId="{8FEB7A0F-55AB-864E-1763-2263AF6C634F}"/>
          </ac:picMkLst>
        </pc:picChg>
        <pc:picChg chg="add mod">
          <ac:chgData name="Jim Fleming" userId="161791bae1afb603" providerId="LiveId" clId="{5B719752-9E95-2D42-9B82-EAF10FD299CB}" dt="2023-09-30T23:24:06.750" v="170" actId="1076"/>
          <ac:picMkLst>
            <pc:docMk/>
            <pc:sldMk cId="1424495844" sldId="556"/>
            <ac:picMk id="2050" creationId="{7C4D0226-4B86-A5A3-3507-BFD0274CD8A6}"/>
          </ac:picMkLst>
        </pc:picChg>
      </pc:sldChg>
    </pc:docChg>
  </pc:docChgLst>
  <pc:docChgLst>
    <pc:chgData name="Jim Fleming" userId="161791bae1afb603" providerId="LiveId" clId="{FF59776A-35A7-8E42-AC94-9E8D927758E8}"/>
    <pc:docChg chg="addSld modSld sldOrd">
      <pc:chgData name="Jim Fleming" userId="161791bae1afb603" providerId="LiveId" clId="{FF59776A-35A7-8E42-AC94-9E8D927758E8}" dt="2023-12-09T21:35:18.696" v="68" actId="20578"/>
      <pc:docMkLst>
        <pc:docMk/>
      </pc:docMkLst>
      <pc:sldChg chg="modSp mod">
        <pc:chgData name="Jim Fleming" userId="161791bae1afb603" providerId="LiveId" clId="{FF59776A-35A7-8E42-AC94-9E8D927758E8}" dt="2023-12-04T01:55:45.024" v="6" actId="14100"/>
        <pc:sldMkLst>
          <pc:docMk/>
          <pc:sldMk cId="189513369" sldId="583"/>
        </pc:sldMkLst>
        <pc:spChg chg="mod">
          <ac:chgData name="Jim Fleming" userId="161791bae1afb603" providerId="LiveId" clId="{FF59776A-35A7-8E42-AC94-9E8D927758E8}" dt="2023-12-04T01:55:36.393" v="3" actId="6549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FF59776A-35A7-8E42-AC94-9E8D927758E8}" dt="2023-12-04T01:55:45.024" v="6" actId="14100"/>
          <ac:spMkLst>
            <pc:docMk/>
            <pc:sldMk cId="189513369" sldId="583"/>
            <ac:spMk id="5" creationId="{FDC8D6C2-5F52-D34B-23A0-601FDE73D0F9}"/>
          </ac:spMkLst>
        </pc:spChg>
      </pc:sldChg>
      <pc:sldChg chg="modSp mod">
        <pc:chgData name="Jim Fleming" userId="161791bae1afb603" providerId="LiveId" clId="{FF59776A-35A7-8E42-AC94-9E8D927758E8}" dt="2023-12-04T01:55:32.378" v="1" actId="20577"/>
        <pc:sldMkLst>
          <pc:docMk/>
          <pc:sldMk cId="1168562675" sldId="631"/>
        </pc:sldMkLst>
        <pc:spChg chg="mod">
          <ac:chgData name="Jim Fleming" userId="161791bae1afb603" providerId="LiveId" clId="{FF59776A-35A7-8E42-AC94-9E8D927758E8}" dt="2023-12-04T01:55:32.378" v="1" actId="20577"/>
          <ac:spMkLst>
            <pc:docMk/>
            <pc:sldMk cId="1168562675" sldId="631"/>
            <ac:spMk id="2" creationId="{1AC8C507-C381-A7EC-84C3-B88443D1F57A}"/>
          </ac:spMkLst>
        </pc:spChg>
      </pc:sldChg>
      <pc:sldChg chg="modSp mod ord">
        <pc:chgData name="Jim Fleming" userId="161791bae1afb603" providerId="LiveId" clId="{FF59776A-35A7-8E42-AC94-9E8D927758E8}" dt="2023-12-09T21:35:18.696" v="68" actId="20578"/>
        <pc:sldMkLst>
          <pc:docMk/>
          <pc:sldMk cId="1135494223" sldId="635"/>
        </pc:sldMkLst>
        <pc:spChg chg="mod">
          <ac:chgData name="Jim Fleming" userId="161791bae1afb603" providerId="LiveId" clId="{FF59776A-35A7-8E42-AC94-9E8D927758E8}" dt="2023-12-04T01:55:55.977" v="7"/>
          <ac:spMkLst>
            <pc:docMk/>
            <pc:sldMk cId="1135494223" sldId="635"/>
            <ac:spMk id="2" creationId="{1AC8C507-C381-A7EC-84C3-B88443D1F57A}"/>
          </ac:spMkLst>
        </pc:spChg>
      </pc:sldChg>
      <pc:sldChg chg="modSp mod">
        <pc:chgData name="Jim Fleming" userId="161791bae1afb603" providerId="LiveId" clId="{FF59776A-35A7-8E42-AC94-9E8D927758E8}" dt="2023-12-04T01:55:58.472" v="8"/>
        <pc:sldMkLst>
          <pc:docMk/>
          <pc:sldMk cId="4070070019" sldId="636"/>
        </pc:sldMkLst>
        <pc:spChg chg="mod">
          <ac:chgData name="Jim Fleming" userId="161791bae1afb603" providerId="LiveId" clId="{FF59776A-35A7-8E42-AC94-9E8D927758E8}" dt="2023-12-04T01:55:58.472" v="8"/>
          <ac:spMkLst>
            <pc:docMk/>
            <pc:sldMk cId="4070070019" sldId="636"/>
            <ac:spMk id="2" creationId="{1AC8C507-C381-A7EC-84C3-B88443D1F57A}"/>
          </ac:spMkLst>
        </pc:spChg>
      </pc:sldChg>
      <pc:sldChg chg="modSp mod">
        <pc:chgData name="Jim Fleming" userId="161791bae1afb603" providerId="LiveId" clId="{FF59776A-35A7-8E42-AC94-9E8D927758E8}" dt="2023-12-04T01:56:00.849" v="9"/>
        <pc:sldMkLst>
          <pc:docMk/>
          <pc:sldMk cId="1513943954" sldId="637"/>
        </pc:sldMkLst>
        <pc:spChg chg="mod">
          <ac:chgData name="Jim Fleming" userId="161791bae1afb603" providerId="LiveId" clId="{FF59776A-35A7-8E42-AC94-9E8D927758E8}" dt="2023-12-04T01:56:00.849" v="9"/>
          <ac:spMkLst>
            <pc:docMk/>
            <pc:sldMk cId="1513943954" sldId="637"/>
            <ac:spMk id="2" creationId="{1AC8C507-C381-A7EC-84C3-B88443D1F57A}"/>
          </ac:spMkLst>
        </pc:spChg>
      </pc:sldChg>
      <pc:sldChg chg="modSp add mod ord modShow">
        <pc:chgData name="Jim Fleming" userId="161791bae1afb603" providerId="LiveId" clId="{FF59776A-35A7-8E42-AC94-9E8D927758E8}" dt="2023-12-09T21:14:48.144" v="13"/>
        <pc:sldMkLst>
          <pc:docMk/>
          <pc:sldMk cId="3823209500" sldId="638"/>
        </pc:sldMkLst>
        <pc:spChg chg="mod">
          <ac:chgData name="Jim Fleming" userId="161791bae1afb603" providerId="LiveId" clId="{FF59776A-35A7-8E42-AC94-9E8D927758E8}" dt="2023-12-09T21:14:48.144" v="13"/>
          <ac:spMkLst>
            <pc:docMk/>
            <pc:sldMk cId="3823209500" sldId="638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FF59776A-35A7-8E42-AC94-9E8D927758E8}" dt="2023-12-09T21:25:56.810" v="64" actId="20577"/>
        <pc:sldMkLst>
          <pc:docMk/>
          <pc:sldMk cId="1987520512" sldId="639"/>
        </pc:sldMkLst>
        <pc:spChg chg="mod">
          <ac:chgData name="Jim Fleming" userId="161791bae1afb603" providerId="LiveId" clId="{FF59776A-35A7-8E42-AC94-9E8D927758E8}" dt="2023-12-09T21:25:56.810" v="64" actId="20577"/>
          <ac:spMkLst>
            <pc:docMk/>
            <pc:sldMk cId="1987520512" sldId="639"/>
            <ac:spMk id="14" creationId="{5F776F3F-31E1-B7AA-5D11-1AB1A9490BFE}"/>
          </ac:spMkLst>
        </pc:spChg>
        <pc:picChg chg="add del mod">
          <ac:chgData name="Jim Fleming" userId="161791bae1afb603" providerId="LiveId" clId="{FF59776A-35A7-8E42-AC94-9E8D927758E8}" dt="2023-12-09T21:25:02.793" v="31" actId="478"/>
          <ac:picMkLst>
            <pc:docMk/>
            <pc:sldMk cId="1987520512" sldId="639"/>
            <ac:picMk id="1026" creationId="{16C160A3-28A6-D061-7D0C-AE2422519B0E}"/>
          </ac:picMkLst>
        </pc:picChg>
        <pc:picChg chg="add mod">
          <ac:chgData name="Jim Fleming" userId="161791bae1afb603" providerId="LiveId" clId="{FF59776A-35A7-8E42-AC94-9E8D927758E8}" dt="2023-12-09T21:25:34.541" v="38" actId="1076"/>
          <ac:picMkLst>
            <pc:docMk/>
            <pc:sldMk cId="1987520512" sldId="639"/>
            <ac:picMk id="1028" creationId="{A5FBBB18-BD8E-0727-20B6-2B3B29DF0216}"/>
          </ac:picMkLst>
        </pc:picChg>
        <pc:picChg chg="del">
          <ac:chgData name="Jim Fleming" userId="161791bae1afb603" providerId="LiveId" clId="{FF59776A-35A7-8E42-AC94-9E8D927758E8}" dt="2023-12-09T21:24:03.524" v="22" actId="478"/>
          <ac:picMkLst>
            <pc:docMk/>
            <pc:sldMk cId="1987520512" sldId="639"/>
            <ac:picMk id="24578" creationId="{83398803-EC35-3222-67F4-76DB31F71A90}"/>
          </ac:picMkLst>
        </pc:picChg>
      </pc:sldChg>
      <pc:sldChg chg="add">
        <pc:chgData name="Jim Fleming" userId="161791bae1afb603" providerId="LiveId" clId="{FF59776A-35A7-8E42-AC94-9E8D927758E8}" dt="2023-12-09T21:35:12.579" v="65" actId="2890"/>
        <pc:sldMkLst>
          <pc:docMk/>
          <pc:sldMk cId="1089232977" sldId="640"/>
        </pc:sldMkLst>
      </pc:sldChg>
      <pc:sldChg chg="add ord">
        <pc:chgData name="Jim Fleming" userId="161791bae1afb603" providerId="LiveId" clId="{FF59776A-35A7-8E42-AC94-9E8D927758E8}" dt="2023-12-09T21:35:16.491" v="67" actId="20578"/>
        <pc:sldMkLst>
          <pc:docMk/>
          <pc:sldMk cId="3849771638" sldId="641"/>
        </pc:sldMkLst>
      </pc:sldChg>
    </pc:docChg>
  </pc:docChgLst>
  <pc:docChgLst>
    <pc:chgData name="Jim Fleming" userId="161791bae1afb603" providerId="LiveId" clId="{BFB23E44-EE21-864F-98E4-A791BFAF5068}"/>
    <pc:docChg chg="undo custSel addSld delSld modSld sldOrd">
      <pc:chgData name="Jim Fleming" userId="161791bae1afb603" providerId="LiveId" clId="{BFB23E44-EE21-864F-98E4-A791BFAF5068}" dt="2024-03-23T23:13:39.067" v="245" actId="179"/>
      <pc:docMkLst>
        <pc:docMk/>
      </pc:docMkLst>
      <pc:sldChg chg="modSp mod">
        <pc:chgData name="Jim Fleming" userId="161791bae1afb603" providerId="LiveId" clId="{BFB23E44-EE21-864F-98E4-A791BFAF5068}" dt="2024-03-23T21:26:06.945" v="33"/>
        <pc:sldMkLst>
          <pc:docMk/>
          <pc:sldMk cId="1520490589" sldId="468"/>
        </pc:sldMkLst>
        <pc:spChg chg="mod">
          <ac:chgData name="Jim Fleming" userId="161791bae1afb603" providerId="LiveId" clId="{BFB23E44-EE21-864F-98E4-A791BFAF5068}" dt="2024-03-23T21:26:03.545" v="32"/>
          <ac:spMkLst>
            <pc:docMk/>
            <pc:sldMk cId="1520490589" sldId="468"/>
            <ac:spMk id="2" creationId="{1AC8C507-C381-A7EC-84C3-B88443D1F57A}"/>
          </ac:spMkLst>
        </pc:spChg>
        <pc:spChg chg="mod">
          <ac:chgData name="Jim Fleming" userId="161791bae1afb603" providerId="LiveId" clId="{BFB23E44-EE21-864F-98E4-A791BFAF5068}" dt="2024-03-23T21:26:06.945" v="33"/>
          <ac:spMkLst>
            <pc:docMk/>
            <pc:sldMk cId="1520490589" sldId="468"/>
            <ac:spMk id="3" creationId="{62B5EBAE-EEA5-52B7-A79D-B215DCDBE55D}"/>
          </ac:spMkLst>
        </pc:spChg>
      </pc:sldChg>
      <pc:sldChg chg="modSp mod">
        <pc:chgData name="Jim Fleming" userId="161791bae1afb603" providerId="LiveId" clId="{BFB23E44-EE21-864F-98E4-A791BFAF5068}" dt="2024-03-23T21:25:43.890" v="26" actId="14100"/>
        <pc:sldMkLst>
          <pc:docMk/>
          <pc:sldMk cId="189513369" sldId="583"/>
        </pc:sldMkLst>
        <pc:spChg chg="mod">
          <ac:chgData name="Jim Fleming" userId="161791bae1afb603" providerId="LiveId" clId="{BFB23E44-EE21-864F-98E4-A791BFAF5068}" dt="2024-03-23T21:25:06.135" v="15" actId="6549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BFB23E44-EE21-864F-98E4-A791BFAF5068}" dt="2024-03-23T21:25:43.890" v="26" actId="14100"/>
          <ac:spMkLst>
            <pc:docMk/>
            <pc:sldMk cId="189513369" sldId="583"/>
            <ac:spMk id="5" creationId="{FDC8D6C2-5F52-D34B-23A0-601FDE73D0F9}"/>
          </ac:spMkLst>
        </pc:spChg>
      </pc:sldChg>
      <pc:sldChg chg="modSp del mod ord">
        <pc:chgData name="Jim Fleming" userId="161791bae1afb603" providerId="LiveId" clId="{BFB23E44-EE21-864F-98E4-A791BFAF5068}" dt="2024-03-23T23:13:34.451" v="244" actId="2696"/>
        <pc:sldMkLst>
          <pc:docMk/>
          <pc:sldMk cId="111229696" sldId="648"/>
        </pc:sldMkLst>
        <pc:spChg chg="mod">
          <ac:chgData name="Jim Fleming" userId="161791bae1afb603" providerId="LiveId" clId="{BFB23E44-EE21-864F-98E4-A791BFAF5068}" dt="2024-03-23T21:24:59.989" v="8" actId="20577"/>
          <ac:spMkLst>
            <pc:docMk/>
            <pc:sldMk cId="111229696" sldId="648"/>
            <ac:spMk id="2" creationId="{1AC8C507-C381-A7EC-84C3-B88443D1F57A}"/>
          </ac:spMkLst>
        </pc:spChg>
      </pc:sldChg>
      <pc:sldChg chg="del">
        <pc:chgData name="Jim Fleming" userId="161791bae1afb603" providerId="LiveId" clId="{BFB23E44-EE21-864F-98E4-A791BFAF5068}" dt="2024-03-23T21:25:49.215" v="27" actId="2696"/>
        <pc:sldMkLst>
          <pc:docMk/>
          <pc:sldMk cId="1704666994" sldId="649"/>
        </pc:sldMkLst>
      </pc:sldChg>
      <pc:sldChg chg="add del ord">
        <pc:chgData name="Jim Fleming" userId="161791bae1afb603" providerId="LiveId" clId="{BFB23E44-EE21-864F-98E4-A791BFAF5068}" dt="2024-03-23T21:26:47.535" v="38" actId="2696"/>
        <pc:sldMkLst>
          <pc:docMk/>
          <pc:sldMk cId="3690098682" sldId="649"/>
        </pc:sldMkLst>
      </pc:sldChg>
      <pc:sldChg chg="modSp add mod ord modShow">
        <pc:chgData name="Jim Fleming" userId="161791bae1afb603" providerId="LiveId" clId="{BFB23E44-EE21-864F-98E4-A791BFAF5068}" dt="2024-03-23T21:27:05.783" v="42" actId="20577"/>
        <pc:sldMkLst>
          <pc:docMk/>
          <pc:sldMk cId="887492974" sldId="650"/>
        </pc:sldMkLst>
        <pc:spChg chg="mod">
          <ac:chgData name="Jim Fleming" userId="161791bae1afb603" providerId="LiveId" clId="{BFB23E44-EE21-864F-98E4-A791BFAF5068}" dt="2024-03-23T21:27:05.783" v="42" actId="20577"/>
          <ac:spMkLst>
            <pc:docMk/>
            <pc:sldMk cId="887492974" sldId="650"/>
            <ac:spMk id="14" creationId="{5F776F3F-31E1-B7AA-5D11-1AB1A9490BFE}"/>
          </ac:spMkLst>
        </pc:spChg>
      </pc:sldChg>
      <pc:sldChg chg="del">
        <pc:chgData name="Jim Fleming" userId="161791bae1afb603" providerId="LiveId" clId="{BFB23E44-EE21-864F-98E4-A791BFAF5068}" dt="2024-03-23T21:25:49.899" v="28" actId="2696"/>
        <pc:sldMkLst>
          <pc:docMk/>
          <pc:sldMk cId="1046897879" sldId="651"/>
        </pc:sldMkLst>
      </pc:sldChg>
      <pc:sldChg chg="addSp delSp modSp add mod">
        <pc:chgData name="Jim Fleming" userId="161791bae1afb603" providerId="LiveId" clId="{BFB23E44-EE21-864F-98E4-A791BFAF5068}" dt="2024-03-23T21:30:53.671" v="107"/>
        <pc:sldMkLst>
          <pc:docMk/>
          <pc:sldMk cId="1893060685" sldId="651"/>
        </pc:sldMkLst>
        <pc:spChg chg="add mod">
          <ac:chgData name="Jim Fleming" userId="161791bae1afb603" providerId="LiveId" clId="{BFB23E44-EE21-864F-98E4-A791BFAF5068}" dt="2024-03-23T21:28:10.796" v="66" actId="20577"/>
          <ac:spMkLst>
            <pc:docMk/>
            <pc:sldMk cId="1893060685" sldId="651"/>
            <ac:spMk id="4" creationId="{8CF0D6ED-F5B5-2E54-6CEA-822613092578}"/>
          </ac:spMkLst>
        </pc:spChg>
        <pc:spChg chg="add del mod">
          <ac:chgData name="Jim Fleming" userId="161791bae1afb603" providerId="LiveId" clId="{BFB23E44-EE21-864F-98E4-A791BFAF5068}" dt="2024-03-23T21:27:34.705" v="48" actId="478"/>
          <ac:spMkLst>
            <pc:docMk/>
            <pc:sldMk cId="1893060685" sldId="651"/>
            <ac:spMk id="5" creationId="{EBC7F3CD-7DED-E114-4A63-31013D78A76F}"/>
          </ac:spMkLst>
        </pc:spChg>
        <pc:spChg chg="del mod">
          <ac:chgData name="Jim Fleming" userId="161791bae1afb603" providerId="LiveId" clId="{BFB23E44-EE21-864F-98E4-A791BFAF5068}" dt="2024-03-23T21:27:31.049" v="46" actId="478"/>
          <ac:spMkLst>
            <pc:docMk/>
            <pc:sldMk cId="1893060685" sldId="651"/>
            <ac:spMk id="14" creationId="{5F776F3F-31E1-B7AA-5D11-1AB1A9490BFE}"/>
          </ac:spMkLst>
        </pc:spChg>
        <pc:graphicFrameChg chg="add mod modGraphic">
          <ac:chgData name="Jim Fleming" userId="161791bae1afb603" providerId="LiveId" clId="{BFB23E44-EE21-864F-98E4-A791BFAF5068}" dt="2024-03-23T21:30:53.671" v="107"/>
          <ac:graphicFrameMkLst>
            <pc:docMk/>
            <pc:sldMk cId="1893060685" sldId="651"/>
            <ac:graphicFrameMk id="6" creationId="{85F80F25-856F-7674-97B9-B1C0856E02AD}"/>
          </ac:graphicFrameMkLst>
        </pc:graphicFrameChg>
        <pc:picChg chg="del">
          <ac:chgData name="Jim Fleming" userId="161791bae1afb603" providerId="LiveId" clId="{BFB23E44-EE21-864F-98E4-A791BFAF5068}" dt="2024-03-23T21:27:24.425" v="44" actId="478"/>
          <ac:picMkLst>
            <pc:docMk/>
            <pc:sldMk cId="1893060685" sldId="651"/>
            <ac:picMk id="17412" creationId="{5B9E76DC-464D-61E3-A247-257DDE4E6FF8}"/>
          </ac:picMkLst>
        </pc:picChg>
        <pc:cxnChg chg="del">
          <ac:chgData name="Jim Fleming" userId="161791bae1afb603" providerId="LiveId" clId="{BFB23E44-EE21-864F-98E4-A791BFAF5068}" dt="2024-03-23T21:27:46.313" v="49" actId="478"/>
          <ac:cxnSpMkLst>
            <pc:docMk/>
            <pc:sldMk cId="1893060685" sldId="651"/>
            <ac:cxnSpMk id="2" creationId="{908CDA9F-0CA3-BDCE-BEC8-35F9FCB1176B}"/>
          </ac:cxnSpMkLst>
        </pc:cxnChg>
      </pc:sldChg>
      <pc:sldChg chg="modSp add mod ord modShow">
        <pc:chgData name="Jim Fleming" userId="161791bae1afb603" providerId="LiveId" clId="{BFB23E44-EE21-864F-98E4-A791BFAF5068}" dt="2024-03-23T23:12:32.145" v="213" actId="20577"/>
        <pc:sldMkLst>
          <pc:docMk/>
          <pc:sldMk cId="1319887713" sldId="652"/>
        </pc:sldMkLst>
        <pc:spChg chg="mod">
          <ac:chgData name="Jim Fleming" userId="161791bae1afb603" providerId="LiveId" clId="{BFB23E44-EE21-864F-98E4-A791BFAF5068}" dt="2024-03-23T23:12:32.145" v="213" actId="20577"/>
          <ac:spMkLst>
            <pc:docMk/>
            <pc:sldMk cId="1319887713" sldId="652"/>
            <ac:spMk id="3" creationId="{7AB4CD8A-D6E1-E979-8AB5-FC6B8EEB6AD5}"/>
          </ac:spMkLst>
        </pc:spChg>
      </pc:sldChg>
      <pc:sldChg chg="del">
        <pc:chgData name="Jim Fleming" userId="161791bae1afb603" providerId="LiveId" clId="{BFB23E44-EE21-864F-98E4-A791BFAF5068}" dt="2024-03-23T21:25:50.339" v="29" actId="2696"/>
        <pc:sldMkLst>
          <pc:docMk/>
          <pc:sldMk cId="2692242383" sldId="652"/>
        </pc:sldMkLst>
      </pc:sldChg>
      <pc:sldChg chg="modSp add mod">
        <pc:chgData name="Jim Fleming" userId="161791bae1afb603" providerId="LiveId" clId="{BFB23E44-EE21-864F-98E4-A791BFAF5068}" dt="2024-03-23T21:37:13.974" v="169" actId="14100"/>
        <pc:sldMkLst>
          <pc:docMk/>
          <pc:sldMk cId="2019081038" sldId="653"/>
        </pc:sldMkLst>
        <pc:spChg chg="mod">
          <ac:chgData name="Jim Fleming" userId="161791bae1afb603" providerId="LiveId" clId="{BFB23E44-EE21-864F-98E4-A791BFAF5068}" dt="2024-03-23T21:37:13.974" v="169" actId="14100"/>
          <ac:spMkLst>
            <pc:docMk/>
            <pc:sldMk cId="2019081038" sldId="653"/>
            <ac:spMk id="3" creationId="{7AB4CD8A-D6E1-E979-8AB5-FC6B8EEB6AD5}"/>
          </ac:spMkLst>
        </pc:spChg>
      </pc:sldChg>
      <pc:sldChg chg="del">
        <pc:chgData name="Jim Fleming" userId="161791bae1afb603" providerId="LiveId" clId="{BFB23E44-EE21-864F-98E4-A791BFAF5068}" dt="2024-03-23T21:25:50.754" v="30" actId="2696"/>
        <pc:sldMkLst>
          <pc:docMk/>
          <pc:sldMk cId="3922066305" sldId="653"/>
        </pc:sldMkLst>
      </pc:sldChg>
      <pc:sldChg chg="modSp add mod ord">
        <pc:chgData name="Jim Fleming" userId="161791bae1afb603" providerId="LiveId" clId="{BFB23E44-EE21-864F-98E4-A791BFAF5068}" dt="2024-03-23T21:36:15.923" v="135" actId="20578"/>
        <pc:sldMkLst>
          <pc:docMk/>
          <pc:sldMk cId="2010290823" sldId="654"/>
        </pc:sldMkLst>
        <pc:spChg chg="mod">
          <ac:chgData name="Jim Fleming" userId="161791bae1afb603" providerId="LiveId" clId="{BFB23E44-EE21-864F-98E4-A791BFAF5068}" dt="2024-03-23T21:36:10.670" v="134" actId="20577"/>
          <ac:spMkLst>
            <pc:docMk/>
            <pc:sldMk cId="2010290823" sldId="654"/>
            <ac:spMk id="3" creationId="{7AB4CD8A-D6E1-E979-8AB5-FC6B8EEB6AD5}"/>
          </ac:spMkLst>
        </pc:spChg>
      </pc:sldChg>
      <pc:sldChg chg="del">
        <pc:chgData name="Jim Fleming" userId="161791bae1afb603" providerId="LiveId" clId="{BFB23E44-EE21-864F-98E4-A791BFAF5068}" dt="2024-03-23T21:25:51.875" v="31" actId="2696"/>
        <pc:sldMkLst>
          <pc:docMk/>
          <pc:sldMk cId="3865378955" sldId="654"/>
        </pc:sldMkLst>
      </pc:sldChg>
      <pc:sldChg chg="add ord">
        <pc:chgData name="Jim Fleming" userId="161791bae1afb603" providerId="LiveId" clId="{BFB23E44-EE21-864F-98E4-A791BFAF5068}" dt="2024-03-23T21:36:21.881" v="137" actId="20578"/>
        <pc:sldMkLst>
          <pc:docMk/>
          <pc:sldMk cId="3046280562" sldId="655"/>
        </pc:sldMkLst>
      </pc:sldChg>
      <pc:sldChg chg="modSp add del mod ord">
        <pc:chgData name="Jim Fleming" userId="161791bae1afb603" providerId="LiveId" clId="{BFB23E44-EE21-864F-98E4-A791BFAF5068}" dt="2024-03-23T23:13:31.955" v="243" actId="2696"/>
        <pc:sldMkLst>
          <pc:docMk/>
          <pc:sldMk cId="1845522781" sldId="656"/>
        </pc:sldMkLst>
        <pc:spChg chg="mod">
          <ac:chgData name="Jim Fleming" userId="161791bae1afb603" providerId="LiveId" clId="{BFB23E44-EE21-864F-98E4-A791BFAF5068}" dt="2024-03-23T21:36:46.646" v="167" actId="20577"/>
          <ac:spMkLst>
            <pc:docMk/>
            <pc:sldMk cId="1845522781" sldId="656"/>
            <ac:spMk id="2" creationId="{1AC8C507-C381-A7EC-84C3-B88443D1F57A}"/>
          </ac:spMkLst>
        </pc:spChg>
      </pc:sldChg>
      <pc:sldChg chg="modSp add mod">
        <pc:chgData name="Jim Fleming" userId="161791bae1afb603" providerId="LiveId" clId="{BFB23E44-EE21-864F-98E4-A791BFAF5068}" dt="2024-03-23T21:39:22.599" v="181" actId="20577"/>
        <pc:sldMkLst>
          <pc:docMk/>
          <pc:sldMk cId="256004381" sldId="657"/>
        </pc:sldMkLst>
        <pc:spChg chg="mod">
          <ac:chgData name="Jim Fleming" userId="161791bae1afb603" providerId="LiveId" clId="{BFB23E44-EE21-864F-98E4-A791BFAF5068}" dt="2024-03-23T21:39:22.599" v="181" actId="20577"/>
          <ac:spMkLst>
            <pc:docMk/>
            <pc:sldMk cId="256004381" sldId="657"/>
            <ac:spMk id="3" creationId="{7AB4CD8A-D6E1-E979-8AB5-FC6B8EEB6AD5}"/>
          </ac:spMkLst>
        </pc:spChg>
      </pc:sldChg>
      <pc:sldChg chg="modSp add mod">
        <pc:chgData name="Jim Fleming" userId="161791bae1afb603" providerId="LiveId" clId="{BFB23E44-EE21-864F-98E4-A791BFAF5068}" dt="2024-03-23T21:39:26.007" v="182" actId="20577"/>
        <pc:sldMkLst>
          <pc:docMk/>
          <pc:sldMk cId="3818423525" sldId="658"/>
        </pc:sldMkLst>
        <pc:spChg chg="mod">
          <ac:chgData name="Jim Fleming" userId="161791bae1afb603" providerId="LiveId" clId="{BFB23E44-EE21-864F-98E4-A791BFAF5068}" dt="2024-03-23T21:39:26.007" v="182" actId="20577"/>
          <ac:spMkLst>
            <pc:docMk/>
            <pc:sldMk cId="3818423525" sldId="658"/>
            <ac:spMk id="3" creationId="{7AB4CD8A-D6E1-E979-8AB5-FC6B8EEB6AD5}"/>
          </ac:spMkLst>
        </pc:spChg>
      </pc:sldChg>
      <pc:sldChg chg="add ord">
        <pc:chgData name="Jim Fleming" userId="161791bae1afb603" providerId="LiveId" clId="{BFB23E44-EE21-864F-98E4-A791BFAF5068}" dt="2024-03-23T21:39:18.519" v="179" actId="20578"/>
        <pc:sldMkLst>
          <pc:docMk/>
          <pc:sldMk cId="2473011032" sldId="659"/>
        </pc:sldMkLst>
      </pc:sldChg>
      <pc:sldChg chg="add del ord">
        <pc:chgData name="Jim Fleming" userId="161791bae1afb603" providerId="LiveId" clId="{BFB23E44-EE21-864F-98E4-A791BFAF5068}" dt="2024-03-23T21:50:10.245" v="187" actId="2696"/>
        <pc:sldMkLst>
          <pc:docMk/>
          <pc:sldMk cId="1405799771" sldId="660"/>
        </pc:sldMkLst>
      </pc:sldChg>
      <pc:sldChg chg="add ord">
        <pc:chgData name="Jim Fleming" userId="161791bae1afb603" providerId="LiveId" clId="{BFB23E44-EE21-864F-98E4-A791BFAF5068}" dt="2024-03-23T21:50:08.100" v="186" actId="20578"/>
        <pc:sldMkLst>
          <pc:docMk/>
          <pc:sldMk cId="884655386" sldId="661"/>
        </pc:sldMkLst>
      </pc:sldChg>
      <pc:sldChg chg="modSp add del mod ord modShow">
        <pc:chgData name="Jim Fleming" userId="161791bae1afb603" providerId="LiveId" clId="{BFB23E44-EE21-864F-98E4-A791BFAF5068}" dt="2024-03-23T21:53:45.094" v="206" actId="20577"/>
        <pc:sldMkLst>
          <pc:docMk/>
          <pc:sldMk cId="249418309" sldId="662"/>
        </pc:sldMkLst>
        <pc:spChg chg="mod">
          <ac:chgData name="Jim Fleming" userId="161791bae1afb603" providerId="LiveId" clId="{BFB23E44-EE21-864F-98E4-A791BFAF5068}" dt="2024-03-23T21:53:45.094" v="206" actId="20577"/>
          <ac:spMkLst>
            <pc:docMk/>
            <pc:sldMk cId="249418309" sldId="662"/>
            <ac:spMk id="14" creationId="{5F776F3F-31E1-B7AA-5D11-1AB1A9490BFE}"/>
          </ac:spMkLst>
        </pc:spChg>
      </pc:sldChg>
      <pc:sldChg chg="modSp add del mod">
        <pc:chgData name="Jim Fleming" userId="161791bae1afb603" providerId="LiveId" clId="{BFB23E44-EE21-864F-98E4-A791BFAF5068}" dt="2024-03-23T21:53:17.796" v="201" actId="20577"/>
        <pc:sldMkLst>
          <pc:docMk/>
          <pc:sldMk cId="3866069180" sldId="663"/>
        </pc:sldMkLst>
        <pc:spChg chg="mod">
          <ac:chgData name="Jim Fleming" userId="161791bae1afb603" providerId="LiveId" clId="{BFB23E44-EE21-864F-98E4-A791BFAF5068}" dt="2024-03-23T21:53:17.796" v="201" actId="20577"/>
          <ac:spMkLst>
            <pc:docMk/>
            <pc:sldMk cId="3866069180" sldId="663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BFB23E44-EE21-864F-98E4-A791BFAF5068}" dt="2024-03-23T21:53:48.607" v="207" actId="20577"/>
        <pc:sldMkLst>
          <pc:docMk/>
          <pc:sldMk cId="2791199589" sldId="664"/>
        </pc:sldMkLst>
        <pc:spChg chg="mod">
          <ac:chgData name="Jim Fleming" userId="161791bae1afb603" providerId="LiveId" clId="{BFB23E44-EE21-864F-98E4-A791BFAF5068}" dt="2024-03-23T21:53:48.607" v="207" actId="20577"/>
          <ac:spMkLst>
            <pc:docMk/>
            <pc:sldMk cId="2791199589" sldId="664"/>
            <ac:spMk id="14" creationId="{5F776F3F-31E1-B7AA-5D11-1AB1A9490BFE}"/>
          </ac:spMkLst>
        </pc:spChg>
      </pc:sldChg>
      <pc:sldChg chg="modSp add mod replId">
        <pc:chgData name="Jim Fleming" userId="161791bae1afb603" providerId="LiveId" clId="{BFB23E44-EE21-864F-98E4-A791BFAF5068}" dt="2024-03-23T21:53:53.514" v="211" actId="20577"/>
        <pc:sldMkLst>
          <pc:docMk/>
          <pc:sldMk cId="3496782901" sldId="665"/>
        </pc:sldMkLst>
        <pc:spChg chg="mod">
          <ac:chgData name="Jim Fleming" userId="161791bae1afb603" providerId="LiveId" clId="{BFB23E44-EE21-864F-98E4-A791BFAF5068}" dt="2024-03-23T21:53:53.514" v="211" actId="20577"/>
          <ac:spMkLst>
            <pc:docMk/>
            <pc:sldMk cId="3496782901" sldId="665"/>
            <ac:spMk id="14" creationId="{5F776F3F-31E1-B7AA-5D11-1AB1A9490BFE}"/>
          </ac:spMkLst>
        </pc:spChg>
      </pc:sldChg>
      <pc:sldChg chg="modSp new mod">
        <pc:chgData name="Jim Fleming" userId="161791bae1afb603" providerId="LiveId" clId="{BFB23E44-EE21-864F-98E4-A791BFAF5068}" dt="2024-03-23T23:13:39.067" v="245" actId="179"/>
        <pc:sldMkLst>
          <pc:docMk/>
          <pc:sldMk cId="384459236" sldId="666"/>
        </pc:sldMkLst>
        <pc:spChg chg="mod">
          <ac:chgData name="Jim Fleming" userId="161791bae1afb603" providerId="LiveId" clId="{BFB23E44-EE21-864F-98E4-A791BFAF5068}" dt="2024-03-23T23:13:10.470" v="216"/>
          <ac:spMkLst>
            <pc:docMk/>
            <pc:sldMk cId="384459236" sldId="666"/>
            <ac:spMk id="2" creationId="{F7C5E659-3FCE-85B7-35DF-8AD98DBD3BD2}"/>
          </ac:spMkLst>
        </pc:spChg>
        <pc:spChg chg="mod">
          <ac:chgData name="Jim Fleming" userId="161791bae1afb603" providerId="LiveId" clId="{BFB23E44-EE21-864F-98E4-A791BFAF5068}" dt="2024-03-23T23:13:39.067" v="245" actId="179"/>
          <ac:spMkLst>
            <pc:docMk/>
            <pc:sldMk cId="384459236" sldId="666"/>
            <ac:spMk id="3" creationId="{CBD54AF5-B698-E9E6-B364-482297CED4DA}"/>
          </ac:spMkLst>
        </pc:spChg>
      </pc:sldChg>
    </pc:docChg>
  </pc:docChgLst>
  <pc:docChgLst>
    <pc:chgData name="Jim Fleming" userId="161791bae1afb603" providerId="LiveId" clId="{C08A07B6-A192-054A-AE80-CAA484AD0D1D}"/>
    <pc:docChg chg="undo custSel addSld delSld modSld sldOrd">
      <pc:chgData name="Jim Fleming" userId="161791bae1afb603" providerId="LiveId" clId="{C08A07B6-A192-054A-AE80-CAA484AD0D1D}" dt="2024-01-13T22:40:27.551" v="5734"/>
      <pc:docMkLst>
        <pc:docMk/>
      </pc:docMkLst>
      <pc:sldChg chg="modSp mod">
        <pc:chgData name="Jim Fleming" userId="161791bae1afb603" providerId="LiveId" clId="{C08A07B6-A192-054A-AE80-CAA484AD0D1D}" dt="2024-01-13T22:12:59.075" v="5601" actId="207"/>
        <pc:sldMkLst>
          <pc:docMk/>
          <pc:sldMk cId="1520490589" sldId="468"/>
        </pc:sldMkLst>
        <pc:spChg chg="mod">
          <ac:chgData name="Jim Fleming" userId="161791bae1afb603" providerId="LiveId" clId="{C08A07B6-A192-054A-AE80-CAA484AD0D1D}" dt="2024-01-13T22:12:59.075" v="5601" actId="207"/>
          <ac:spMkLst>
            <pc:docMk/>
            <pc:sldMk cId="1520490589" sldId="468"/>
            <ac:spMk id="3" creationId="{62B5EBAE-EEA5-52B7-A79D-B215DCDBE55D}"/>
          </ac:spMkLst>
        </pc:spChg>
      </pc:sldChg>
      <pc:sldChg chg="del">
        <pc:chgData name="Jim Fleming" userId="161791bae1afb603" providerId="LiveId" clId="{C08A07B6-A192-054A-AE80-CAA484AD0D1D}" dt="2024-01-13T21:10:24.872" v="27" actId="2696"/>
        <pc:sldMkLst>
          <pc:docMk/>
          <pc:sldMk cId="2752720607" sldId="558"/>
        </pc:sldMkLst>
      </pc:sldChg>
      <pc:sldChg chg="modSp mod">
        <pc:chgData name="Jim Fleming" userId="161791bae1afb603" providerId="LiveId" clId="{C08A07B6-A192-054A-AE80-CAA484AD0D1D}" dt="2024-01-13T21:11:11.505" v="70" actId="6549"/>
        <pc:sldMkLst>
          <pc:docMk/>
          <pc:sldMk cId="189513369" sldId="583"/>
        </pc:sldMkLst>
        <pc:spChg chg="mod">
          <ac:chgData name="Jim Fleming" userId="161791bae1afb603" providerId="LiveId" clId="{C08A07B6-A192-054A-AE80-CAA484AD0D1D}" dt="2024-01-13T21:10:49.936" v="66" actId="6549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C08A07B6-A192-054A-AE80-CAA484AD0D1D}" dt="2024-01-13T21:11:11.505" v="70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del">
        <pc:chgData name="Jim Fleming" userId="161791bae1afb603" providerId="LiveId" clId="{C08A07B6-A192-054A-AE80-CAA484AD0D1D}" dt="2024-01-13T21:10:04.761" v="11" actId="2696"/>
        <pc:sldMkLst>
          <pc:docMk/>
          <pc:sldMk cId="386152843" sldId="642"/>
        </pc:sldMkLst>
      </pc:sldChg>
      <pc:sldChg chg="del">
        <pc:chgData name="Jim Fleming" userId="161791bae1afb603" providerId="LiveId" clId="{C08A07B6-A192-054A-AE80-CAA484AD0D1D}" dt="2024-01-13T21:10:22.048" v="23" actId="2696"/>
        <pc:sldMkLst>
          <pc:docMk/>
          <pc:sldMk cId="565834516" sldId="643"/>
        </pc:sldMkLst>
      </pc:sldChg>
      <pc:sldChg chg="del">
        <pc:chgData name="Jim Fleming" userId="161791bae1afb603" providerId="LiveId" clId="{C08A07B6-A192-054A-AE80-CAA484AD0D1D}" dt="2024-01-13T21:10:16.028" v="18" actId="2696"/>
        <pc:sldMkLst>
          <pc:docMk/>
          <pc:sldMk cId="2691846758" sldId="644"/>
        </pc:sldMkLst>
      </pc:sldChg>
      <pc:sldChg chg="del">
        <pc:chgData name="Jim Fleming" userId="161791bae1afb603" providerId="LiveId" clId="{C08A07B6-A192-054A-AE80-CAA484AD0D1D}" dt="2024-01-13T21:10:12.788" v="16" actId="2696"/>
        <pc:sldMkLst>
          <pc:docMk/>
          <pc:sldMk cId="3740467430" sldId="646"/>
        </pc:sldMkLst>
      </pc:sldChg>
      <pc:sldChg chg="del">
        <pc:chgData name="Jim Fleming" userId="161791bae1afb603" providerId="LiveId" clId="{C08A07B6-A192-054A-AE80-CAA484AD0D1D}" dt="2024-01-13T21:10:07.632" v="12" actId="2696"/>
        <pc:sldMkLst>
          <pc:docMk/>
          <pc:sldMk cId="480990537" sldId="647"/>
        </pc:sldMkLst>
      </pc:sldChg>
      <pc:sldChg chg="modSp mod">
        <pc:chgData name="Jim Fleming" userId="161791bae1afb603" providerId="LiveId" clId="{C08A07B6-A192-054A-AE80-CAA484AD0D1D}" dt="2024-01-13T21:10:01.214" v="10" actId="20577"/>
        <pc:sldMkLst>
          <pc:docMk/>
          <pc:sldMk cId="111229696" sldId="648"/>
        </pc:sldMkLst>
        <pc:spChg chg="mod">
          <ac:chgData name="Jim Fleming" userId="161791bae1afb603" providerId="LiveId" clId="{C08A07B6-A192-054A-AE80-CAA484AD0D1D}" dt="2024-01-13T21:10:01.214" v="10" actId="20577"/>
          <ac:spMkLst>
            <pc:docMk/>
            <pc:sldMk cId="111229696" sldId="648"/>
            <ac:spMk id="2" creationId="{1AC8C507-C381-A7EC-84C3-B88443D1F57A}"/>
          </ac:spMkLst>
        </pc:spChg>
      </pc:sldChg>
      <pc:sldChg chg="modSp mod ord">
        <pc:chgData name="Jim Fleming" userId="161791bae1afb603" providerId="LiveId" clId="{C08A07B6-A192-054A-AE80-CAA484AD0D1D}" dt="2024-01-13T21:41:57.955" v="4757" actId="20577"/>
        <pc:sldMkLst>
          <pc:docMk/>
          <pc:sldMk cId="2999098062" sldId="649"/>
        </pc:sldMkLst>
        <pc:spChg chg="mod">
          <ac:chgData name="Jim Fleming" userId="161791bae1afb603" providerId="LiveId" clId="{C08A07B6-A192-054A-AE80-CAA484AD0D1D}" dt="2024-01-13T21:41:57.955" v="4757" actId="20577"/>
          <ac:spMkLst>
            <pc:docMk/>
            <pc:sldMk cId="2999098062" sldId="649"/>
            <ac:spMk id="14" creationId="{5F776F3F-31E1-B7AA-5D11-1AB1A9490BFE}"/>
          </ac:spMkLst>
        </pc:spChg>
      </pc:sldChg>
      <pc:sldChg chg="del">
        <pc:chgData name="Jim Fleming" userId="161791bae1afb603" providerId="LiveId" clId="{C08A07B6-A192-054A-AE80-CAA484AD0D1D}" dt="2024-01-13T21:10:09.010" v="13" actId="2696"/>
        <pc:sldMkLst>
          <pc:docMk/>
          <pc:sldMk cId="597948794" sldId="650"/>
        </pc:sldMkLst>
      </pc:sldChg>
      <pc:sldChg chg="modSp new mod">
        <pc:chgData name="Jim Fleming" userId="161791bae1afb603" providerId="LiveId" clId="{C08A07B6-A192-054A-AE80-CAA484AD0D1D}" dt="2024-01-13T22:31:18.231" v="5602" actId="207"/>
        <pc:sldMkLst>
          <pc:docMk/>
          <pc:sldMk cId="3812748135" sldId="650"/>
        </pc:sldMkLst>
        <pc:spChg chg="mod">
          <ac:chgData name="Jim Fleming" userId="161791bae1afb603" providerId="LiveId" clId="{C08A07B6-A192-054A-AE80-CAA484AD0D1D}" dt="2024-01-13T21:14:22.085" v="518" actId="20577"/>
          <ac:spMkLst>
            <pc:docMk/>
            <pc:sldMk cId="3812748135" sldId="650"/>
            <ac:spMk id="2" creationId="{9879519C-1598-E60C-9AFA-FAF5C4134DA0}"/>
          </ac:spMkLst>
        </pc:spChg>
        <pc:spChg chg="mod">
          <ac:chgData name="Jim Fleming" userId="161791bae1afb603" providerId="LiveId" clId="{C08A07B6-A192-054A-AE80-CAA484AD0D1D}" dt="2024-01-13T22:31:18.231" v="5602" actId="207"/>
          <ac:spMkLst>
            <pc:docMk/>
            <pc:sldMk cId="3812748135" sldId="650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14.982" v="17" actId="2696"/>
        <pc:sldMkLst>
          <pc:docMk/>
          <pc:sldMk cId="93078901" sldId="651"/>
        </pc:sldMkLst>
      </pc:sldChg>
      <pc:sldChg chg="modSp add mod">
        <pc:chgData name="Jim Fleming" userId="161791bae1afb603" providerId="LiveId" clId="{C08A07B6-A192-054A-AE80-CAA484AD0D1D}" dt="2024-01-13T22:31:26.411" v="5603" actId="207"/>
        <pc:sldMkLst>
          <pc:docMk/>
          <pc:sldMk cId="889291779" sldId="651"/>
        </pc:sldMkLst>
        <pc:spChg chg="mod">
          <ac:chgData name="Jim Fleming" userId="161791bae1afb603" providerId="LiveId" clId="{C08A07B6-A192-054A-AE80-CAA484AD0D1D}" dt="2024-01-13T21:14:26.948" v="519"/>
          <ac:spMkLst>
            <pc:docMk/>
            <pc:sldMk cId="889291779" sldId="651"/>
            <ac:spMk id="2" creationId="{9879519C-1598-E60C-9AFA-FAF5C4134DA0}"/>
          </ac:spMkLst>
        </pc:spChg>
        <pc:spChg chg="mod">
          <ac:chgData name="Jim Fleming" userId="161791bae1afb603" providerId="LiveId" clId="{C08A07B6-A192-054A-AE80-CAA484AD0D1D}" dt="2024-01-13T22:31:26.411" v="5603" actId="207"/>
          <ac:spMkLst>
            <pc:docMk/>
            <pc:sldMk cId="889291779" sldId="651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1:34.320" v="5604" actId="207"/>
        <pc:sldMkLst>
          <pc:docMk/>
          <pc:sldMk cId="1411351528" sldId="652"/>
        </pc:sldMkLst>
        <pc:spChg chg="mod">
          <ac:chgData name="Jim Fleming" userId="161791bae1afb603" providerId="LiveId" clId="{C08A07B6-A192-054A-AE80-CAA484AD0D1D}" dt="2024-01-13T21:14:43.070" v="526" actId="6549"/>
          <ac:spMkLst>
            <pc:docMk/>
            <pc:sldMk cId="1411351528" sldId="652"/>
            <ac:spMk id="2" creationId="{9879519C-1598-E60C-9AFA-FAF5C4134DA0}"/>
          </ac:spMkLst>
        </pc:spChg>
        <pc:spChg chg="mod">
          <ac:chgData name="Jim Fleming" userId="161791bae1afb603" providerId="LiveId" clId="{C08A07B6-A192-054A-AE80-CAA484AD0D1D}" dt="2024-01-13T22:31:34.320" v="5604" actId="207"/>
          <ac:spMkLst>
            <pc:docMk/>
            <pc:sldMk cId="1411351528" sldId="652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16.792" v="19" actId="2696"/>
        <pc:sldMkLst>
          <pc:docMk/>
          <pc:sldMk cId="1422873508" sldId="652"/>
        </pc:sldMkLst>
      </pc:sldChg>
      <pc:sldChg chg="modSp add mod">
        <pc:chgData name="Jim Fleming" userId="161791bae1afb603" providerId="LiveId" clId="{C08A07B6-A192-054A-AE80-CAA484AD0D1D}" dt="2024-01-13T22:31:40.333" v="5605" actId="207"/>
        <pc:sldMkLst>
          <pc:docMk/>
          <pc:sldMk cId="599928469" sldId="653"/>
        </pc:sldMkLst>
        <pc:spChg chg="mod">
          <ac:chgData name="Jim Fleming" userId="161791bae1afb603" providerId="LiveId" clId="{C08A07B6-A192-054A-AE80-CAA484AD0D1D}" dt="2024-01-13T22:31:40.333" v="5605" actId="207"/>
          <ac:spMkLst>
            <pc:docMk/>
            <pc:sldMk cId="599928469" sldId="653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17.409" v="20" actId="2696"/>
        <pc:sldMkLst>
          <pc:docMk/>
          <pc:sldMk cId="1666777897" sldId="653"/>
        </pc:sldMkLst>
      </pc:sldChg>
      <pc:sldChg chg="del">
        <pc:chgData name="Jim Fleming" userId="161791bae1afb603" providerId="LiveId" clId="{C08A07B6-A192-054A-AE80-CAA484AD0D1D}" dt="2024-01-13T21:10:11.646" v="15" actId="2696"/>
        <pc:sldMkLst>
          <pc:docMk/>
          <pc:sldMk cId="197750743" sldId="654"/>
        </pc:sldMkLst>
      </pc:sldChg>
      <pc:sldChg chg="modSp add mod">
        <pc:chgData name="Jim Fleming" userId="161791bae1afb603" providerId="LiveId" clId="{C08A07B6-A192-054A-AE80-CAA484AD0D1D}" dt="2024-01-13T22:31:46.209" v="5606" actId="207"/>
        <pc:sldMkLst>
          <pc:docMk/>
          <pc:sldMk cId="1894405181" sldId="654"/>
        </pc:sldMkLst>
        <pc:spChg chg="mod">
          <ac:chgData name="Jim Fleming" userId="161791bae1afb603" providerId="LiveId" clId="{C08A07B6-A192-054A-AE80-CAA484AD0D1D}" dt="2024-01-13T22:31:46.209" v="5606" actId="207"/>
          <ac:spMkLst>
            <pc:docMk/>
            <pc:sldMk cId="1894405181" sldId="654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10.025" v="14" actId="2696"/>
        <pc:sldMkLst>
          <pc:docMk/>
          <pc:sldMk cId="3957163057" sldId="655"/>
        </pc:sldMkLst>
      </pc:sldChg>
      <pc:sldChg chg="modSp add mod">
        <pc:chgData name="Jim Fleming" userId="161791bae1afb603" providerId="LiveId" clId="{C08A07B6-A192-054A-AE80-CAA484AD0D1D}" dt="2024-01-13T22:31:53.030" v="5607" actId="207"/>
        <pc:sldMkLst>
          <pc:docMk/>
          <pc:sldMk cId="4275230443" sldId="655"/>
        </pc:sldMkLst>
        <pc:spChg chg="mod">
          <ac:chgData name="Jim Fleming" userId="161791bae1afb603" providerId="LiveId" clId="{C08A07B6-A192-054A-AE80-CAA484AD0D1D}" dt="2024-01-13T22:31:53.030" v="5607" actId="207"/>
          <ac:spMkLst>
            <pc:docMk/>
            <pc:sldMk cId="4275230443" sldId="655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2:05.014" v="5608" actId="207"/>
        <pc:sldMkLst>
          <pc:docMk/>
          <pc:sldMk cId="2031941393" sldId="656"/>
        </pc:sldMkLst>
        <pc:spChg chg="mod">
          <ac:chgData name="Jim Fleming" userId="161791bae1afb603" providerId="LiveId" clId="{C08A07B6-A192-054A-AE80-CAA484AD0D1D}" dt="2024-01-13T22:32:05.014" v="5608" actId="207"/>
          <ac:spMkLst>
            <pc:docMk/>
            <pc:sldMk cId="2031941393" sldId="656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19.832" v="21" actId="2696"/>
        <pc:sldMkLst>
          <pc:docMk/>
          <pc:sldMk cId="3520391036" sldId="656"/>
        </pc:sldMkLst>
      </pc:sldChg>
      <pc:sldChg chg="modSp add mod">
        <pc:chgData name="Jim Fleming" userId="161791bae1afb603" providerId="LiveId" clId="{C08A07B6-A192-054A-AE80-CAA484AD0D1D}" dt="2024-01-13T22:32:08.248" v="5609" actId="207"/>
        <pc:sldMkLst>
          <pc:docMk/>
          <pc:sldMk cId="487430446" sldId="657"/>
        </pc:sldMkLst>
        <pc:spChg chg="mod">
          <ac:chgData name="Jim Fleming" userId="161791bae1afb603" providerId="LiveId" clId="{C08A07B6-A192-054A-AE80-CAA484AD0D1D}" dt="2024-01-13T22:32:08.248" v="5609" actId="207"/>
          <ac:spMkLst>
            <pc:docMk/>
            <pc:sldMk cId="487430446" sldId="657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20.538" v="22" actId="2696"/>
        <pc:sldMkLst>
          <pc:docMk/>
          <pc:sldMk cId="83043143" sldId="658"/>
        </pc:sldMkLst>
      </pc:sldChg>
      <pc:sldChg chg="modSp add mod">
        <pc:chgData name="Jim Fleming" userId="161791bae1afb603" providerId="LiveId" clId="{C08A07B6-A192-054A-AE80-CAA484AD0D1D}" dt="2024-01-13T21:27:45.966" v="2993" actId="20577"/>
        <pc:sldMkLst>
          <pc:docMk/>
          <pc:sldMk cId="2195645033" sldId="658"/>
        </pc:sldMkLst>
        <pc:spChg chg="mod">
          <ac:chgData name="Jim Fleming" userId="161791bae1afb603" providerId="LiveId" clId="{C08A07B6-A192-054A-AE80-CAA484AD0D1D}" dt="2024-01-13T21:18:50.273" v="1547" actId="20577"/>
          <ac:spMkLst>
            <pc:docMk/>
            <pc:sldMk cId="2195645033" sldId="658"/>
            <ac:spMk id="2" creationId="{9879519C-1598-E60C-9AFA-FAF5C4134DA0}"/>
          </ac:spMkLst>
        </pc:spChg>
        <pc:spChg chg="mod">
          <ac:chgData name="Jim Fleming" userId="161791bae1afb603" providerId="LiveId" clId="{C08A07B6-A192-054A-AE80-CAA484AD0D1D}" dt="2024-01-13T21:27:45.966" v="2993" actId="20577"/>
          <ac:spMkLst>
            <pc:docMk/>
            <pc:sldMk cId="2195645033" sldId="658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27.761" v="30" actId="2696"/>
        <pc:sldMkLst>
          <pc:docMk/>
          <pc:sldMk cId="986115001" sldId="659"/>
        </pc:sldMkLst>
      </pc:sldChg>
      <pc:sldChg chg="modSp add mod">
        <pc:chgData name="Jim Fleming" userId="161791bae1afb603" providerId="LiveId" clId="{C08A07B6-A192-054A-AE80-CAA484AD0D1D}" dt="2024-01-13T22:32:25.703" v="5610" actId="207"/>
        <pc:sldMkLst>
          <pc:docMk/>
          <pc:sldMk cId="2862531606" sldId="659"/>
        </pc:sldMkLst>
        <pc:spChg chg="mod">
          <ac:chgData name="Jim Fleming" userId="161791bae1afb603" providerId="LiveId" clId="{C08A07B6-A192-054A-AE80-CAA484AD0D1D}" dt="2024-01-13T22:32:25.703" v="5610" actId="207"/>
          <ac:spMkLst>
            <pc:docMk/>
            <pc:sldMk cId="2862531606" sldId="659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2:48.084" v="5612" actId="207"/>
        <pc:sldMkLst>
          <pc:docMk/>
          <pc:sldMk cId="35897641" sldId="660"/>
        </pc:sldMkLst>
        <pc:spChg chg="mod">
          <ac:chgData name="Jim Fleming" userId="161791bae1afb603" providerId="LiveId" clId="{C08A07B6-A192-054A-AE80-CAA484AD0D1D}" dt="2024-01-13T22:32:48.084" v="5612" actId="207"/>
          <ac:spMkLst>
            <pc:docMk/>
            <pc:sldMk cId="35897641" sldId="660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22.673" v="24" actId="2696"/>
        <pc:sldMkLst>
          <pc:docMk/>
          <pc:sldMk cId="1346754096" sldId="660"/>
        </pc:sldMkLst>
      </pc:sldChg>
      <pc:sldChg chg="del">
        <pc:chgData name="Jim Fleming" userId="161791bae1afb603" providerId="LiveId" clId="{C08A07B6-A192-054A-AE80-CAA484AD0D1D}" dt="2024-01-13T21:10:23.074" v="25" actId="2696"/>
        <pc:sldMkLst>
          <pc:docMk/>
          <pc:sldMk cId="2605956977" sldId="661"/>
        </pc:sldMkLst>
      </pc:sldChg>
      <pc:sldChg chg="modSp add mod">
        <pc:chgData name="Jim Fleming" userId="161791bae1afb603" providerId="LiveId" clId="{C08A07B6-A192-054A-AE80-CAA484AD0D1D}" dt="2024-01-13T22:33:05.322" v="5613" actId="207"/>
        <pc:sldMkLst>
          <pc:docMk/>
          <pc:sldMk cId="2727191827" sldId="661"/>
        </pc:sldMkLst>
        <pc:spChg chg="mod">
          <ac:chgData name="Jim Fleming" userId="161791bae1afb603" providerId="LiveId" clId="{C08A07B6-A192-054A-AE80-CAA484AD0D1D}" dt="2024-01-13T22:33:05.322" v="5613" actId="207"/>
          <ac:spMkLst>
            <pc:docMk/>
            <pc:sldMk cId="2727191827" sldId="661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23.559" v="26" actId="2696"/>
        <pc:sldMkLst>
          <pc:docMk/>
          <pc:sldMk cId="1015853161" sldId="662"/>
        </pc:sldMkLst>
      </pc:sldChg>
      <pc:sldChg chg="modSp add mod">
        <pc:chgData name="Jim Fleming" userId="161791bae1afb603" providerId="LiveId" clId="{C08A07B6-A192-054A-AE80-CAA484AD0D1D}" dt="2024-01-13T22:33:10.094" v="5614" actId="207"/>
        <pc:sldMkLst>
          <pc:docMk/>
          <pc:sldMk cId="3175784931" sldId="662"/>
        </pc:sldMkLst>
        <pc:spChg chg="mod">
          <ac:chgData name="Jim Fleming" userId="161791bae1afb603" providerId="LiveId" clId="{C08A07B6-A192-054A-AE80-CAA484AD0D1D}" dt="2024-01-13T22:33:10.094" v="5614" actId="207"/>
          <ac:spMkLst>
            <pc:docMk/>
            <pc:sldMk cId="3175784931" sldId="662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3:14.772" v="5615" actId="207"/>
        <pc:sldMkLst>
          <pc:docMk/>
          <pc:sldMk cId="820595880" sldId="663"/>
        </pc:sldMkLst>
        <pc:spChg chg="mod">
          <ac:chgData name="Jim Fleming" userId="161791bae1afb603" providerId="LiveId" clId="{C08A07B6-A192-054A-AE80-CAA484AD0D1D}" dt="2024-01-13T21:23:38.923" v="2305" actId="6549"/>
          <ac:spMkLst>
            <pc:docMk/>
            <pc:sldMk cId="820595880" sldId="663"/>
            <ac:spMk id="2" creationId="{9879519C-1598-E60C-9AFA-FAF5C4134DA0}"/>
          </ac:spMkLst>
        </pc:spChg>
        <pc:spChg chg="mod">
          <ac:chgData name="Jim Fleming" userId="161791bae1afb603" providerId="LiveId" clId="{C08A07B6-A192-054A-AE80-CAA484AD0D1D}" dt="2024-01-13T22:33:14.772" v="5615" actId="207"/>
          <ac:spMkLst>
            <pc:docMk/>
            <pc:sldMk cId="820595880" sldId="663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25.539" v="28" actId="2696"/>
        <pc:sldMkLst>
          <pc:docMk/>
          <pc:sldMk cId="902938252" sldId="663"/>
        </pc:sldMkLst>
      </pc:sldChg>
      <pc:sldChg chg="del">
        <pc:chgData name="Jim Fleming" userId="161791bae1afb603" providerId="LiveId" clId="{C08A07B6-A192-054A-AE80-CAA484AD0D1D}" dt="2024-01-13T21:10:26.712" v="29" actId="2696"/>
        <pc:sldMkLst>
          <pc:docMk/>
          <pc:sldMk cId="2905059870" sldId="664"/>
        </pc:sldMkLst>
      </pc:sldChg>
      <pc:sldChg chg="modSp add mod">
        <pc:chgData name="Jim Fleming" userId="161791bae1afb603" providerId="LiveId" clId="{C08A07B6-A192-054A-AE80-CAA484AD0D1D}" dt="2024-01-13T22:33:18.145" v="5616" actId="207"/>
        <pc:sldMkLst>
          <pc:docMk/>
          <pc:sldMk cId="3195520953" sldId="664"/>
        </pc:sldMkLst>
        <pc:spChg chg="mod">
          <ac:chgData name="Jim Fleming" userId="161791bae1afb603" providerId="LiveId" clId="{C08A07B6-A192-054A-AE80-CAA484AD0D1D}" dt="2024-01-13T22:33:18.145" v="5616" actId="207"/>
          <ac:spMkLst>
            <pc:docMk/>
            <pc:sldMk cId="3195520953" sldId="664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3:25.517" v="5617" actId="207"/>
        <pc:sldMkLst>
          <pc:docMk/>
          <pc:sldMk cId="3359864351" sldId="665"/>
        </pc:sldMkLst>
        <pc:spChg chg="mod">
          <ac:chgData name="Jim Fleming" userId="161791bae1afb603" providerId="LiveId" clId="{C08A07B6-A192-054A-AE80-CAA484AD0D1D}" dt="2024-01-13T22:33:25.517" v="5617" actId="207"/>
          <ac:spMkLst>
            <pc:docMk/>
            <pc:sldMk cId="3359864351" sldId="665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3:34.587" v="5619" actId="207"/>
        <pc:sldMkLst>
          <pc:docMk/>
          <pc:sldMk cId="2602505160" sldId="666"/>
        </pc:sldMkLst>
        <pc:spChg chg="mod">
          <ac:chgData name="Jim Fleming" userId="161791bae1afb603" providerId="LiveId" clId="{C08A07B6-A192-054A-AE80-CAA484AD0D1D}" dt="2024-01-13T22:33:34.587" v="5619" actId="207"/>
          <ac:spMkLst>
            <pc:docMk/>
            <pc:sldMk cId="2602505160" sldId="666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3:42.712" v="5620" actId="207"/>
        <pc:sldMkLst>
          <pc:docMk/>
          <pc:sldMk cId="1899482928" sldId="667"/>
        </pc:sldMkLst>
        <pc:spChg chg="mod">
          <ac:chgData name="Jim Fleming" userId="161791bae1afb603" providerId="LiveId" clId="{C08A07B6-A192-054A-AE80-CAA484AD0D1D}" dt="2024-01-13T22:33:42.712" v="5620" actId="207"/>
          <ac:spMkLst>
            <pc:docMk/>
            <pc:sldMk cId="1899482928" sldId="667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3:46.915" v="5621" actId="207"/>
        <pc:sldMkLst>
          <pc:docMk/>
          <pc:sldMk cId="547084271" sldId="668"/>
        </pc:sldMkLst>
        <pc:spChg chg="mod">
          <ac:chgData name="Jim Fleming" userId="161791bae1afb603" providerId="LiveId" clId="{C08A07B6-A192-054A-AE80-CAA484AD0D1D}" dt="2024-01-13T22:33:46.915" v="5621" actId="207"/>
          <ac:spMkLst>
            <pc:docMk/>
            <pc:sldMk cId="547084271" sldId="668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3:52.232" v="5622" actId="207"/>
        <pc:sldMkLst>
          <pc:docMk/>
          <pc:sldMk cId="231287857" sldId="669"/>
        </pc:sldMkLst>
        <pc:spChg chg="mod">
          <ac:chgData name="Jim Fleming" userId="161791bae1afb603" providerId="LiveId" clId="{C08A07B6-A192-054A-AE80-CAA484AD0D1D}" dt="2024-01-13T22:33:52.232" v="5622" actId="207"/>
          <ac:spMkLst>
            <pc:docMk/>
            <pc:sldMk cId="231287857" sldId="669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4:02.601" v="5624" actId="207"/>
        <pc:sldMkLst>
          <pc:docMk/>
          <pc:sldMk cId="132658238" sldId="670"/>
        </pc:sldMkLst>
        <pc:spChg chg="mod">
          <ac:chgData name="Jim Fleming" userId="161791bae1afb603" providerId="LiveId" clId="{C08A07B6-A192-054A-AE80-CAA484AD0D1D}" dt="2024-01-13T22:34:02.601" v="5624" actId="207"/>
          <ac:spMkLst>
            <pc:docMk/>
            <pc:sldMk cId="132658238" sldId="670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4:14.407" v="5626" actId="207"/>
        <pc:sldMkLst>
          <pc:docMk/>
          <pc:sldMk cId="4203601889" sldId="671"/>
        </pc:sldMkLst>
        <pc:spChg chg="mod">
          <ac:chgData name="Jim Fleming" userId="161791bae1afb603" providerId="LiveId" clId="{C08A07B6-A192-054A-AE80-CAA484AD0D1D}" dt="2024-01-13T22:34:14.407" v="5626" actId="207"/>
          <ac:spMkLst>
            <pc:docMk/>
            <pc:sldMk cId="4203601889" sldId="671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4:21.858" v="5627" actId="207"/>
        <pc:sldMkLst>
          <pc:docMk/>
          <pc:sldMk cId="401687908" sldId="672"/>
        </pc:sldMkLst>
        <pc:spChg chg="mod">
          <ac:chgData name="Jim Fleming" userId="161791bae1afb603" providerId="LiveId" clId="{C08A07B6-A192-054A-AE80-CAA484AD0D1D}" dt="2024-01-13T22:34:21.858" v="5627" actId="207"/>
          <ac:spMkLst>
            <pc:docMk/>
            <pc:sldMk cId="401687908" sldId="672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4:27.590" v="5628" actId="207"/>
        <pc:sldMkLst>
          <pc:docMk/>
          <pc:sldMk cId="4276078246" sldId="673"/>
        </pc:sldMkLst>
        <pc:spChg chg="mod">
          <ac:chgData name="Jim Fleming" userId="161791bae1afb603" providerId="LiveId" clId="{C08A07B6-A192-054A-AE80-CAA484AD0D1D}" dt="2024-01-13T21:33:44.018" v="4102" actId="6549"/>
          <ac:spMkLst>
            <pc:docMk/>
            <pc:sldMk cId="4276078246" sldId="673"/>
            <ac:spMk id="2" creationId="{9879519C-1598-E60C-9AFA-FAF5C4134DA0}"/>
          </ac:spMkLst>
        </pc:spChg>
        <pc:spChg chg="mod">
          <ac:chgData name="Jim Fleming" userId="161791bae1afb603" providerId="LiveId" clId="{C08A07B6-A192-054A-AE80-CAA484AD0D1D}" dt="2024-01-13T22:34:27.590" v="5628" actId="207"/>
          <ac:spMkLst>
            <pc:docMk/>
            <pc:sldMk cId="4276078246" sldId="673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4:33.275" v="5629" actId="207"/>
        <pc:sldMkLst>
          <pc:docMk/>
          <pc:sldMk cId="2118793828" sldId="674"/>
        </pc:sldMkLst>
        <pc:spChg chg="mod">
          <ac:chgData name="Jim Fleming" userId="161791bae1afb603" providerId="LiveId" clId="{C08A07B6-A192-054A-AE80-CAA484AD0D1D}" dt="2024-01-13T22:34:33.275" v="5629" actId="207"/>
          <ac:spMkLst>
            <pc:docMk/>
            <pc:sldMk cId="2118793828" sldId="674"/>
            <ac:spMk id="3" creationId="{67B18889-79BC-FC49-22CF-AB15F13204F4}"/>
          </ac:spMkLst>
        </pc:spChg>
      </pc:sldChg>
      <pc:sldChg chg="add ord">
        <pc:chgData name="Jim Fleming" userId="161791bae1afb603" providerId="LiveId" clId="{C08A07B6-A192-054A-AE80-CAA484AD0D1D}" dt="2024-01-13T21:37:39.710" v="4440" actId="20578"/>
        <pc:sldMkLst>
          <pc:docMk/>
          <pc:sldMk cId="810643410" sldId="675"/>
        </pc:sldMkLst>
      </pc:sldChg>
      <pc:sldChg chg="addSp delSp modSp new mod">
        <pc:chgData name="Jim Fleming" userId="161791bae1afb603" providerId="LiveId" clId="{C08A07B6-A192-054A-AE80-CAA484AD0D1D}" dt="2024-01-13T22:35:36.886" v="5636" actId="478"/>
        <pc:sldMkLst>
          <pc:docMk/>
          <pc:sldMk cId="1649018255" sldId="676"/>
        </pc:sldMkLst>
        <pc:spChg chg="mod">
          <ac:chgData name="Jim Fleming" userId="161791bae1afb603" providerId="LiveId" clId="{C08A07B6-A192-054A-AE80-CAA484AD0D1D}" dt="2024-01-13T21:37:52.219" v="4460" actId="313"/>
          <ac:spMkLst>
            <pc:docMk/>
            <pc:sldMk cId="1649018255" sldId="676"/>
            <ac:spMk id="2" creationId="{AA378A62-6270-769B-DEA7-0A1EEE6C7D1E}"/>
          </ac:spMkLst>
        </pc:spChg>
        <pc:spChg chg="del mod">
          <ac:chgData name="Jim Fleming" userId="161791bae1afb603" providerId="LiveId" clId="{C08A07B6-A192-054A-AE80-CAA484AD0D1D}" dt="2024-01-13T22:35:36.071" v="5635" actId="478"/>
          <ac:spMkLst>
            <pc:docMk/>
            <pc:sldMk cId="1649018255" sldId="676"/>
            <ac:spMk id="3" creationId="{DD913F4F-E320-E0EA-1412-0BCC2AB1698E}"/>
          </ac:spMkLst>
        </pc:spChg>
        <pc:spChg chg="add del mod">
          <ac:chgData name="Jim Fleming" userId="161791bae1afb603" providerId="LiveId" clId="{C08A07B6-A192-054A-AE80-CAA484AD0D1D}" dt="2024-01-13T22:35:36.886" v="5636" actId="478"/>
          <ac:spMkLst>
            <pc:docMk/>
            <pc:sldMk cId="1649018255" sldId="676"/>
            <ac:spMk id="5" creationId="{1B9D32A8-C812-646B-A7B5-B47E191DF8C7}"/>
          </ac:spMkLst>
        </pc:spChg>
      </pc:sldChg>
      <pc:sldChg chg="modSp add del mod">
        <pc:chgData name="Jim Fleming" userId="161791bae1afb603" providerId="LiveId" clId="{C08A07B6-A192-054A-AE80-CAA484AD0D1D}" dt="2024-01-13T21:40:00.131" v="4684" actId="2696"/>
        <pc:sldMkLst>
          <pc:docMk/>
          <pc:sldMk cId="2447121928" sldId="677"/>
        </pc:sldMkLst>
        <pc:spChg chg="mod">
          <ac:chgData name="Jim Fleming" userId="161791bae1afb603" providerId="LiveId" clId="{C08A07B6-A192-054A-AE80-CAA484AD0D1D}" dt="2024-01-13T21:39:55.076" v="4683" actId="20577"/>
          <ac:spMkLst>
            <pc:docMk/>
            <pc:sldMk cId="2447121928" sldId="677"/>
            <ac:spMk id="2" creationId="{AA378A62-6270-769B-DEA7-0A1EEE6C7D1E}"/>
          </ac:spMkLst>
        </pc:spChg>
      </pc:sldChg>
      <pc:sldChg chg="add ord">
        <pc:chgData name="Jim Fleming" userId="161791bae1afb603" providerId="LiveId" clId="{C08A07B6-A192-054A-AE80-CAA484AD0D1D}" dt="2024-01-13T21:40:06.695" v="4686" actId="20578"/>
        <pc:sldMkLst>
          <pc:docMk/>
          <pc:sldMk cId="3022291138" sldId="677"/>
        </pc:sldMkLst>
      </pc:sldChg>
      <pc:sldChg chg="add del">
        <pc:chgData name="Jim Fleming" userId="161791bae1afb603" providerId="LiveId" clId="{C08A07B6-A192-054A-AE80-CAA484AD0D1D}" dt="2024-01-13T22:12:31.153" v="5600" actId="2696"/>
        <pc:sldMkLst>
          <pc:docMk/>
          <pc:sldMk cId="1197420484" sldId="678"/>
        </pc:sldMkLst>
      </pc:sldChg>
      <pc:sldChg chg="add">
        <pc:chgData name="Jim Fleming" userId="161791bae1afb603" providerId="LiveId" clId="{C08A07B6-A192-054A-AE80-CAA484AD0D1D}" dt="2024-01-13T21:40:10.699" v="4688" actId="2890"/>
        <pc:sldMkLst>
          <pc:docMk/>
          <pc:sldMk cId="389794910" sldId="679"/>
        </pc:sldMkLst>
      </pc:sldChg>
      <pc:sldChg chg="addSp delSp modSp new mod modClrScheme chgLayout">
        <pc:chgData name="Jim Fleming" userId="161791bae1afb603" providerId="LiveId" clId="{C08A07B6-A192-054A-AE80-CAA484AD0D1D}" dt="2024-01-13T22:39:08.016" v="5677" actId="20577"/>
        <pc:sldMkLst>
          <pc:docMk/>
          <pc:sldMk cId="947007242" sldId="680"/>
        </pc:sldMkLst>
        <pc:spChg chg="mod ord">
          <ac:chgData name="Jim Fleming" userId="161791bae1afb603" providerId="LiveId" clId="{C08A07B6-A192-054A-AE80-CAA484AD0D1D}" dt="2024-01-13T21:45:01.994" v="4885" actId="700"/>
          <ac:spMkLst>
            <pc:docMk/>
            <pc:sldMk cId="947007242" sldId="680"/>
            <ac:spMk id="2" creationId="{46E49CC6-D12E-E473-4C83-8A3483B20FE6}"/>
          </ac:spMkLst>
        </pc:spChg>
        <pc:spChg chg="del mod ord">
          <ac:chgData name="Jim Fleming" userId="161791bae1afb603" providerId="LiveId" clId="{C08A07B6-A192-054A-AE80-CAA484AD0D1D}" dt="2024-01-13T21:45:01.994" v="4885" actId="700"/>
          <ac:spMkLst>
            <pc:docMk/>
            <pc:sldMk cId="947007242" sldId="680"/>
            <ac:spMk id="3" creationId="{4538B1A3-5284-167B-01C2-A069A9A11523}"/>
          </ac:spMkLst>
        </pc:spChg>
        <pc:spChg chg="add del">
          <ac:chgData name="Jim Fleming" userId="161791bae1afb603" providerId="LiveId" clId="{C08A07B6-A192-054A-AE80-CAA484AD0D1D}" dt="2024-01-13T21:42:26.384" v="4770" actId="478"/>
          <ac:spMkLst>
            <pc:docMk/>
            <pc:sldMk cId="947007242" sldId="680"/>
            <ac:spMk id="5" creationId="{EEFD8859-05CB-8BAE-6C3B-395D5AEA9007}"/>
          </ac:spMkLst>
        </pc:spChg>
        <pc:spChg chg="add del mod">
          <ac:chgData name="Jim Fleming" userId="161791bae1afb603" providerId="LiveId" clId="{C08A07B6-A192-054A-AE80-CAA484AD0D1D}" dt="2024-01-13T21:45:38.682" v="4927" actId="478"/>
          <ac:spMkLst>
            <pc:docMk/>
            <pc:sldMk cId="947007242" sldId="680"/>
            <ac:spMk id="6" creationId="{534B0150-A3A2-A15D-0F4A-FA57382B3CF8}"/>
          </ac:spMkLst>
        </pc:spChg>
        <pc:spChg chg="add del mod">
          <ac:chgData name="Jim Fleming" userId="161791bae1afb603" providerId="LiveId" clId="{C08A07B6-A192-054A-AE80-CAA484AD0D1D}" dt="2024-01-13T21:44:53.621" v="4884" actId="478"/>
          <ac:spMkLst>
            <pc:docMk/>
            <pc:sldMk cId="947007242" sldId="680"/>
            <ac:spMk id="7" creationId="{C13EFE7E-D320-4228-12BA-610ECD6BB83A}"/>
          </ac:spMkLst>
        </pc:spChg>
        <pc:spChg chg="add del mod">
          <ac:chgData name="Jim Fleming" userId="161791bae1afb603" providerId="LiveId" clId="{C08A07B6-A192-054A-AE80-CAA484AD0D1D}" dt="2024-01-13T21:51:56.505" v="5210" actId="478"/>
          <ac:spMkLst>
            <pc:docMk/>
            <pc:sldMk cId="947007242" sldId="680"/>
            <ac:spMk id="10" creationId="{678CAA9E-70D2-9011-81D5-0BC3EF8D4ADA}"/>
          </ac:spMkLst>
        </pc:spChg>
        <pc:spChg chg="add mod ord">
          <ac:chgData name="Jim Fleming" userId="161791bae1afb603" providerId="LiveId" clId="{C08A07B6-A192-054A-AE80-CAA484AD0D1D}" dt="2024-01-13T22:39:08.016" v="5677" actId="20577"/>
          <ac:spMkLst>
            <pc:docMk/>
            <pc:sldMk cId="947007242" sldId="680"/>
            <ac:spMk id="11" creationId="{EC4B2E29-049A-AC56-280B-6174730417E1}"/>
          </ac:spMkLst>
        </pc:spChg>
        <pc:spChg chg="add del mod ord">
          <ac:chgData name="Jim Fleming" userId="161791bae1afb603" providerId="LiveId" clId="{C08A07B6-A192-054A-AE80-CAA484AD0D1D}" dt="2024-01-13T21:51:56.505" v="5210" actId="478"/>
          <ac:spMkLst>
            <pc:docMk/>
            <pc:sldMk cId="947007242" sldId="680"/>
            <ac:spMk id="12" creationId="{65BB2424-C31E-8F62-3F1C-C319009E4057}"/>
          </ac:spMkLst>
        </pc:spChg>
        <pc:spChg chg="add mod">
          <ac:chgData name="Jim Fleming" userId="161791bae1afb603" providerId="LiveId" clId="{C08A07B6-A192-054A-AE80-CAA484AD0D1D}" dt="2024-01-13T21:55:06.371" v="5365" actId="1035"/>
          <ac:spMkLst>
            <pc:docMk/>
            <pc:sldMk cId="947007242" sldId="680"/>
            <ac:spMk id="13" creationId="{A53744CA-5110-C65D-F472-58D7CAEEB05C}"/>
          </ac:spMkLst>
        </pc:spChg>
        <pc:spChg chg="add del mod">
          <ac:chgData name="Jim Fleming" userId="161791bae1afb603" providerId="LiveId" clId="{C08A07B6-A192-054A-AE80-CAA484AD0D1D}" dt="2024-01-13T21:51:58.128" v="5211" actId="478"/>
          <ac:spMkLst>
            <pc:docMk/>
            <pc:sldMk cId="947007242" sldId="680"/>
            <ac:spMk id="15" creationId="{BDAB34BA-837A-C7ED-7D2E-5BA10A7DA986}"/>
          </ac:spMkLst>
        </pc:spChg>
        <pc:spChg chg="add mod">
          <ac:chgData name="Jim Fleming" userId="161791bae1afb603" providerId="LiveId" clId="{C08A07B6-A192-054A-AE80-CAA484AD0D1D}" dt="2024-01-13T21:52:13.392" v="5262"/>
          <ac:spMkLst>
            <pc:docMk/>
            <pc:sldMk cId="947007242" sldId="680"/>
            <ac:spMk id="16" creationId="{C0900304-182D-B35B-1602-4F84D61E89FF}"/>
          </ac:spMkLst>
        </pc:spChg>
        <pc:spChg chg="add mod">
          <ac:chgData name="Jim Fleming" userId="161791bae1afb603" providerId="LiveId" clId="{C08A07B6-A192-054A-AE80-CAA484AD0D1D}" dt="2024-01-13T21:52:13.392" v="5262"/>
          <ac:spMkLst>
            <pc:docMk/>
            <pc:sldMk cId="947007242" sldId="680"/>
            <ac:spMk id="18" creationId="{25A9A16F-1438-3B36-ED78-D693C3119F38}"/>
          </ac:spMkLst>
        </pc:spChg>
        <pc:graphicFrameChg chg="add mod">
          <ac:chgData name="Jim Fleming" userId="161791bae1afb603" providerId="LiveId" clId="{C08A07B6-A192-054A-AE80-CAA484AD0D1D}" dt="2024-01-13T21:52:38.958" v="5263" actId="14100"/>
          <ac:graphicFrameMkLst>
            <pc:docMk/>
            <pc:sldMk cId="947007242" sldId="680"/>
            <ac:graphicFrameMk id="8" creationId="{CD7CFC5F-B7B8-17BC-BFB1-E32048DBCD19}"/>
          </ac:graphicFrameMkLst>
        </pc:graphicFrameChg>
        <pc:graphicFrameChg chg="add del mod modGraphic">
          <ac:chgData name="Jim Fleming" userId="161791bae1afb603" providerId="LiveId" clId="{C08A07B6-A192-054A-AE80-CAA484AD0D1D}" dt="2024-01-13T21:51:56.505" v="5210" actId="478"/>
          <ac:graphicFrameMkLst>
            <pc:docMk/>
            <pc:sldMk cId="947007242" sldId="680"/>
            <ac:graphicFrameMk id="9" creationId="{1159CE5E-A018-7809-550A-6E7CE4DD3A30}"/>
          </ac:graphicFrameMkLst>
        </pc:graphicFrameChg>
        <pc:graphicFrameChg chg="add mod">
          <ac:chgData name="Jim Fleming" userId="161791bae1afb603" providerId="LiveId" clId="{C08A07B6-A192-054A-AE80-CAA484AD0D1D}" dt="2024-01-13T21:52:13.392" v="5262"/>
          <ac:graphicFrameMkLst>
            <pc:docMk/>
            <pc:sldMk cId="947007242" sldId="680"/>
            <ac:graphicFrameMk id="17" creationId="{CA290D00-24AC-4A72-5835-A8C24DAAFB4D}"/>
          </ac:graphicFrameMkLst>
        </pc:graphicFrameChg>
      </pc:sldChg>
      <pc:sldChg chg="addSp delSp modSp add mod">
        <pc:chgData name="Jim Fleming" userId="161791bae1afb603" providerId="LiveId" clId="{C08A07B6-A192-054A-AE80-CAA484AD0D1D}" dt="2024-01-13T22:40:13.614" v="5724" actId="20577"/>
        <pc:sldMkLst>
          <pc:docMk/>
          <pc:sldMk cId="1602048289" sldId="681"/>
        </pc:sldMkLst>
        <pc:spChg chg="mod">
          <ac:chgData name="Jim Fleming" userId="161791bae1afb603" providerId="LiveId" clId="{C08A07B6-A192-054A-AE80-CAA484AD0D1D}" dt="2024-01-13T22:40:13.614" v="5724" actId="20577"/>
          <ac:spMkLst>
            <pc:docMk/>
            <pc:sldMk cId="1602048289" sldId="681"/>
            <ac:spMk id="2" creationId="{46E49CC6-D12E-E473-4C83-8A3483B20FE6}"/>
          </ac:spMkLst>
        </pc:spChg>
        <pc:spChg chg="add del mod">
          <ac:chgData name="Jim Fleming" userId="161791bae1afb603" providerId="LiveId" clId="{C08A07B6-A192-054A-AE80-CAA484AD0D1D}" dt="2024-01-13T21:49:43.152" v="5032" actId="478"/>
          <ac:spMkLst>
            <pc:docMk/>
            <pc:sldMk cId="1602048289" sldId="681"/>
            <ac:spMk id="4" creationId="{612377FE-B255-45FF-8B3D-611AA0F88C4F}"/>
          </ac:spMkLst>
        </pc:spChg>
        <pc:spChg chg="add del mod">
          <ac:chgData name="Jim Fleming" userId="161791bae1afb603" providerId="LiveId" clId="{C08A07B6-A192-054A-AE80-CAA484AD0D1D}" dt="2024-01-13T21:53:53.521" v="5304" actId="478"/>
          <ac:spMkLst>
            <pc:docMk/>
            <pc:sldMk cId="1602048289" sldId="681"/>
            <ac:spMk id="5" creationId="{9D820DA1-32D6-0E40-DD77-44EA09CE21E6}"/>
          </ac:spMkLst>
        </pc:spChg>
        <pc:spChg chg="add mod">
          <ac:chgData name="Jim Fleming" userId="161791bae1afb603" providerId="LiveId" clId="{C08A07B6-A192-054A-AE80-CAA484AD0D1D}" dt="2024-01-13T21:58:55.545" v="5500"/>
          <ac:spMkLst>
            <pc:docMk/>
            <pc:sldMk cId="1602048289" sldId="681"/>
            <ac:spMk id="7" creationId="{BDC1B5A9-50E3-CB1B-26C4-90877C4B10EE}"/>
          </ac:spMkLst>
        </pc:spChg>
        <pc:spChg chg="del mod">
          <ac:chgData name="Jim Fleming" userId="161791bae1afb603" providerId="LiveId" clId="{C08A07B6-A192-054A-AE80-CAA484AD0D1D}" dt="2024-01-13T21:53:59.704" v="5306" actId="478"/>
          <ac:spMkLst>
            <pc:docMk/>
            <pc:sldMk cId="1602048289" sldId="681"/>
            <ac:spMk id="10" creationId="{678CAA9E-70D2-9011-81D5-0BC3EF8D4ADA}"/>
          </ac:spMkLst>
        </pc:spChg>
        <pc:spChg chg="del">
          <ac:chgData name="Jim Fleming" userId="161791bae1afb603" providerId="LiveId" clId="{C08A07B6-A192-054A-AE80-CAA484AD0D1D}" dt="2024-01-13T21:49:41.663" v="5031" actId="478"/>
          <ac:spMkLst>
            <pc:docMk/>
            <pc:sldMk cId="1602048289" sldId="681"/>
            <ac:spMk id="11" creationId="{EC4B2E29-049A-AC56-280B-6174730417E1}"/>
          </ac:spMkLst>
        </pc:spChg>
        <pc:spChg chg="mod">
          <ac:chgData name="Jim Fleming" userId="161791bae1afb603" providerId="LiveId" clId="{C08A07B6-A192-054A-AE80-CAA484AD0D1D}" dt="2024-01-13T21:51:49.768" v="5209" actId="1076"/>
          <ac:spMkLst>
            <pc:docMk/>
            <pc:sldMk cId="1602048289" sldId="681"/>
            <ac:spMk id="12" creationId="{65BB2424-C31E-8F62-3F1C-C319009E4057}"/>
          </ac:spMkLst>
        </pc:spChg>
        <pc:spChg chg="del">
          <ac:chgData name="Jim Fleming" userId="161791bae1afb603" providerId="LiveId" clId="{C08A07B6-A192-054A-AE80-CAA484AD0D1D}" dt="2024-01-13T21:49:45.875" v="5033" actId="478"/>
          <ac:spMkLst>
            <pc:docMk/>
            <pc:sldMk cId="1602048289" sldId="681"/>
            <ac:spMk id="13" creationId="{A53744CA-5110-C65D-F472-58D7CAEEB05C}"/>
          </ac:spMkLst>
        </pc:spChg>
        <pc:graphicFrameChg chg="add mod">
          <ac:chgData name="Jim Fleming" userId="161791bae1afb603" providerId="LiveId" clId="{C08A07B6-A192-054A-AE80-CAA484AD0D1D}" dt="2024-01-13T21:58:45.706" v="5498" actId="1076"/>
          <ac:graphicFrameMkLst>
            <pc:docMk/>
            <pc:sldMk cId="1602048289" sldId="681"/>
            <ac:graphicFrameMk id="6" creationId="{1BDFD8DB-6A7E-F810-38CB-51A02974BA68}"/>
          </ac:graphicFrameMkLst>
        </pc:graphicFrameChg>
        <pc:graphicFrameChg chg="del">
          <ac:chgData name="Jim Fleming" userId="161791bae1afb603" providerId="LiveId" clId="{C08A07B6-A192-054A-AE80-CAA484AD0D1D}" dt="2024-01-13T21:49:46.818" v="5034" actId="478"/>
          <ac:graphicFrameMkLst>
            <pc:docMk/>
            <pc:sldMk cId="1602048289" sldId="681"/>
            <ac:graphicFrameMk id="8" creationId="{CD7CFC5F-B7B8-17BC-BFB1-E32048DBCD19}"/>
          </ac:graphicFrameMkLst>
        </pc:graphicFrameChg>
        <pc:graphicFrameChg chg="mod">
          <ac:chgData name="Jim Fleming" userId="161791bae1afb603" providerId="LiveId" clId="{C08A07B6-A192-054A-AE80-CAA484AD0D1D}" dt="2024-01-13T21:58:33.925" v="5496" actId="167"/>
          <ac:graphicFrameMkLst>
            <pc:docMk/>
            <pc:sldMk cId="1602048289" sldId="681"/>
            <ac:graphicFrameMk id="9" creationId="{1159CE5E-A018-7809-550A-6E7CE4DD3A30}"/>
          </ac:graphicFrameMkLst>
        </pc:graphicFrameChg>
      </pc:sldChg>
      <pc:sldChg chg="addSp delSp modSp add mod">
        <pc:chgData name="Jim Fleming" userId="161791bae1afb603" providerId="LiveId" clId="{C08A07B6-A192-054A-AE80-CAA484AD0D1D}" dt="2024-01-13T22:40:16.148" v="5725"/>
        <pc:sldMkLst>
          <pc:docMk/>
          <pc:sldMk cId="1761362935" sldId="682"/>
        </pc:sldMkLst>
        <pc:spChg chg="mod">
          <ac:chgData name="Jim Fleming" userId="161791bae1afb603" providerId="LiveId" clId="{C08A07B6-A192-054A-AE80-CAA484AD0D1D}" dt="2024-01-13T22:40:16.148" v="5725"/>
          <ac:spMkLst>
            <pc:docMk/>
            <pc:sldMk cId="1761362935" sldId="682"/>
            <ac:spMk id="2" creationId="{46E49CC6-D12E-E473-4C83-8A3483B20FE6}"/>
          </ac:spMkLst>
        </pc:spChg>
        <pc:spChg chg="add mod">
          <ac:chgData name="Jim Fleming" userId="161791bae1afb603" providerId="LiveId" clId="{C08A07B6-A192-054A-AE80-CAA484AD0D1D}" dt="2024-01-13T21:58:54.109" v="5499"/>
          <ac:spMkLst>
            <pc:docMk/>
            <pc:sldMk cId="1761362935" sldId="682"/>
            <ac:spMk id="3" creationId="{D936F59D-2B3E-8CD4-BBC4-436AA33F8041}"/>
          </ac:spMkLst>
        </pc:spChg>
        <pc:spChg chg="del">
          <ac:chgData name="Jim Fleming" userId="161791bae1afb603" providerId="LiveId" clId="{C08A07B6-A192-054A-AE80-CAA484AD0D1D}" dt="2024-01-13T21:54:07.089" v="5311" actId="478"/>
          <ac:spMkLst>
            <pc:docMk/>
            <pc:sldMk cId="1761362935" sldId="682"/>
            <ac:spMk id="5" creationId="{9D820DA1-32D6-0E40-DD77-44EA09CE21E6}"/>
          </ac:spMkLst>
        </pc:spChg>
        <pc:spChg chg="mod">
          <ac:chgData name="Jim Fleming" userId="161791bae1afb603" providerId="LiveId" clId="{C08A07B6-A192-054A-AE80-CAA484AD0D1D}" dt="2024-01-13T21:54:04.515" v="5310" actId="20577"/>
          <ac:spMkLst>
            <pc:docMk/>
            <pc:sldMk cId="1761362935" sldId="682"/>
            <ac:spMk id="10" creationId="{678CAA9E-70D2-9011-81D5-0BC3EF8D4ADA}"/>
          </ac:spMkLst>
        </pc:spChg>
        <pc:graphicFrameChg chg="add mod">
          <ac:chgData name="Jim Fleming" userId="161791bae1afb603" providerId="LiveId" clId="{C08A07B6-A192-054A-AE80-CAA484AD0D1D}" dt="2024-01-13T21:59:02.749" v="5501"/>
          <ac:graphicFrameMkLst>
            <pc:docMk/>
            <pc:sldMk cId="1761362935" sldId="682"/>
            <ac:graphicFrameMk id="4" creationId="{8F4D385E-E995-22CA-B503-4F780320735E}"/>
          </ac:graphicFrameMkLst>
        </pc:graphicFrameChg>
      </pc:sldChg>
      <pc:sldChg chg="addSp modSp add mod">
        <pc:chgData name="Jim Fleming" userId="161791bae1afb603" providerId="LiveId" clId="{C08A07B6-A192-054A-AE80-CAA484AD0D1D}" dt="2024-01-13T22:40:17.514" v="5726"/>
        <pc:sldMkLst>
          <pc:docMk/>
          <pc:sldMk cId="667500222" sldId="683"/>
        </pc:sldMkLst>
        <pc:spChg chg="mod">
          <ac:chgData name="Jim Fleming" userId="161791bae1afb603" providerId="LiveId" clId="{C08A07B6-A192-054A-AE80-CAA484AD0D1D}" dt="2024-01-13T22:40:17.514" v="5726"/>
          <ac:spMkLst>
            <pc:docMk/>
            <pc:sldMk cId="667500222" sldId="683"/>
            <ac:spMk id="2" creationId="{46E49CC6-D12E-E473-4C83-8A3483B20FE6}"/>
          </ac:spMkLst>
        </pc:spChg>
        <pc:spChg chg="add mod">
          <ac:chgData name="Jim Fleming" userId="161791bae1afb603" providerId="LiveId" clId="{C08A07B6-A192-054A-AE80-CAA484AD0D1D}" dt="2024-01-13T21:55:43.814" v="5389" actId="1076"/>
          <ac:spMkLst>
            <pc:docMk/>
            <pc:sldMk cId="667500222" sldId="683"/>
            <ac:spMk id="3" creationId="{D8B5AF47-C575-1869-656A-3A83C5BEAD42}"/>
          </ac:spMkLst>
        </pc:spChg>
        <pc:spChg chg="mod">
          <ac:chgData name="Jim Fleming" userId="161791bae1afb603" providerId="LiveId" clId="{C08A07B6-A192-054A-AE80-CAA484AD0D1D}" dt="2024-01-13T21:54:27.898" v="5334" actId="20577"/>
          <ac:spMkLst>
            <pc:docMk/>
            <pc:sldMk cId="667500222" sldId="683"/>
            <ac:spMk id="5" creationId="{9D820DA1-32D6-0E40-DD77-44EA09CE21E6}"/>
          </ac:spMkLst>
        </pc:spChg>
        <pc:spChg chg="mod">
          <ac:chgData name="Jim Fleming" userId="161791bae1afb603" providerId="LiveId" clId="{C08A07B6-A192-054A-AE80-CAA484AD0D1D}" dt="2024-01-13T21:54:12.304" v="5315" actId="20577"/>
          <ac:spMkLst>
            <pc:docMk/>
            <pc:sldMk cId="667500222" sldId="683"/>
            <ac:spMk id="10" creationId="{678CAA9E-70D2-9011-81D5-0BC3EF8D4ADA}"/>
          </ac:spMkLst>
        </pc:spChg>
        <pc:graphicFrameChg chg="add mod">
          <ac:chgData name="Jim Fleming" userId="161791bae1afb603" providerId="LiveId" clId="{C08A07B6-A192-054A-AE80-CAA484AD0D1D}" dt="2024-01-13T21:59:10.721" v="5503" actId="167"/>
          <ac:graphicFrameMkLst>
            <pc:docMk/>
            <pc:sldMk cId="667500222" sldId="683"/>
            <ac:graphicFrameMk id="4" creationId="{33C7AA2D-7502-375C-DCDA-0417882E47F1}"/>
          </ac:graphicFrameMkLst>
        </pc:graphicFrameChg>
      </pc:sldChg>
      <pc:sldChg chg="addSp delSp modSp add mod replId">
        <pc:chgData name="Jim Fleming" userId="161791bae1afb603" providerId="LiveId" clId="{C08A07B6-A192-054A-AE80-CAA484AD0D1D}" dt="2024-01-13T22:40:18.876" v="5727"/>
        <pc:sldMkLst>
          <pc:docMk/>
          <pc:sldMk cId="1245762281" sldId="684"/>
        </pc:sldMkLst>
        <pc:spChg chg="mod">
          <ac:chgData name="Jim Fleming" userId="161791bae1afb603" providerId="LiveId" clId="{C08A07B6-A192-054A-AE80-CAA484AD0D1D}" dt="2024-01-13T22:40:18.876" v="5727"/>
          <ac:spMkLst>
            <pc:docMk/>
            <pc:sldMk cId="1245762281" sldId="684"/>
            <ac:spMk id="2" creationId="{46E49CC6-D12E-E473-4C83-8A3483B20FE6}"/>
          </ac:spMkLst>
        </pc:spChg>
        <pc:spChg chg="add del mod">
          <ac:chgData name="Jim Fleming" userId="161791bae1afb603" providerId="LiveId" clId="{C08A07B6-A192-054A-AE80-CAA484AD0D1D}" dt="2024-01-13T21:55:46.978" v="5390" actId="478"/>
          <ac:spMkLst>
            <pc:docMk/>
            <pc:sldMk cId="1245762281" sldId="684"/>
            <ac:spMk id="3" creationId="{784117C2-9AAB-E66A-9042-DE59A32C1B27}"/>
          </ac:spMkLst>
        </pc:spChg>
        <pc:spChg chg="add mod">
          <ac:chgData name="Jim Fleming" userId="161791bae1afb603" providerId="LiveId" clId="{C08A07B6-A192-054A-AE80-CAA484AD0D1D}" dt="2024-01-13T21:57:23.525" v="5461"/>
          <ac:spMkLst>
            <pc:docMk/>
            <pc:sldMk cId="1245762281" sldId="684"/>
            <ac:spMk id="4" creationId="{65475FC0-6111-67DF-056D-F5B56992ED5D}"/>
          </ac:spMkLst>
        </pc:spChg>
        <pc:spChg chg="mod">
          <ac:chgData name="Jim Fleming" userId="161791bae1afb603" providerId="LiveId" clId="{C08A07B6-A192-054A-AE80-CAA484AD0D1D}" dt="2024-01-13T21:55:58.300" v="5398" actId="20577"/>
          <ac:spMkLst>
            <pc:docMk/>
            <pc:sldMk cId="1245762281" sldId="684"/>
            <ac:spMk id="5" creationId="{9D820DA1-32D6-0E40-DD77-44EA09CE21E6}"/>
          </ac:spMkLst>
        </pc:spChg>
        <pc:spChg chg="mod">
          <ac:chgData name="Jim Fleming" userId="161791bae1afb603" providerId="LiveId" clId="{C08A07B6-A192-054A-AE80-CAA484AD0D1D}" dt="2024-01-13T21:55:54.876" v="5394" actId="20577"/>
          <ac:spMkLst>
            <pc:docMk/>
            <pc:sldMk cId="1245762281" sldId="684"/>
            <ac:spMk id="10" creationId="{678CAA9E-70D2-9011-81D5-0BC3EF8D4ADA}"/>
          </ac:spMkLst>
        </pc:spChg>
        <pc:graphicFrameChg chg="add mod">
          <ac:chgData name="Jim Fleming" userId="161791bae1afb603" providerId="LiveId" clId="{C08A07B6-A192-054A-AE80-CAA484AD0D1D}" dt="2024-01-13T21:59:20.780" v="5505" actId="167"/>
          <ac:graphicFrameMkLst>
            <pc:docMk/>
            <pc:sldMk cId="1245762281" sldId="684"/>
            <ac:graphicFrameMk id="6" creationId="{8889BDB6-A885-208E-E182-1548FF05B789}"/>
          </ac:graphicFrameMkLst>
        </pc:graphicFrameChg>
      </pc:sldChg>
      <pc:sldChg chg="addSp delSp modSp add mod">
        <pc:chgData name="Jim Fleming" userId="161791bae1afb603" providerId="LiveId" clId="{C08A07B6-A192-054A-AE80-CAA484AD0D1D}" dt="2024-01-13T22:40:20.269" v="5728"/>
        <pc:sldMkLst>
          <pc:docMk/>
          <pc:sldMk cId="1905851635" sldId="685"/>
        </pc:sldMkLst>
        <pc:spChg chg="mod">
          <ac:chgData name="Jim Fleming" userId="161791bae1afb603" providerId="LiveId" clId="{C08A07B6-A192-054A-AE80-CAA484AD0D1D}" dt="2024-01-13T22:40:20.269" v="5728"/>
          <ac:spMkLst>
            <pc:docMk/>
            <pc:sldMk cId="1905851635" sldId="685"/>
            <ac:spMk id="2" creationId="{46E49CC6-D12E-E473-4C83-8A3483B20FE6}"/>
          </ac:spMkLst>
        </pc:spChg>
        <pc:spChg chg="add del mod">
          <ac:chgData name="Jim Fleming" userId="161791bae1afb603" providerId="LiveId" clId="{C08A07B6-A192-054A-AE80-CAA484AD0D1D}" dt="2024-01-13T21:55:48.734" v="5391" actId="478"/>
          <ac:spMkLst>
            <pc:docMk/>
            <pc:sldMk cId="1905851635" sldId="685"/>
            <ac:spMk id="3" creationId="{8BC89D88-E33F-33C0-621F-F6074DA50C0D}"/>
          </ac:spMkLst>
        </pc:spChg>
        <pc:spChg chg="add mod">
          <ac:chgData name="Jim Fleming" userId="161791bae1afb603" providerId="LiveId" clId="{C08A07B6-A192-054A-AE80-CAA484AD0D1D}" dt="2024-01-13T21:57:24.733" v="5462"/>
          <ac:spMkLst>
            <pc:docMk/>
            <pc:sldMk cId="1905851635" sldId="685"/>
            <ac:spMk id="4" creationId="{DDD6B254-18B1-8A73-CCD3-6343918FA57B}"/>
          </ac:spMkLst>
        </pc:spChg>
        <pc:spChg chg="mod">
          <ac:chgData name="Jim Fleming" userId="161791bae1afb603" providerId="LiveId" clId="{C08A07B6-A192-054A-AE80-CAA484AD0D1D}" dt="2024-01-13T21:56:04.284" v="5404" actId="20577"/>
          <ac:spMkLst>
            <pc:docMk/>
            <pc:sldMk cId="1905851635" sldId="685"/>
            <ac:spMk id="5" creationId="{9D820DA1-32D6-0E40-DD77-44EA09CE21E6}"/>
          </ac:spMkLst>
        </pc:spChg>
        <pc:spChg chg="mod">
          <ac:chgData name="Jim Fleming" userId="161791bae1afb603" providerId="LiveId" clId="{C08A07B6-A192-054A-AE80-CAA484AD0D1D}" dt="2024-01-13T21:56:01.597" v="5401" actId="20577"/>
          <ac:spMkLst>
            <pc:docMk/>
            <pc:sldMk cId="1905851635" sldId="685"/>
            <ac:spMk id="10" creationId="{678CAA9E-70D2-9011-81D5-0BC3EF8D4ADA}"/>
          </ac:spMkLst>
        </pc:spChg>
        <pc:graphicFrameChg chg="add mod">
          <ac:chgData name="Jim Fleming" userId="161791bae1afb603" providerId="LiveId" clId="{C08A07B6-A192-054A-AE80-CAA484AD0D1D}" dt="2024-01-13T21:59:26.694" v="5507" actId="167"/>
          <ac:graphicFrameMkLst>
            <pc:docMk/>
            <pc:sldMk cId="1905851635" sldId="685"/>
            <ac:graphicFrameMk id="6" creationId="{80E0C9D7-CA5D-B24E-72DE-A7589F77EC35}"/>
          </ac:graphicFrameMkLst>
        </pc:graphicFrameChg>
      </pc:sldChg>
      <pc:sldChg chg="addSp modSp add mod replId">
        <pc:chgData name="Jim Fleming" userId="161791bae1afb603" providerId="LiveId" clId="{C08A07B6-A192-054A-AE80-CAA484AD0D1D}" dt="2024-01-13T22:40:21.643" v="5729"/>
        <pc:sldMkLst>
          <pc:docMk/>
          <pc:sldMk cId="3342943175" sldId="686"/>
        </pc:sldMkLst>
        <pc:spChg chg="mod">
          <ac:chgData name="Jim Fleming" userId="161791bae1afb603" providerId="LiveId" clId="{C08A07B6-A192-054A-AE80-CAA484AD0D1D}" dt="2024-01-13T22:40:21.643" v="5729"/>
          <ac:spMkLst>
            <pc:docMk/>
            <pc:sldMk cId="3342943175" sldId="686"/>
            <ac:spMk id="2" creationId="{46E49CC6-D12E-E473-4C83-8A3483B20FE6}"/>
          </ac:spMkLst>
        </pc:spChg>
        <pc:spChg chg="add mod">
          <ac:chgData name="Jim Fleming" userId="161791bae1afb603" providerId="LiveId" clId="{C08A07B6-A192-054A-AE80-CAA484AD0D1D}" dt="2024-01-13T21:57:25.655" v="5463"/>
          <ac:spMkLst>
            <pc:docMk/>
            <pc:sldMk cId="3342943175" sldId="686"/>
            <ac:spMk id="3" creationId="{A40DFF34-50BC-8BAE-67CF-409AF9795AEA}"/>
          </ac:spMkLst>
        </pc:spChg>
        <pc:spChg chg="mod">
          <ac:chgData name="Jim Fleming" userId="161791bae1afb603" providerId="LiveId" clId="{C08A07B6-A192-054A-AE80-CAA484AD0D1D}" dt="2024-01-13T21:56:23.226" v="5409" actId="20577"/>
          <ac:spMkLst>
            <pc:docMk/>
            <pc:sldMk cId="3342943175" sldId="686"/>
            <ac:spMk id="5" creationId="{9D820DA1-32D6-0E40-DD77-44EA09CE21E6}"/>
          </ac:spMkLst>
        </pc:spChg>
        <pc:spChg chg="mod">
          <ac:chgData name="Jim Fleming" userId="161791bae1afb603" providerId="LiveId" clId="{C08A07B6-A192-054A-AE80-CAA484AD0D1D}" dt="2024-01-13T21:56:20.325" v="5406" actId="20577"/>
          <ac:spMkLst>
            <pc:docMk/>
            <pc:sldMk cId="3342943175" sldId="686"/>
            <ac:spMk id="10" creationId="{678CAA9E-70D2-9011-81D5-0BC3EF8D4ADA}"/>
          </ac:spMkLst>
        </pc:spChg>
        <pc:graphicFrameChg chg="add mod">
          <ac:chgData name="Jim Fleming" userId="161791bae1afb603" providerId="LiveId" clId="{C08A07B6-A192-054A-AE80-CAA484AD0D1D}" dt="2024-01-13T21:59:32.533" v="5509" actId="167"/>
          <ac:graphicFrameMkLst>
            <pc:docMk/>
            <pc:sldMk cId="3342943175" sldId="686"/>
            <ac:graphicFrameMk id="4" creationId="{AA4F995E-71CC-4C4C-C831-42ED9EACB867}"/>
          </ac:graphicFrameMkLst>
        </pc:graphicFrameChg>
      </pc:sldChg>
      <pc:sldChg chg="addSp modSp add mod replId">
        <pc:chgData name="Jim Fleming" userId="161791bae1afb603" providerId="LiveId" clId="{C08A07B6-A192-054A-AE80-CAA484AD0D1D}" dt="2024-01-13T22:40:22.980" v="5730"/>
        <pc:sldMkLst>
          <pc:docMk/>
          <pc:sldMk cId="1342587035" sldId="687"/>
        </pc:sldMkLst>
        <pc:spChg chg="mod">
          <ac:chgData name="Jim Fleming" userId="161791bae1afb603" providerId="LiveId" clId="{C08A07B6-A192-054A-AE80-CAA484AD0D1D}" dt="2024-01-13T22:40:22.980" v="5730"/>
          <ac:spMkLst>
            <pc:docMk/>
            <pc:sldMk cId="1342587035" sldId="687"/>
            <ac:spMk id="2" creationId="{46E49CC6-D12E-E473-4C83-8A3483B20FE6}"/>
          </ac:spMkLst>
        </pc:spChg>
        <pc:spChg chg="add mod">
          <ac:chgData name="Jim Fleming" userId="161791bae1afb603" providerId="LiveId" clId="{C08A07B6-A192-054A-AE80-CAA484AD0D1D}" dt="2024-01-13T21:57:26.527" v="5464"/>
          <ac:spMkLst>
            <pc:docMk/>
            <pc:sldMk cId="1342587035" sldId="687"/>
            <ac:spMk id="3" creationId="{71F347B8-9F8C-C912-66B1-E5C219D3A9E6}"/>
          </ac:spMkLst>
        </pc:spChg>
        <pc:spChg chg="mod">
          <ac:chgData name="Jim Fleming" userId="161791bae1afb603" providerId="LiveId" clId="{C08A07B6-A192-054A-AE80-CAA484AD0D1D}" dt="2024-01-13T21:56:28.949" v="5413" actId="20577"/>
          <ac:spMkLst>
            <pc:docMk/>
            <pc:sldMk cId="1342587035" sldId="687"/>
            <ac:spMk id="5" creationId="{9D820DA1-32D6-0E40-DD77-44EA09CE21E6}"/>
          </ac:spMkLst>
        </pc:spChg>
        <pc:spChg chg="mod">
          <ac:chgData name="Jim Fleming" userId="161791bae1afb603" providerId="LiveId" clId="{C08A07B6-A192-054A-AE80-CAA484AD0D1D}" dt="2024-01-13T21:56:26.388" v="5411" actId="20577"/>
          <ac:spMkLst>
            <pc:docMk/>
            <pc:sldMk cId="1342587035" sldId="687"/>
            <ac:spMk id="10" creationId="{678CAA9E-70D2-9011-81D5-0BC3EF8D4ADA}"/>
          </ac:spMkLst>
        </pc:spChg>
        <pc:graphicFrameChg chg="add mod">
          <ac:chgData name="Jim Fleming" userId="161791bae1afb603" providerId="LiveId" clId="{C08A07B6-A192-054A-AE80-CAA484AD0D1D}" dt="2024-01-13T21:59:38.816" v="5511" actId="167"/>
          <ac:graphicFrameMkLst>
            <pc:docMk/>
            <pc:sldMk cId="1342587035" sldId="687"/>
            <ac:graphicFrameMk id="4" creationId="{93A618CC-4B20-5FCE-50B3-547F3883C412}"/>
          </ac:graphicFrameMkLst>
        </pc:graphicFrameChg>
      </pc:sldChg>
      <pc:sldChg chg="addSp modSp add mod replId">
        <pc:chgData name="Jim Fleming" userId="161791bae1afb603" providerId="LiveId" clId="{C08A07B6-A192-054A-AE80-CAA484AD0D1D}" dt="2024-01-13T22:40:24.190" v="5731"/>
        <pc:sldMkLst>
          <pc:docMk/>
          <pc:sldMk cId="1083081605" sldId="688"/>
        </pc:sldMkLst>
        <pc:spChg chg="mod">
          <ac:chgData name="Jim Fleming" userId="161791bae1afb603" providerId="LiveId" clId="{C08A07B6-A192-054A-AE80-CAA484AD0D1D}" dt="2024-01-13T22:40:24.190" v="5731"/>
          <ac:spMkLst>
            <pc:docMk/>
            <pc:sldMk cId="1083081605" sldId="688"/>
            <ac:spMk id="2" creationId="{46E49CC6-D12E-E473-4C83-8A3483B20FE6}"/>
          </ac:spMkLst>
        </pc:spChg>
        <pc:spChg chg="add mod">
          <ac:chgData name="Jim Fleming" userId="161791bae1afb603" providerId="LiveId" clId="{C08A07B6-A192-054A-AE80-CAA484AD0D1D}" dt="2024-01-13T21:57:27.425" v="5465"/>
          <ac:spMkLst>
            <pc:docMk/>
            <pc:sldMk cId="1083081605" sldId="688"/>
            <ac:spMk id="3" creationId="{8BD37F28-8DA9-26D4-1438-7EF8AEA3A421}"/>
          </ac:spMkLst>
        </pc:spChg>
        <pc:spChg chg="mod">
          <ac:chgData name="Jim Fleming" userId="161791bae1afb603" providerId="LiveId" clId="{C08A07B6-A192-054A-AE80-CAA484AD0D1D}" dt="2024-01-13T21:56:37.268" v="5417" actId="20577"/>
          <ac:spMkLst>
            <pc:docMk/>
            <pc:sldMk cId="1083081605" sldId="688"/>
            <ac:spMk id="5" creationId="{9D820DA1-32D6-0E40-DD77-44EA09CE21E6}"/>
          </ac:spMkLst>
        </pc:spChg>
        <pc:spChg chg="mod">
          <ac:chgData name="Jim Fleming" userId="161791bae1afb603" providerId="LiveId" clId="{C08A07B6-A192-054A-AE80-CAA484AD0D1D}" dt="2024-01-13T21:56:34.722" v="5415" actId="20577"/>
          <ac:spMkLst>
            <pc:docMk/>
            <pc:sldMk cId="1083081605" sldId="688"/>
            <ac:spMk id="10" creationId="{678CAA9E-70D2-9011-81D5-0BC3EF8D4ADA}"/>
          </ac:spMkLst>
        </pc:spChg>
        <pc:graphicFrameChg chg="add mod">
          <ac:chgData name="Jim Fleming" userId="161791bae1afb603" providerId="LiveId" clId="{C08A07B6-A192-054A-AE80-CAA484AD0D1D}" dt="2024-01-13T21:59:44.656" v="5513" actId="167"/>
          <ac:graphicFrameMkLst>
            <pc:docMk/>
            <pc:sldMk cId="1083081605" sldId="688"/>
            <ac:graphicFrameMk id="4" creationId="{F95BB6CC-67CD-4B23-A020-6BDE7C89C371}"/>
          </ac:graphicFrameMkLst>
        </pc:graphicFrameChg>
      </pc:sldChg>
      <pc:sldChg chg="addSp modSp add mod">
        <pc:chgData name="Jim Fleming" userId="161791bae1afb603" providerId="LiveId" clId="{C08A07B6-A192-054A-AE80-CAA484AD0D1D}" dt="2024-01-13T22:40:25.280" v="5732"/>
        <pc:sldMkLst>
          <pc:docMk/>
          <pc:sldMk cId="2290552069" sldId="689"/>
        </pc:sldMkLst>
        <pc:spChg chg="mod">
          <ac:chgData name="Jim Fleming" userId="161791bae1afb603" providerId="LiveId" clId="{C08A07B6-A192-054A-AE80-CAA484AD0D1D}" dt="2024-01-13T22:40:25.280" v="5732"/>
          <ac:spMkLst>
            <pc:docMk/>
            <pc:sldMk cId="2290552069" sldId="689"/>
            <ac:spMk id="2" creationId="{46E49CC6-D12E-E473-4C83-8A3483B20FE6}"/>
          </ac:spMkLst>
        </pc:spChg>
        <pc:spChg chg="add mod">
          <ac:chgData name="Jim Fleming" userId="161791bae1afb603" providerId="LiveId" clId="{C08A07B6-A192-054A-AE80-CAA484AD0D1D}" dt="2024-01-13T21:57:29.010" v="5466"/>
          <ac:spMkLst>
            <pc:docMk/>
            <pc:sldMk cId="2290552069" sldId="689"/>
            <ac:spMk id="3" creationId="{E8D0566E-5A78-C31B-92E1-1B536E2FDEEE}"/>
          </ac:spMkLst>
        </pc:spChg>
        <pc:spChg chg="mod">
          <ac:chgData name="Jim Fleming" userId="161791bae1afb603" providerId="LiveId" clId="{C08A07B6-A192-054A-AE80-CAA484AD0D1D}" dt="2024-01-13T22:00:33.805" v="5528" actId="20577"/>
          <ac:spMkLst>
            <pc:docMk/>
            <pc:sldMk cId="2290552069" sldId="689"/>
            <ac:spMk id="5" creationId="{9D820DA1-32D6-0E40-DD77-44EA09CE21E6}"/>
          </ac:spMkLst>
        </pc:spChg>
        <pc:spChg chg="mod">
          <ac:chgData name="Jim Fleming" userId="161791bae1afb603" providerId="LiveId" clId="{C08A07B6-A192-054A-AE80-CAA484AD0D1D}" dt="2024-01-13T21:56:40.605" v="5419" actId="20577"/>
          <ac:spMkLst>
            <pc:docMk/>
            <pc:sldMk cId="2290552069" sldId="689"/>
            <ac:spMk id="10" creationId="{678CAA9E-70D2-9011-81D5-0BC3EF8D4ADA}"/>
          </ac:spMkLst>
        </pc:spChg>
        <pc:graphicFrameChg chg="add mod">
          <ac:chgData name="Jim Fleming" userId="161791bae1afb603" providerId="LiveId" clId="{C08A07B6-A192-054A-AE80-CAA484AD0D1D}" dt="2024-01-13T21:59:50.594" v="5515" actId="167"/>
          <ac:graphicFrameMkLst>
            <pc:docMk/>
            <pc:sldMk cId="2290552069" sldId="689"/>
            <ac:graphicFrameMk id="4" creationId="{DCDACE2A-158A-A49F-6D7B-7BBD2BF51339}"/>
          </ac:graphicFrameMkLst>
        </pc:graphicFrameChg>
        <pc:graphicFrameChg chg="add mod">
          <ac:chgData name="Jim Fleming" userId="161791bae1afb603" providerId="LiveId" clId="{C08A07B6-A192-054A-AE80-CAA484AD0D1D}" dt="2024-01-13T21:59:51.645" v="5516"/>
          <ac:graphicFrameMkLst>
            <pc:docMk/>
            <pc:sldMk cId="2290552069" sldId="689"/>
            <ac:graphicFrameMk id="6" creationId="{26BC00D3-DF4E-DF5A-4693-DF4D10397B2A}"/>
          </ac:graphicFrameMkLst>
        </pc:graphicFrameChg>
      </pc:sldChg>
      <pc:sldChg chg="addSp modSp add mod replId">
        <pc:chgData name="Jim Fleming" userId="161791bae1afb603" providerId="LiveId" clId="{C08A07B6-A192-054A-AE80-CAA484AD0D1D}" dt="2024-01-13T22:40:26.408" v="5733"/>
        <pc:sldMkLst>
          <pc:docMk/>
          <pc:sldMk cId="1267401978" sldId="690"/>
        </pc:sldMkLst>
        <pc:spChg chg="mod">
          <ac:chgData name="Jim Fleming" userId="161791bae1afb603" providerId="LiveId" clId="{C08A07B6-A192-054A-AE80-CAA484AD0D1D}" dt="2024-01-13T22:40:26.408" v="5733"/>
          <ac:spMkLst>
            <pc:docMk/>
            <pc:sldMk cId="1267401978" sldId="690"/>
            <ac:spMk id="2" creationId="{46E49CC6-D12E-E473-4C83-8A3483B20FE6}"/>
          </ac:spMkLst>
        </pc:spChg>
        <pc:spChg chg="add mod">
          <ac:chgData name="Jim Fleming" userId="161791bae1afb603" providerId="LiveId" clId="{C08A07B6-A192-054A-AE80-CAA484AD0D1D}" dt="2024-01-13T21:57:30.061" v="5467"/>
          <ac:spMkLst>
            <pc:docMk/>
            <pc:sldMk cId="1267401978" sldId="690"/>
            <ac:spMk id="3" creationId="{65523CF0-FDEE-E280-F418-2E5F7932F4D4}"/>
          </ac:spMkLst>
        </pc:spChg>
        <pc:spChg chg="mod">
          <ac:chgData name="Jim Fleming" userId="161791bae1afb603" providerId="LiveId" clId="{C08A07B6-A192-054A-AE80-CAA484AD0D1D}" dt="2024-01-13T22:00:37.070" v="5535" actId="20577"/>
          <ac:spMkLst>
            <pc:docMk/>
            <pc:sldMk cId="1267401978" sldId="690"/>
            <ac:spMk id="5" creationId="{9D820DA1-32D6-0E40-DD77-44EA09CE21E6}"/>
          </ac:spMkLst>
        </pc:spChg>
        <pc:graphicFrameChg chg="add mod">
          <ac:chgData name="Jim Fleming" userId="161791bae1afb603" providerId="LiveId" clId="{C08A07B6-A192-054A-AE80-CAA484AD0D1D}" dt="2024-01-13T21:59:58.574" v="5518" actId="167"/>
          <ac:graphicFrameMkLst>
            <pc:docMk/>
            <pc:sldMk cId="1267401978" sldId="690"/>
            <ac:graphicFrameMk id="4" creationId="{E72D5CED-E8A8-FBC0-EF54-8A58B634D6AE}"/>
          </ac:graphicFrameMkLst>
        </pc:graphicFrameChg>
        <pc:graphicFrameChg chg="add mod">
          <ac:chgData name="Jim Fleming" userId="161791bae1afb603" providerId="LiveId" clId="{C08A07B6-A192-054A-AE80-CAA484AD0D1D}" dt="2024-01-13T21:59:59.597" v="5519"/>
          <ac:graphicFrameMkLst>
            <pc:docMk/>
            <pc:sldMk cId="1267401978" sldId="690"/>
            <ac:graphicFrameMk id="6" creationId="{1E9C14D3-CB3E-516B-3E78-3995DAADC788}"/>
          </ac:graphicFrameMkLst>
        </pc:graphicFrameChg>
      </pc:sldChg>
      <pc:sldChg chg="addSp modSp add mod">
        <pc:chgData name="Jim Fleming" userId="161791bae1afb603" providerId="LiveId" clId="{C08A07B6-A192-054A-AE80-CAA484AD0D1D}" dt="2024-01-13T22:40:27.551" v="5734"/>
        <pc:sldMkLst>
          <pc:docMk/>
          <pc:sldMk cId="1466608360" sldId="691"/>
        </pc:sldMkLst>
        <pc:spChg chg="mod">
          <ac:chgData name="Jim Fleming" userId="161791bae1afb603" providerId="LiveId" clId="{C08A07B6-A192-054A-AE80-CAA484AD0D1D}" dt="2024-01-13T22:40:27.551" v="5734"/>
          <ac:spMkLst>
            <pc:docMk/>
            <pc:sldMk cId="1466608360" sldId="691"/>
            <ac:spMk id="2" creationId="{46E49CC6-D12E-E473-4C83-8A3483B20FE6}"/>
          </ac:spMkLst>
        </pc:spChg>
        <pc:spChg chg="add mod">
          <ac:chgData name="Jim Fleming" userId="161791bae1afb603" providerId="LiveId" clId="{C08A07B6-A192-054A-AE80-CAA484AD0D1D}" dt="2024-01-13T21:57:31.377" v="5468"/>
          <ac:spMkLst>
            <pc:docMk/>
            <pc:sldMk cId="1466608360" sldId="691"/>
            <ac:spMk id="3" creationId="{3FB4109D-88FF-A858-D4B9-ED55ACBBD38F}"/>
          </ac:spMkLst>
        </pc:spChg>
        <pc:spChg chg="mod">
          <ac:chgData name="Jim Fleming" userId="161791bae1afb603" providerId="LiveId" clId="{C08A07B6-A192-054A-AE80-CAA484AD0D1D}" dt="2024-01-13T22:00:40.592" v="5542" actId="20577"/>
          <ac:spMkLst>
            <pc:docMk/>
            <pc:sldMk cId="1466608360" sldId="691"/>
            <ac:spMk id="5" creationId="{9D820DA1-32D6-0E40-DD77-44EA09CE21E6}"/>
          </ac:spMkLst>
        </pc:spChg>
        <pc:graphicFrameChg chg="add mod">
          <ac:chgData name="Jim Fleming" userId="161791bae1afb603" providerId="LiveId" clId="{C08A07B6-A192-054A-AE80-CAA484AD0D1D}" dt="2024-01-13T22:00:05.818" v="5521" actId="167"/>
          <ac:graphicFrameMkLst>
            <pc:docMk/>
            <pc:sldMk cId="1466608360" sldId="691"/>
            <ac:graphicFrameMk id="4" creationId="{41567FF7-5336-AAA3-4528-890232A7554E}"/>
          </ac:graphicFrameMkLst>
        </pc:graphicFrameChg>
      </pc:sldChg>
      <pc:sldChg chg="add ord">
        <pc:chgData name="Jim Fleming" userId="161791bae1afb603" providerId="LiveId" clId="{C08A07B6-A192-054A-AE80-CAA484AD0D1D}" dt="2024-01-13T22:01:57.810" v="5544" actId="20578"/>
        <pc:sldMkLst>
          <pc:docMk/>
          <pc:sldMk cId="1173821649" sldId="692"/>
        </pc:sldMkLst>
      </pc:sldChg>
      <pc:sldChg chg="add ord">
        <pc:chgData name="Jim Fleming" userId="161791bae1afb603" providerId="LiveId" clId="{C08A07B6-A192-054A-AE80-CAA484AD0D1D}" dt="2024-01-13T22:34:56.272" v="5631" actId="20578"/>
        <pc:sldMkLst>
          <pc:docMk/>
          <pc:sldMk cId="360828772" sldId="693"/>
        </pc:sldMkLst>
      </pc:sldChg>
      <pc:sldChg chg="new del">
        <pc:chgData name="Jim Fleming" userId="161791bae1afb603" providerId="LiveId" clId="{C08A07B6-A192-054A-AE80-CAA484AD0D1D}" dt="2024-01-13T22:07:10.129" v="5548" actId="2696"/>
        <pc:sldMkLst>
          <pc:docMk/>
          <pc:sldMk cId="683086217" sldId="693"/>
        </pc:sldMkLst>
      </pc:sldChg>
      <pc:sldChg chg="modSp add mod">
        <pc:chgData name="Jim Fleming" userId="161791bae1afb603" providerId="LiveId" clId="{C08A07B6-A192-054A-AE80-CAA484AD0D1D}" dt="2024-01-13T22:35:47.755" v="5639" actId="207"/>
        <pc:sldMkLst>
          <pc:docMk/>
          <pc:sldMk cId="446837596" sldId="694"/>
        </pc:sldMkLst>
        <pc:spChg chg="mod">
          <ac:chgData name="Jim Fleming" userId="161791bae1afb603" providerId="LiveId" clId="{C08A07B6-A192-054A-AE80-CAA484AD0D1D}" dt="2024-01-13T22:35:47.755" v="5639" actId="207"/>
          <ac:spMkLst>
            <pc:docMk/>
            <pc:sldMk cId="446837596" sldId="694"/>
            <ac:spMk id="3" creationId="{DD913F4F-E320-E0EA-1412-0BCC2AB1698E}"/>
          </ac:spMkLst>
        </pc:spChg>
      </pc:sldChg>
      <pc:sldChg chg="addSp delSp modSp add del mod ord modShow">
        <pc:chgData name="Jim Fleming" userId="161791bae1afb603" providerId="LiveId" clId="{C08A07B6-A192-054A-AE80-CAA484AD0D1D}" dt="2024-01-13T22:12:29.314" v="5598" actId="2696"/>
        <pc:sldMkLst>
          <pc:docMk/>
          <pc:sldMk cId="3137523011" sldId="694"/>
        </pc:sldMkLst>
        <pc:spChg chg="mod">
          <ac:chgData name="Jim Fleming" userId="161791bae1afb603" providerId="LiveId" clId="{C08A07B6-A192-054A-AE80-CAA484AD0D1D}" dt="2024-01-13T22:07:23.644" v="5576" actId="113"/>
          <ac:spMkLst>
            <pc:docMk/>
            <pc:sldMk cId="3137523011" sldId="694"/>
            <ac:spMk id="14" creationId="{5F776F3F-31E1-B7AA-5D11-1AB1A9490BFE}"/>
          </ac:spMkLst>
        </pc:spChg>
        <pc:picChg chg="add mod">
          <ac:chgData name="Jim Fleming" userId="161791bae1afb603" providerId="LiveId" clId="{C08A07B6-A192-054A-AE80-CAA484AD0D1D}" dt="2024-01-13T22:09:38.087" v="5589" actId="1076"/>
          <ac:picMkLst>
            <pc:docMk/>
            <pc:sldMk cId="3137523011" sldId="694"/>
            <ac:picMk id="1026" creationId="{E59C2FF2-A9B8-CEE8-63CE-F1DBEE7A2AA8}"/>
          </ac:picMkLst>
        </pc:picChg>
        <pc:picChg chg="add del">
          <ac:chgData name="Jim Fleming" userId="161791bae1afb603" providerId="LiveId" clId="{C08A07B6-A192-054A-AE80-CAA484AD0D1D}" dt="2024-01-13T22:09:08.844" v="5582" actId="478"/>
          <ac:picMkLst>
            <pc:docMk/>
            <pc:sldMk cId="3137523011" sldId="694"/>
            <ac:picMk id="1028" creationId="{621A9332-6BB0-3D1D-5C8A-B5426804D80B}"/>
          </ac:picMkLst>
        </pc:picChg>
        <pc:picChg chg="del">
          <ac:chgData name="Jim Fleming" userId="161791bae1afb603" providerId="LiveId" clId="{C08A07B6-A192-054A-AE80-CAA484AD0D1D}" dt="2024-01-13T22:09:39.241" v="5590" actId="478"/>
          <ac:picMkLst>
            <pc:docMk/>
            <pc:sldMk cId="3137523011" sldId="694"/>
            <ac:picMk id="7174" creationId="{CB1FF557-426C-0660-7116-18ABDFA8E94A}"/>
          </ac:picMkLst>
        </pc:picChg>
      </pc:sldChg>
      <pc:sldChg chg="modSp add mod">
        <pc:chgData name="Jim Fleming" userId="161791bae1afb603" providerId="LiveId" clId="{C08A07B6-A192-054A-AE80-CAA484AD0D1D}" dt="2024-01-13T22:35:51.541" v="5640" actId="207"/>
        <pc:sldMkLst>
          <pc:docMk/>
          <pc:sldMk cId="577154806" sldId="695"/>
        </pc:sldMkLst>
        <pc:spChg chg="mod">
          <ac:chgData name="Jim Fleming" userId="161791bae1afb603" providerId="LiveId" clId="{C08A07B6-A192-054A-AE80-CAA484AD0D1D}" dt="2024-01-13T22:35:51.541" v="5640" actId="207"/>
          <ac:spMkLst>
            <pc:docMk/>
            <pc:sldMk cId="577154806" sldId="695"/>
            <ac:spMk id="3" creationId="{DD913F4F-E320-E0EA-1412-0BCC2AB1698E}"/>
          </ac:spMkLst>
        </pc:spChg>
      </pc:sldChg>
      <pc:sldChg chg="addSp delSp modSp add del">
        <pc:chgData name="Jim Fleming" userId="161791bae1afb603" providerId="LiveId" clId="{C08A07B6-A192-054A-AE80-CAA484AD0D1D}" dt="2024-01-13T22:12:29.866" v="5599" actId="2696"/>
        <pc:sldMkLst>
          <pc:docMk/>
          <pc:sldMk cId="3411748627" sldId="695"/>
        </pc:sldMkLst>
        <pc:picChg chg="del">
          <ac:chgData name="Jim Fleming" userId="161791bae1afb603" providerId="LiveId" clId="{C08A07B6-A192-054A-AE80-CAA484AD0D1D}" dt="2024-01-13T22:10:43.389" v="5593" actId="478"/>
          <ac:picMkLst>
            <pc:docMk/>
            <pc:sldMk cId="3411748627" sldId="695"/>
            <ac:picMk id="1026" creationId="{E59C2FF2-A9B8-CEE8-63CE-F1DBEE7A2AA8}"/>
          </ac:picMkLst>
        </pc:picChg>
        <pc:picChg chg="add mod">
          <ac:chgData name="Jim Fleming" userId="161791bae1afb603" providerId="LiveId" clId="{C08A07B6-A192-054A-AE80-CAA484AD0D1D}" dt="2024-01-13T22:11:03.410" v="5597" actId="1076"/>
          <ac:picMkLst>
            <pc:docMk/>
            <pc:sldMk cId="3411748627" sldId="695"/>
            <ac:picMk id="3074" creationId="{027017F0-A425-339F-4F87-9EB2D0B3654B}"/>
          </ac:picMkLst>
        </pc:picChg>
      </pc:sldChg>
      <pc:sldChg chg="modSp add mod">
        <pc:chgData name="Jim Fleming" userId="161791bae1afb603" providerId="LiveId" clId="{C08A07B6-A192-054A-AE80-CAA484AD0D1D}" dt="2024-01-13T22:35:39.592" v="5637" actId="6549"/>
        <pc:sldMkLst>
          <pc:docMk/>
          <pc:sldMk cId="1045746756" sldId="696"/>
        </pc:sldMkLst>
        <pc:spChg chg="mod">
          <ac:chgData name="Jim Fleming" userId="161791bae1afb603" providerId="LiveId" clId="{C08A07B6-A192-054A-AE80-CAA484AD0D1D}" dt="2024-01-13T22:35:39.592" v="5637" actId="6549"/>
          <ac:spMkLst>
            <pc:docMk/>
            <pc:sldMk cId="1045746756" sldId="696"/>
            <ac:spMk id="3" creationId="{DD913F4F-E320-E0EA-1412-0BCC2AB1698E}"/>
          </ac:spMkLst>
        </pc:spChg>
      </pc:sldChg>
      <pc:sldChg chg="delSp modSp new del mod">
        <pc:chgData name="Jim Fleming" userId="161791bae1afb603" providerId="LiveId" clId="{C08A07B6-A192-054A-AE80-CAA484AD0D1D}" dt="2024-01-13T22:39:38.001" v="5695" actId="2696"/>
        <pc:sldMkLst>
          <pc:docMk/>
          <pc:sldMk cId="763966648" sldId="697"/>
        </pc:sldMkLst>
        <pc:spChg chg="mod">
          <ac:chgData name="Jim Fleming" userId="161791bae1afb603" providerId="LiveId" clId="{C08A07B6-A192-054A-AE80-CAA484AD0D1D}" dt="2024-01-13T22:39:33.533" v="5693" actId="20577"/>
          <ac:spMkLst>
            <pc:docMk/>
            <pc:sldMk cId="763966648" sldId="697"/>
            <ac:spMk id="2" creationId="{48437D52-32AA-BA0C-9D4D-770FF863CBAC}"/>
          </ac:spMkLst>
        </pc:spChg>
        <pc:spChg chg="del">
          <ac:chgData name="Jim Fleming" userId="161791bae1afb603" providerId="LiveId" clId="{C08A07B6-A192-054A-AE80-CAA484AD0D1D}" dt="2024-01-13T22:39:35.567" v="5694" actId="478"/>
          <ac:spMkLst>
            <pc:docMk/>
            <pc:sldMk cId="763966648" sldId="697"/>
            <ac:spMk id="3" creationId="{55DFA580-1576-2CDC-7C90-709DAFFA27A2}"/>
          </ac:spMkLst>
        </pc:spChg>
      </pc:sldChg>
    </pc:docChg>
  </pc:docChgLst>
  <pc:docChgLst>
    <pc:chgData name="Jim Fleming" userId="161791bae1afb603" providerId="LiveId" clId="{3A94EC96-952C-ED41-BA3A-E89B26CF9742}"/>
    <pc:docChg chg="custSel addSld delSld modSld sldOrd">
      <pc:chgData name="Jim Fleming" userId="161791bae1afb603" providerId="LiveId" clId="{3A94EC96-952C-ED41-BA3A-E89B26CF9742}" dt="2024-02-10T14:09:10.370" v="133" actId="478"/>
      <pc:docMkLst>
        <pc:docMk/>
      </pc:docMkLst>
      <pc:sldChg chg="delSp add mod">
        <pc:chgData name="Jim Fleming" userId="161791bae1afb603" providerId="LiveId" clId="{3A94EC96-952C-ED41-BA3A-E89B26CF9742}" dt="2024-02-10T14:09:10.370" v="133" actId="478"/>
        <pc:sldMkLst>
          <pc:docMk/>
          <pc:sldMk cId="1321751761" sldId="491"/>
        </pc:sldMkLst>
        <pc:picChg chg="del">
          <ac:chgData name="Jim Fleming" userId="161791bae1afb603" providerId="LiveId" clId="{3A94EC96-952C-ED41-BA3A-E89B26CF9742}" dt="2024-02-10T14:09:10.370" v="133" actId="478"/>
          <ac:picMkLst>
            <pc:docMk/>
            <pc:sldMk cId="1321751761" sldId="491"/>
            <ac:picMk id="5" creationId="{3A76972D-22C4-F901-AF69-A66D2D1DD233}"/>
          </ac:picMkLst>
        </pc:picChg>
      </pc:sldChg>
      <pc:sldChg chg="addSp delSp modSp add mod">
        <pc:chgData name="Jim Fleming" userId="161791bae1afb603" providerId="LiveId" clId="{3A94EC96-952C-ED41-BA3A-E89B26CF9742}" dt="2024-02-10T14:08:59.594" v="132" actId="478"/>
        <pc:sldMkLst>
          <pc:docMk/>
          <pc:sldMk cId="1424495844" sldId="556"/>
        </pc:sldMkLst>
        <pc:picChg chg="add mod">
          <ac:chgData name="Jim Fleming" userId="161791bae1afb603" providerId="LiveId" clId="{3A94EC96-952C-ED41-BA3A-E89B26CF9742}" dt="2024-02-10T14:08:41.287" v="131"/>
          <ac:picMkLst>
            <pc:docMk/>
            <pc:sldMk cId="1424495844" sldId="556"/>
            <ac:picMk id="2" creationId="{7B23E8AE-D740-E26D-0C37-059EEBB52ECB}"/>
          </ac:picMkLst>
        </pc:picChg>
        <pc:picChg chg="del">
          <ac:chgData name="Jim Fleming" userId="161791bae1afb603" providerId="LiveId" clId="{3A94EC96-952C-ED41-BA3A-E89B26CF9742}" dt="2024-02-10T14:08:59.594" v="132" actId="478"/>
          <ac:picMkLst>
            <pc:docMk/>
            <pc:sldMk cId="1424495844" sldId="556"/>
            <ac:picMk id="5" creationId="{3A76972D-22C4-F901-AF69-A66D2D1DD233}"/>
          </ac:picMkLst>
        </pc:picChg>
        <pc:picChg chg="del">
          <ac:chgData name="Jim Fleming" userId="161791bae1afb603" providerId="LiveId" clId="{3A94EC96-952C-ED41-BA3A-E89B26CF9742}" dt="2024-02-10T14:08:40.936" v="130" actId="478"/>
          <ac:picMkLst>
            <pc:docMk/>
            <pc:sldMk cId="1424495844" sldId="556"/>
            <ac:picMk id="2050" creationId="{7C4D0226-4B86-A5A3-3507-BFD0274CD8A6}"/>
          </ac:picMkLst>
        </pc:picChg>
      </pc:sldChg>
      <pc:sldChg chg="modSp mod">
        <pc:chgData name="Jim Fleming" userId="161791bae1afb603" providerId="LiveId" clId="{3A94EC96-952C-ED41-BA3A-E89B26CF9742}" dt="2024-02-10T13:54:17.145" v="15" actId="14100"/>
        <pc:sldMkLst>
          <pc:docMk/>
          <pc:sldMk cId="189513369" sldId="583"/>
        </pc:sldMkLst>
        <pc:spChg chg="mod">
          <ac:chgData name="Jim Fleming" userId="161791bae1afb603" providerId="LiveId" clId="{3A94EC96-952C-ED41-BA3A-E89B26CF9742}" dt="2024-02-10T13:53:58.016" v="13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3A94EC96-952C-ED41-BA3A-E89B26CF9742}" dt="2024-02-10T13:54:17.145" v="15" actId="14100"/>
          <ac:spMkLst>
            <pc:docMk/>
            <pc:sldMk cId="189513369" sldId="583"/>
            <ac:spMk id="5" creationId="{FDC8D6C2-5F52-D34B-23A0-601FDE73D0F9}"/>
          </ac:spMkLst>
        </pc:spChg>
      </pc:sldChg>
      <pc:sldChg chg="modSp mod">
        <pc:chgData name="Jim Fleming" userId="161791bae1afb603" providerId="LiveId" clId="{3A94EC96-952C-ED41-BA3A-E89B26CF9742}" dt="2024-02-10T13:53:51.588" v="10" actId="6549"/>
        <pc:sldMkLst>
          <pc:docMk/>
          <pc:sldMk cId="111229696" sldId="648"/>
        </pc:sldMkLst>
        <pc:spChg chg="mod">
          <ac:chgData name="Jim Fleming" userId="161791bae1afb603" providerId="LiveId" clId="{3A94EC96-952C-ED41-BA3A-E89B26CF9742}" dt="2024-02-10T13:53:51.588" v="10" actId="6549"/>
          <ac:spMkLst>
            <pc:docMk/>
            <pc:sldMk cId="111229696" sldId="648"/>
            <ac:spMk id="2" creationId="{1AC8C507-C381-A7EC-84C3-B88443D1F57A}"/>
          </ac:spMkLst>
        </pc:spChg>
      </pc:sldChg>
      <pc:sldChg chg="del">
        <pc:chgData name="Jim Fleming" userId="161791bae1afb603" providerId="LiveId" clId="{3A94EC96-952C-ED41-BA3A-E89B26CF9742}" dt="2024-02-10T13:54:23.432" v="17" actId="2696"/>
        <pc:sldMkLst>
          <pc:docMk/>
          <pc:sldMk cId="4120173723" sldId="650"/>
        </pc:sldMkLst>
      </pc:sldChg>
      <pc:sldChg chg="del">
        <pc:chgData name="Jim Fleming" userId="161791bae1afb603" providerId="LiveId" clId="{3A94EC96-952C-ED41-BA3A-E89B26CF9742}" dt="2024-02-10T13:54:25.181" v="19" actId="2696"/>
        <pc:sldMkLst>
          <pc:docMk/>
          <pc:sldMk cId="1088369182" sldId="651"/>
        </pc:sldMkLst>
      </pc:sldChg>
      <pc:sldChg chg="del">
        <pc:chgData name="Jim Fleming" userId="161791bae1afb603" providerId="LiveId" clId="{3A94EC96-952C-ED41-BA3A-E89B26CF9742}" dt="2024-02-10T13:54:27.585" v="21" actId="2696"/>
        <pc:sldMkLst>
          <pc:docMk/>
          <pc:sldMk cId="501681668" sldId="652"/>
        </pc:sldMkLst>
      </pc:sldChg>
      <pc:sldChg chg="del">
        <pc:chgData name="Jim Fleming" userId="161791bae1afb603" providerId="LiveId" clId="{3A94EC96-952C-ED41-BA3A-E89B26CF9742}" dt="2024-02-10T13:54:30.951" v="23" actId="2696"/>
        <pc:sldMkLst>
          <pc:docMk/>
          <pc:sldMk cId="4225023097" sldId="653"/>
        </pc:sldMkLst>
      </pc:sldChg>
      <pc:sldChg chg="del">
        <pc:chgData name="Jim Fleming" userId="161791bae1afb603" providerId="LiveId" clId="{3A94EC96-952C-ED41-BA3A-E89B26CF9742}" dt="2024-02-10T13:54:31.453" v="24" actId="2696"/>
        <pc:sldMkLst>
          <pc:docMk/>
          <pc:sldMk cId="337362603" sldId="654"/>
        </pc:sldMkLst>
      </pc:sldChg>
      <pc:sldChg chg="modSp mod">
        <pc:chgData name="Jim Fleming" userId="161791bae1afb603" providerId="LiveId" clId="{3A94EC96-952C-ED41-BA3A-E89B26CF9742}" dt="2024-02-10T13:55:13.287" v="34" actId="20577"/>
        <pc:sldMkLst>
          <pc:docMk/>
          <pc:sldMk cId="3271848622" sldId="655"/>
        </pc:sldMkLst>
        <pc:spChg chg="mod">
          <ac:chgData name="Jim Fleming" userId="161791bae1afb603" providerId="LiveId" clId="{3A94EC96-952C-ED41-BA3A-E89B26CF9742}" dt="2024-02-10T13:55:13.287" v="34" actId="20577"/>
          <ac:spMkLst>
            <pc:docMk/>
            <pc:sldMk cId="3271848622" sldId="655"/>
            <ac:spMk id="3" creationId="{B98B9FA3-7A2E-966B-BDC6-DE9716CDA9A0}"/>
          </ac:spMkLst>
        </pc:spChg>
      </pc:sldChg>
      <pc:sldChg chg="del">
        <pc:chgData name="Jim Fleming" userId="161791bae1afb603" providerId="LiveId" clId="{3A94EC96-952C-ED41-BA3A-E89B26CF9742}" dt="2024-02-10T13:54:22.507" v="16" actId="2696"/>
        <pc:sldMkLst>
          <pc:docMk/>
          <pc:sldMk cId="48545113" sldId="656"/>
        </pc:sldMkLst>
      </pc:sldChg>
      <pc:sldChg chg="modSp add mod ord modShow">
        <pc:chgData name="Jim Fleming" userId="161791bae1afb603" providerId="LiveId" clId="{3A94EC96-952C-ED41-BA3A-E89B26CF9742}" dt="2024-02-10T13:56:51.605" v="122" actId="114"/>
        <pc:sldMkLst>
          <pc:docMk/>
          <pc:sldMk cId="1646452653" sldId="656"/>
        </pc:sldMkLst>
        <pc:spChg chg="mod">
          <ac:chgData name="Jim Fleming" userId="161791bae1afb603" providerId="LiveId" clId="{3A94EC96-952C-ED41-BA3A-E89B26CF9742}" dt="2024-02-10T13:56:51.605" v="122" actId="114"/>
          <ac:spMkLst>
            <pc:docMk/>
            <pc:sldMk cId="1646452653" sldId="656"/>
            <ac:spMk id="14" creationId="{10E33D72-F371-D5AB-4235-6C9AB4294C13}"/>
          </ac:spMkLst>
        </pc:spChg>
      </pc:sldChg>
      <pc:sldChg chg="del">
        <pc:chgData name="Jim Fleming" userId="161791bae1afb603" providerId="LiveId" clId="{3A94EC96-952C-ED41-BA3A-E89B26CF9742}" dt="2024-02-10T13:54:24.415" v="18" actId="2696"/>
        <pc:sldMkLst>
          <pc:docMk/>
          <pc:sldMk cId="3352946960" sldId="657"/>
        </pc:sldMkLst>
      </pc:sldChg>
      <pc:sldChg chg="add ord">
        <pc:chgData name="Jim Fleming" userId="161791bae1afb603" providerId="LiveId" clId="{3A94EC96-952C-ED41-BA3A-E89B26CF9742}" dt="2024-02-10T13:59:12.918" v="125" actId="20578"/>
        <pc:sldMkLst>
          <pc:docMk/>
          <pc:sldMk cId="4050988270" sldId="657"/>
        </pc:sldMkLst>
      </pc:sldChg>
      <pc:sldChg chg="add ord">
        <pc:chgData name="Jim Fleming" userId="161791bae1afb603" providerId="LiveId" clId="{3A94EC96-952C-ED41-BA3A-E89B26CF9742}" dt="2024-02-10T13:59:17.069" v="127" actId="20578"/>
        <pc:sldMkLst>
          <pc:docMk/>
          <pc:sldMk cId="1843317052" sldId="658"/>
        </pc:sldMkLst>
      </pc:sldChg>
      <pc:sldChg chg="del">
        <pc:chgData name="Jim Fleming" userId="161791bae1afb603" providerId="LiveId" clId="{3A94EC96-952C-ED41-BA3A-E89B26CF9742}" dt="2024-02-10T13:54:25.936" v="20" actId="2696"/>
        <pc:sldMkLst>
          <pc:docMk/>
          <pc:sldMk cId="1906283373" sldId="658"/>
        </pc:sldMkLst>
      </pc:sldChg>
      <pc:sldChg chg="del">
        <pc:chgData name="Jim Fleming" userId="161791bae1afb603" providerId="LiveId" clId="{3A94EC96-952C-ED41-BA3A-E89B26CF9742}" dt="2024-02-10T13:54:30.231" v="22" actId="2696"/>
        <pc:sldMkLst>
          <pc:docMk/>
          <pc:sldMk cId="519493701" sldId="659"/>
        </pc:sldMkLst>
      </pc:sldChg>
      <pc:sldChg chg="add ord">
        <pc:chgData name="Jim Fleming" userId="161791bae1afb603" providerId="LiveId" clId="{3A94EC96-952C-ED41-BA3A-E89B26CF9742}" dt="2024-02-10T13:59:24.725" v="129" actId="20578"/>
        <pc:sldMkLst>
          <pc:docMk/>
          <pc:sldMk cId="1118561676" sldId="659"/>
        </pc:sldMkLst>
      </pc:sldChg>
      <pc:sldChg chg="del">
        <pc:chgData name="Jim Fleming" userId="161791bae1afb603" providerId="LiveId" clId="{3A94EC96-952C-ED41-BA3A-E89B26CF9742}" dt="2024-02-10T13:54:32.280" v="25" actId="2696"/>
        <pc:sldMkLst>
          <pc:docMk/>
          <pc:sldMk cId="913838025" sldId="660"/>
        </pc:sldMkLst>
      </pc:sldChg>
    </pc:docChg>
  </pc:docChgLst>
  <pc:docChgLst>
    <pc:chgData name="Jim Fleming" userId="161791bae1afb603" providerId="LiveId" clId="{818A03F1-B42E-CF4C-8398-1345B5E2DE96}"/>
    <pc:docChg chg="custSel addSld delSld modSld sldOrd">
      <pc:chgData name="Jim Fleming" userId="161791bae1afb603" providerId="LiveId" clId="{818A03F1-B42E-CF4C-8398-1345B5E2DE96}" dt="2023-12-03T00:42:17.126" v="106" actId="20578"/>
      <pc:docMkLst>
        <pc:docMk/>
      </pc:docMkLst>
      <pc:sldChg chg="modSp mod">
        <pc:chgData name="Jim Fleming" userId="161791bae1afb603" providerId="LiveId" clId="{818A03F1-B42E-CF4C-8398-1345B5E2DE96}" dt="2023-12-03T00:40:43.540" v="83" actId="113"/>
        <pc:sldMkLst>
          <pc:docMk/>
          <pc:sldMk cId="1791236111" sldId="386"/>
        </pc:sldMkLst>
        <pc:spChg chg="mod">
          <ac:chgData name="Jim Fleming" userId="161791bae1afb603" providerId="LiveId" clId="{818A03F1-B42E-CF4C-8398-1345B5E2DE96}" dt="2023-12-03T00:40:43.540" v="83" actId="113"/>
          <ac:spMkLst>
            <pc:docMk/>
            <pc:sldMk cId="1791236111" sldId="386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08.787" v="71" actId="207"/>
        <pc:sldMkLst>
          <pc:docMk/>
          <pc:sldMk cId="2052419234" sldId="405"/>
        </pc:sldMkLst>
        <pc:spChg chg="mod">
          <ac:chgData name="Jim Fleming" userId="161791bae1afb603" providerId="LiveId" clId="{818A03F1-B42E-CF4C-8398-1345B5E2DE96}" dt="2023-12-03T00:40:08.787" v="71" actId="207"/>
          <ac:spMkLst>
            <pc:docMk/>
            <pc:sldMk cId="2052419234" sldId="405"/>
            <ac:spMk id="6" creationId="{D7C5DCB2-FE9C-D43A-BFA6-2251DABF1E0D}"/>
          </ac:spMkLst>
        </pc:spChg>
      </pc:sldChg>
      <pc:sldChg chg="modSp mod">
        <pc:chgData name="Jim Fleming" userId="161791bae1afb603" providerId="LiveId" clId="{818A03F1-B42E-CF4C-8398-1345B5E2DE96}" dt="2023-12-03T00:40:19.492" v="73" actId="113"/>
        <pc:sldMkLst>
          <pc:docMk/>
          <pc:sldMk cId="752296095" sldId="433"/>
        </pc:sldMkLst>
        <pc:spChg chg="mod">
          <ac:chgData name="Jim Fleming" userId="161791bae1afb603" providerId="LiveId" clId="{818A03F1-B42E-CF4C-8398-1345B5E2DE96}" dt="2023-12-03T00:40:19.492" v="73" actId="113"/>
          <ac:spMkLst>
            <pc:docMk/>
            <pc:sldMk cId="752296095" sldId="433"/>
            <ac:spMk id="3" creationId="{7AB4CD8A-D6E1-E979-8AB5-FC6B8EEB6AD5}"/>
          </ac:spMkLst>
        </pc:spChg>
      </pc:sldChg>
      <pc:sldChg chg="modSp mod">
        <pc:chgData name="Jim Fleming" userId="161791bae1afb603" providerId="LiveId" clId="{818A03F1-B42E-CF4C-8398-1345B5E2DE96}" dt="2023-12-03T00:40:51.372" v="94" actId="113"/>
        <pc:sldMkLst>
          <pc:docMk/>
          <pc:sldMk cId="3196038374" sldId="439"/>
        </pc:sldMkLst>
        <pc:spChg chg="mod">
          <ac:chgData name="Jim Fleming" userId="161791bae1afb603" providerId="LiveId" clId="{818A03F1-B42E-CF4C-8398-1345B5E2DE96}" dt="2023-12-03T00:40:51.372" v="94" actId="113"/>
          <ac:spMkLst>
            <pc:docMk/>
            <pc:sldMk cId="3196038374" sldId="439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41.308" v="82" actId="113"/>
        <pc:sldMkLst>
          <pc:docMk/>
          <pc:sldMk cId="1195170520" sldId="493"/>
        </pc:sldMkLst>
        <pc:spChg chg="mod">
          <ac:chgData name="Jim Fleming" userId="161791bae1afb603" providerId="LiveId" clId="{818A03F1-B42E-CF4C-8398-1345B5E2DE96}" dt="2023-12-03T00:40:41.308" v="82" actId="113"/>
          <ac:spMkLst>
            <pc:docMk/>
            <pc:sldMk cId="1195170520" sldId="493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34.403" v="79" actId="113"/>
        <pc:sldMkLst>
          <pc:docMk/>
          <pc:sldMk cId="2765227095" sldId="494"/>
        </pc:sldMkLst>
        <pc:spChg chg="mod">
          <ac:chgData name="Jim Fleming" userId="161791bae1afb603" providerId="LiveId" clId="{818A03F1-B42E-CF4C-8398-1345B5E2DE96}" dt="2023-12-03T00:40:34.403" v="79" actId="113"/>
          <ac:spMkLst>
            <pc:docMk/>
            <pc:sldMk cId="2765227095" sldId="494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32.141" v="78" actId="113"/>
        <pc:sldMkLst>
          <pc:docMk/>
          <pc:sldMk cId="2960309666" sldId="495"/>
        </pc:sldMkLst>
        <pc:spChg chg="mod">
          <ac:chgData name="Jim Fleming" userId="161791bae1afb603" providerId="LiveId" clId="{818A03F1-B42E-CF4C-8398-1345B5E2DE96}" dt="2023-12-03T00:40:32.141" v="78" actId="113"/>
          <ac:spMkLst>
            <pc:docMk/>
            <pc:sldMk cId="2960309666" sldId="495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29.844" v="77" actId="113"/>
        <pc:sldMkLst>
          <pc:docMk/>
          <pc:sldMk cId="1695603952" sldId="496"/>
        </pc:sldMkLst>
        <pc:spChg chg="mod">
          <ac:chgData name="Jim Fleming" userId="161791bae1afb603" providerId="LiveId" clId="{818A03F1-B42E-CF4C-8398-1345B5E2DE96}" dt="2023-12-03T00:40:29.844" v="77" actId="113"/>
          <ac:spMkLst>
            <pc:docMk/>
            <pc:sldMk cId="1695603952" sldId="496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27.377" v="76" actId="113"/>
        <pc:sldMkLst>
          <pc:docMk/>
          <pc:sldMk cId="2176382884" sldId="497"/>
        </pc:sldMkLst>
        <pc:spChg chg="mod">
          <ac:chgData name="Jim Fleming" userId="161791bae1afb603" providerId="LiveId" clId="{818A03F1-B42E-CF4C-8398-1345B5E2DE96}" dt="2023-12-03T00:40:27.377" v="76" actId="113"/>
          <ac:spMkLst>
            <pc:docMk/>
            <pc:sldMk cId="2176382884" sldId="497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25.094" v="75" actId="113"/>
        <pc:sldMkLst>
          <pc:docMk/>
          <pc:sldMk cId="3431166076" sldId="498"/>
        </pc:sldMkLst>
        <pc:spChg chg="mod">
          <ac:chgData name="Jim Fleming" userId="161791bae1afb603" providerId="LiveId" clId="{818A03F1-B42E-CF4C-8398-1345B5E2DE96}" dt="2023-12-03T00:40:25.094" v="75" actId="113"/>
          <ac:spMkLst>
            <pc:docMk/>
            <pc:sldMk cId="3431166076" sldId="498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21.918" v="74" actId="113"/>
        <pc:sldMkLst>
          <pc:docMk/>
          <pc:sldMk cId="529554152" sldId="499"/>
        </pc:sldMkLst>
        <pc:spChg chg="mod">
          <ac:chgData name="Jim Fleming" userId="161791bae1afb603" providerId="LiveId" clId="{818A03F1-B42E-CF4C-8398-1345B5E2DE96}" dt="2023-12-03T00:40:21.918" v="74" actId="113"/>
          <ac:spMkLst>
            <pc:docMk/>
            <pc:sldMk cId="529554152" sldId="499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15.621" v="72" actId="113"/>
        <pc:sldMkLst>
          <pc:docMk/>
          <pc:sldMk cId="4288472858" sldId="500"/>
        </pc:sldMkLst>
        <pc:spChg chg="mod">
          <ac:chgData name="Jim Fleming" userId="161791bae1afb603" providerId="LiveId" clId="{818A03F1-B42E-CF4C-8398-1345B5E2DE96}" dt="2023-12-03T00:40:15.621" v="72" actId="113"/>
          <ac:spMkLst>
            <pc:docMk/>
            <pc:sldMk cId="4288472858" sldId="500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36.737" v="80" actId="113"/>
        <pc:sldMkLst>
          <pc:docMk/>
          <pc:sldMk cId="3517844600" sldId="502"/>
        </pc:sldMkLst>
        <pc:spChg chg="mod">
          <ac:chgData name="Jim Fleming" userId="161791bae1afb603" providerId="LiveId" clId="{818A03F1-B42E-CF4C-8398-1345B5E2DE96}" dt="2023-12-03T00:40:36.737" v="80" actId="113"/>
          <ac:spMkLst>
            <pc:docMk/>
            <pc:sldMk cId="3517844600" sldId="502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39.060" v="81" actId="113"/>
        <pc:sldMkLst>
          <pc:docMk/>
          <pc:sldMk cId="2295729869" sldId="503"/>
        </pc:sldMkLst>
        <pc:spChg chg="mod">
          <ac:chgData name="Jim Fleming" userId="161791bae1afb603" providerId="LiveId" clId="{818A03F1-B42E-CF4C-8398-1345B5E2DE96}" dt="2023-12-03T00:40:39.060" v="81" actId="113"/>
          <ac:spMkLst>
            <pc:docMk/>
            <pc:sldMk cId="2295729869" sldId="503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35:43.355" v="22" actId="404"/>
        <pc:sldMkLst>
          <pc:docMk/>
          <pc:sldMk cId="189513369" sldId="583"/>
        </pc:sldMkLst>
        <pc:spChg chg="mod">
          <ac:chgData name="Jim Fleming" userId="161791bae1afb603" providerId="LiveId" clId="{818A03F1-B42E-CF4C-8398-1345B5E2DE96}" dt="2023-12-03T00:35:15.470" v="17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818A03F1-B42E-CF4C-8398-1345B5E2DE96}" dt="2023-12-03T00:35:43.355" v="22" actId="404"/>
          <ac:spMkLst>
            <pc:docMk/>
            <pc:sldMk cId="189513369" sldId="583"/>
            <ac:spMk id="5" creationId="{FDC8D6C2-5F52-D34B-23A0-601FDE73D0F9}"/>
          </ac:spMkLst>
        </pc:spChg>
      </pc:sldChg>
      <pc:sldChg chg="addSp delSp modSp mod ord">
        <pc:chgData name="Jim Fleming" userId="161791bae1afb603" providerId="LiveId" clId="{818A03F1-B42E-CF4C-8398-1345B5E2DE96}" dt="2023-12-03T00:39:26.922" v="58" actId="20577"/>
        <pc:sldMkLst>
          <pc:docMk/>
          <pc:sldMk cId="1772728538" sldId="592"/>
        </pc:sldMkLst>
        <pc:spChg chg="mod">
          <ac:chgData name="Jim Fleming" userId="161791bae1afb603" providerId="LiveId" clId="{818A03F1-B42E-CF4C-8398-1345B5E2DE96}" dt="2023-12-03T00:39:26.922" v="58" actId="20577"/>
          <ac:spMkLst>
            <pc:docMk/>
            <pc:sldMk cId="1772728538" sldId="592"/>
            <ac:spMk id="14" creationId="{5F776F3F-31E1-B7AA-5D11-1AB1A9490BFE}"/>
          </ac:spMkLst>
        </pc:spChg>
        <pc:picChg chg="add mod">
          <ac:chgData name="Jim Fleming" userId="161791bae1afb603" providerId="LiveId" clId="{818A03F1-B42E-CF4C-8398-1345B5E2DE96}" dt="2023-12-03T00:37:48.638" v="31" actId="1076"/>
          <ac:picMkLst>
            <pc:docMk/>
            <pc:sldMk cId="1772728538" sldId="592"/>
            <ac:picMk id="1026" creationId="{8F636594-A12D-4468-C937-A78D2C6761E2}"/>
          </ac:picMkLst>
        </pc:picChg>
        <pc:picChg chg="del">
          <ac:chgData name="Jim Fleming" userId="161791bae1afb603" providerId="LiveId" clId="{818A03F1-B42E-CF4C-8398-1345B5E2DE96}" dt="2023-12-03T00:37:42.546" v="30" actId="478"/>
          <ac:picMkLst>
            <pc:docMk/>
            <pc:sldMk cId="1772728538" sldId="592"/>
            <ac:picMk id="19458" creationId="{F736C715-19CB-B3D2-B442-21D233D279B0}"/>
          </ac:picMkLst>
        </pc:picChg>
      </pc:sldChg>
      <pc:sldChg chg="del">
        <pc:chgData name="Jim Fleming" userId="161791bae1afb603" providerId="LiveId" clId="{818A03F1-B42E-CF4C-8398-1345B5E2DE96}" dt="2023-12-03T00:41:02.764" v="95" actId="2696"/>
        <pc:sldMkLst>
          <pc:docMk/>
          <pc:sldMk cId="683045052" sldId="607"/>
        </pc:sldMkLst>
      </pc:sldChg>
      <pc:sldChg chg="del">
        <pc:chgData name="Jim Fleming" userId="161791bae1afb603" providerId="LiveId" clId="{818A03F1-B42E-CF4C-8398-1345B5E2DE96}" dt="2023-12-03T00:36:04.117" v="23" actId="2696"/>
        <pc:sldMkLst>
          <pc:docMk/>
          <pc:sldMk cId="340736095" sldId="619"/>
        </pc:sldMkLst>
      </pc:sldChg>
      <pc:sldChg chg="del">
        <pc:chgData name="Jim Fleming" userId="161791bae1afb603" providerId="LiveId" clId="{818A03F1-B42E-CF4C-8398-1345B5E2DE96}" dt="2023-12-03T00:39:48.245" v="63" actId="2696"/>
        <pc:sldMkLst>
          <pc:docMk/>
          <pc:sldMk cId="1780131733" sldId="630"/>
        </pc:sldMkLst>
      </pc:sldChg>
      <pc:sldChg chg="modSp mod">
        <pc:chgData name="Jim Fleming" userId="161791bae1afb603" providerId="LiveId" clId="{818A03F1-B42E-CF4C-8398-1345B5E2DE96}" dt="2023-12-03T00:34:49.431" v="6" actId="20577"/>
        <pc:sldMkLst>
          <pc:docMk/>
          <pc:sldMk cId="1168562675" sldId="631"/>
        </pc:sldMkLst>
        <pc:spChg chg="mod">
          <ac:chgData name="Jim Fleming" userId="161791bae1afb603" providerId="LiveId" clId="{818A03F1-B42E-CF4C-8398-1345B5E2DE96}" dt="2023-12-03T00:34:49.431" v="6" actId="20577"/>
          <ac:spMkLst>
            <pc:docMk/>
            <pc:sldMk cId="1168562675" sldId="631"/>
            <ac:spMk id="2" creationId="{1AC8C507-C381-A7EC-84C3-B88443D1F57A}"/>
          </ac:spMkLst>
        </pc:spChg>
      </pc:sldChg>
      <pc:sldChg chg="add mod ord modShow">
        <pc:chgData name="Jim Fleming" userId="161791bae1afb603" providerId="LiveId" clId="{818A03F1-B42E-CF4C-8398-1345B5E2DE96}" dt="2023-12-03T00:39:52.139" v="64" actId="729"/>
        <pc:sldMkLst>
          <pc:docMk/>
          <pc:sldMk cId="2834914427" sldId="632"/>
        </pc:sldMkLst>
      </pc:sldChg>
      <pc:sldChg chg="del">
        <pc:chgData name="Jim Fleming" userId="161791bae1afb603" providerId="LiveId" clId="{818A03F1-B42E-CF4C-8398-1345B5E2DE96}" dt="2023-12-03T00:34:53.818" v="8" actId="2696"/>
        <pc:sldMkLst>
          <pc:docMk/>
          <pc:sldMk cId="1387172984" sldId="633"/>
        </pc:sldMkLst>
      </pc:sldChg>
      <pc:sldChg chg="modSp add mod ord modShow">
        <pc:chgData name="Jim Fleming" userId="161791bae1afb603" providerId="LiveId" clId="{818A03F1-B42E-CF4C-8398-1345B5E2DE96}" dt="2023-12-03T00:40:00.053" v="69" actId="20577"/>
        <pc:sldMkLst>
          <pc:docMk/>
          <pc:sldMk cId="1987421806" sldId="633"/>
        </pc:sldMkLst>
        <pc:spChg chg="mod">
          <ac:chgData name="Jim Fleming" userId="161791bae1afb603" providerId="LiveId" clId="{818A03F1-B42E-CF4C-8398-1345B5E2DE96}" dt="2023-12-03T00:40:00.053" v="69" actId="20577"/>
          <ac:spMkLst>
            <pc:docMk/>
            <pc:sldMk cId="1987421806" sldId="633"/>
            <ac:spMk id="14" creationId="{5F776F3F-31E1-B7AA-5D11-1AB1A9490BFE}"/>
          </ac:spMkLst>
        </pc:spChg>
      </pc:sldChg>
      <pc:sldChg chg="addSp delSp modSp new mod setBg">
        <pc:chgData name="Jim Fleming" userId="161791bae1afb603" providerId="LiveId" clId="{818A03F1-B42E-CF4C-8398-1345B5E2DE96}" dt="2023-12-03T00:41:36.501" v="100" actId="26606"/>
        <pc:sldMkLst>
          <pc:docMk/>
          <pc:sldMk cId="3396597235" sldId="634"/>
        </pc:sldMkLst>
        <pc:spChg chg="del">
          <ac:chgData name="Jim Fleming" userId="161791bae1afb603" providerId="LiveId" clId="{818A03F1-B42E-CF4C-8398-1345B5E2DE96}" dt="2023-12-03T00:41:09.044" v="97" actId="478"/>
          <ac:spMkLst>
            <pc:docMk/>
            <pc:sldMk cId="3396597235" sldId="634"/>
            <ac:spMk id="2" creationId="{734C9781-5F43-583F-335C-DC18BAC9313E}"/>
          </ac:spMkLst>
        </pc:spChg>
        <pc:spChg chg="del">
          <ac:chgData name="Jim Fleming" userId="161791bae1afb603" providerId="LiveId" clId="{818A03F1-B42E-CF4C-8398-1345B5E2DE96}" dt="2023-12-03T00:41:09.925" v="98" actId="478"/>
          <ac:spMkLst>
            <pc:docMk/>
            <pc:sldMk cId="3396597235" sldId="634"/>
            <ac:spMk id="3" creationId="{838AA48A-B2B0-14BD-B37F-B7161C6F8BAC}"/>
          </ac:spMkLst>
        </pc:spChg>
        <pc:spChg chg="add">
          <ac:chgData name="Jim Fleming" userId="161791bae1afb603" providerId="LiveId" clId="{818A03F1-B42E-CF4C-8398-1345B5E2DE96}" dt="2023-12-03T00:41:36.501" v="100" actId="26606"/>
          <ac:spMkLst>
            <pc:docMk/>
            <pc:sldMk cId="3396597235" sldId="634"/>
            <ac:spMk id="3079" creationId="{42A4FC2C-047E-45A5-965D-8E1E3BF09BC6}"/>
          </ac:spMkLst>
        </pc:spChg>
        <pc:picChg chg="add mod">
          <ac:chgData name="Jim Fleming" userId="161791bae1afb603" providerId="LiveId" clId="{818A03F1-B42E-CF4C-8398-1345B5E2DE96}" dt="2023-12-03T00:41:36.501" v="100" actId="26606"/>
          <ac:picMkLst>
            <pc:docMk/>
            <pc:sldMk cId="3396597235" sldId="634"/>
            <ac:picMk id="3074" creationId="{B363C817-9C09-0CFD-36B1-D84799AF4DD1}"/>
          </ac:picMkLst>
        </pc:picChg>
      </pc:sldChg>
      <pc:sldChg chg="del">
        <pc:chgData name="Jim Fleming" userId="161791bae1afb603" providerId="LiveId" clId="{818A03F1-B42E-CF4C-8398-1345B5E2DE96}" dt="2023-12-03T00:34:54.924" v="9" actId="2696"/>
        <pc:sldMkLst>
          <pc:docMk/>
          <pc:sldMk cId="4110602741" sldId="634"/>
        </pc:sldMkLst>
      </pc:sldChg>
      <pc:sldChg chg="add ord">
        <pc:chgData name="Jim Fleming" userId="161791bae1afb603" providerId="LiveId" clId="{818A03F1-B42E-CF4C-8398-1345B5E2DE96}" dt="2023-12-03T00:42:10.478" v="102" actId="20578"/>
        <pc:sldMkLst>
          <pc:docMk/>
          <pc:sldMk cId="1135494223" sldId="635"/>
        </pc:sldMkLst>
      </pc:sldChg>
      <pc:sldChg chg="del">
        <pc:chgData name="Jim Fleming" userId="161791bae1afb603" providerId="LiveId" clId="{818A03F1-B42E-CF4C-8398-1345B5E2DE96}" dt="2023-12-03T00:34:56.230" v="10" actId="2696"/>
        <pc:sldMkLst>
          <pc:docMk/>
          <pc:sldMk cId="3340674930" sldId="635"/>
        </pc:sldMkLst>
      </pc:sldChg>
      <pc:sldChg chg="del">
        <pc:chgData name="Jim Fleming" userId="161791bae1afb603" providerId="LiveId" clId="{818A03F1-B42E-CF4C-8398-1345B5E2DE96}" dt="2023-12-03T00:34:52.840" v="7" actId="2696"/>
        <pc:sldMkLst>
          <pc:docMk/>
          <pc:sldMk cId="3976078493" sldId="636"/>
        </pc:sldMkLst>
      </pc:sldChg>
      <pc:sldChg chg="add ord">
        <pc:chgData name="Jim Fleming" userId="161791bae1afb603" providerId="LiveId" clId="{818A03F1-B42E-CF4C-8398-1345B5E2DE96}" dt="2023-12-03T00:42:13.742" v="104" actId="20578"/>
        <pc:sldMkLst>
          <pc:docMk/>
          <pc:sldMk cId="4070070019" sldId="636"/>
        </pc:sldMkLst>
      </pc:sldChg>
      <pc:sldChg chg="add ord">
        <pc:chgData name="Jim Fleming" userId="161791bae1afb603" providerId="LiveId" clId="{818A03F1-B42E-CF4C-8398-1345B5E2DE96}" dt="2023-12-03T00:42:17.126" v="106" actId="20578"/>
        <pc:sldMkLst>
          <pc:docMk/>
          <pc:sldMk cId="1513943954" sldId="637"/>
        </pc:sldMkLst>
      </pc:sldChg>
    </pc:docChg>
  </pc:docChgLst>
  <pc:docChgLst>
    <pc:chgData name="Jim Fleming" userId="161791bae1afb603" providerId="LiveId" clId="{10F1BE37-3021-0445-8BE8-026D7FCB86B5}"/>
    <pc:docChg chg="custSel addSld delSld modSld sldOrd">
      <pc:chgData name="Jim Fleming" userId="161791bae1afb603" providerId="LiveId" clId="{10F1BE37-3021-0445-8BE8-026D7FCB86B5}" dt="2023-10-08T01:28:02.820" v="132" actId="2696"/>
      <pc:docMkLst>
        <pc:docMk/>
      </pc:docMkLst>
      <pc:sldChg chg="modSp mod">
        <pc:chgData name="Jim Fleming" userId="161791bae1afb603" providerId="LiveId" clId="{10F1BE37-3021-0445-8BE8-026D7FCB86B5}" dt="2023-10-08T01:05:42.661" v="18" actId="14100"/>
        <pc:sldMkLst>
          <pc:docMk/>
          <pc:sldMk cId="95395388" sldId="487"/>
        </pc:sldMkLst>
        <pc:spChg chg="mod">
          <ac:chgData name="Jim Fleming" userId="161791bae1afb603" providerId="LiveId" clId="{10F1BE37-3021-0445-8BE8-026D7FCB86B5}" dt="2023-10-08T01:05:35.652" v="16" actId="20577"/>
          <ac:spMkLst>
            <pc:docMk/>
            <pc:sldMk cId="95395388" sldId="487"/>
            <ac:spMk id="2" creationId="{1AC8C507-C381-A7EC-84C3-B88443D1F57A}"/>
          </ac:spMkLst>
        </pc:spChg>
        <pc:spChg chg="mod">
          <ac:chgData name="Jim Fleming" userId="161791bae1afb603" providerId="LiveId" clId="{10F1BE37-3021-0445-8BE8-026D7FCB86B5}" dt="2023-10-08T01:05:42.661" v="18" actId="14100"/>
          <ac:spMkLst>
            <pc:docMk/>
            <pc:sldMk cId="95395388" sldId="487"/>
            <ac:spMk id="5" creationId="{FDC8D6C2-5F52-D34B-23A0-601FDE73D0F9}"/>
          </ac:spMkLst>
        </pc:spChg>
      </pc:sldChg>
      <pc:sldChg chg="del">
        <pc:chgData name="Jim Fleming" userId="161791bae1afb603" providerId="LiveId" clId="{10F1BE37-3021-0445-8BE8-026D7FCB86B5}" dt="2023-10-08T01:05:54.469" v="23" actId="2696"/>
        <pc:sldMkLst>
          <pc:docMk/>
          <pc:sldMk cId="1321751761" sldId="491"/>
        </pc:sldMkLst>
      </pc:sldChg>
      <pc:sldChg chg="modSp del mod">
        <pc:chgData name="Jim Fleming" userId="161791bae1afb603" providerId="LiveId" clId="{10F1BE37-3021-0445-8BE8-026D7FCB86B5}" dt="2023-10-08T01:21:54.434" v="123" actId="2696"/>
        <pc:sldMkLst>
          <pc:docMk/>
          <pc:sldMk cId="585080306" sldId="521"/>
        </pc:sldMkLst>
        <pc:spChg chg="mod">
          <ac:chgData name="Jim Fleming" userId="161791bae1afb603" providerId="LiveId" clId="{10F1BE37-3021-0445-8BE8-026D7FCB86B5}" dt="2023-10-08T01:04:44.405" v="5" actId="20577"/>
          <ac:spMkLst>
            <pc:docMk/>
            <pc:sldMk cId="585080306" sldId="521"/>
            <ac:spMk id="2" creationId="{1AC8C507-C381-A7EC-84C3-B88443D1F57A}"/>
          </ac:spMkLst>
        </pc:spChg>
      </pc:sldChg>
      <pc:sldChg chg="del">
        <pc:chgData name="Jim Fleming" userId="161791bae1afb603" providerId="LiveId" clId="{10F1BE37-3021-0445-8BE8-026D7FCB86B5}" dt="2023-10-08T01:05:48.898" v="19" actId="2696"/>
        <pc:sldMkLst>
          <pc:docMk/>
          <pc:sldMk cId="3985397852" sldId="531"/>
        </pc:sldMkLst>
      </pc:sldChg>
      <pc:sldChg chg="del">
        <pc:chgData name="Jim Fleming" userId="161791bae1afb603" providerId="LiveId" clId="{10F1BE37-3021-0445-8BE8-026D7FCB86B5}" dt="2023-10-08T01:05:49.749" v="20" actId="2696"/>
        <pc:sldMkLst>
          <pc:docMk/>
          <pc:sldMk cId="1040975170" sldId="532"/>
        </pc:sldMkLst>
      </pc:sldChg>
      <pc:sldChg chg="del">
        <pc:chgData name="Jim Fleming" userId="161791bae1afb603" providerId="LiveId" clId="{10F1BE37-3021-0445-8BE8-026D7FCB86B5}" dt="2023-10-08T01:05:51.257" v="21" actId="2696"/>
        <pc:sldMkLst>
          <pc:docMk/>
          <pc:sldMk cId="2800853017" sldId="533"/>
        </pc:sldMkLst>
      </pc:sldChg>
      <pc:sldChg chg="del">
        <pc:chgData name="Jim Fleming" userId="161791bae1afb603" providerId="LiveId" clId="{10F1BE37-3021-0445-8BE8-026D7FCB86B5}" dt="2023-10-08T01:05:53.316" v="22" actId="2696"/>
        <pc:sldMkLst>
          <pc:docMk/>
          <pc:sldMk cId="1391293919" sldId="536"/>
        </pc:sldMkLst>
      </pc:sldChg>
      <pc:sldChg chg="del">
        <pc:chgData name="Jim Fleming" userId="161791bae1afb603" providerId="LiveId" clId="{10F1BE37-3021-0445-8BE8-026D7FCB86B5}" dt="2023-10-08T01:05:57.910" v="25" actId="2696"/>
        <pc:sldMkLst>
          <pc:docMk/>
          <pc:sldMk cId="3549934985" sldId="537"/>
        </pc:sldMkLst>
      </pc:sldChg>
      <pc:sldChg chg="del">
        <pc:chgData name="Jim Fleming" userId="161791bae1afb603" providerId="LiveId" clId="{10F1BE37-3021-0445-8BE8-026D7FCB86B5}" dt="2023-10-08T01:05:58.846" v="26" actId="2696"/>
        <pc:sldMkLst>
          <pc:docMk/>
          <pc:sldMk cId="1797093622" sldId="538"/>
        </pc:sldMkLst>
      </pc:sldChg>
      <pc:sldChg chg="del">
        <pc:chgData name="Jim Fleming" userId="161791bae1afb603" providerId="LiveId" clId="{10F1BE37-3021-0445-8BE8-026D7FCB86B5}" dt="2023-10-08T01:06:01.162" v="28" actId="2696"/>
        <pc:sldMkLst>
          <pc:docMk/>
          <pc:sldMk cId="3433638524" sldId="539"/>
        </pc:sldMkLst>
      </pc:sldChg>
      <pc:sldChg chg="del">
        <pc:chgData name="Jim Fleming" userId="161791bae1afb603" providerId="LiveId" clId="{10F1BE37-3021-0445-8BE8-026D7FCB86B5}" dt="2023-10-08T01:06:03.044" v="29" actId="2696"/>
        <pc:sldMkLst>
          <pc:docMk/>
          <pc:sldMk cId="485338254" sldId="543"/>
        </pc:sldMkLst>
      </pc:sldChg>
      <pc:sldChg chg="del">
        <pc:chgData name="Jim Fleming" userId="161791bae1afb603" providerId="LiveId" clId="{10F1BE37-3021-0445-8BE8-026D7FCB86B5}" dt="2023-10-08T01:06:22.869" v="33" actId="2696"/>
        <pc:sldMkLst>
          <pc:docMk/>
          <pc:sldMk cId="2568498572" sldId="544"/>
        </pc:sldMkLst>
      </pc:sldChg>
      <pc:sldChg chg="modSp mod ord">
        <pc:chgData name="Jim Fleming" userId="161791bae1afb603" providerId="LiveId" clId="{10F1BE37-3021-0445-8BE8-026D7FCB86B5}" dt="2023-10-08T01:20:14.306" v="114" actId="20578"/>
        <pc:sldMkLst>
          <pc:docMk/>
          <pc:sldMk cId="3656160492" sldId="545"/>
        </pc:sldMkLst>
        <pc:spChg chg="mod">
          <ac:chgData name="Jim Fleming" userId="161791bae1afb603" providerId="LiveId" clId="{10F1BE37-3021-0445-8BE8-026D7FCB86B5}" dt="2023-10-08T01:07:48.050" v="40" actId="20577"/>
          <ac:spMkLst>
            <pc:docMk/>
            <pc:sldMk cId="3656160492" sldId="545"/>
            <ac:spMk id="14" creationId="{5F776F3F-31E1-B7AA-5D11-1AB1A9490BFE}"/>
          </ac:spMkLst>
        </pc:spChg>
      </pc:sldChg>
      <pc:sldChg chg="modSp mod ord">
        <pc:chgData name="Jim Fleming" userId="161791bae1afb603" providerId="LiveId" clId="{10F1BE37-3021-0445-8BE8-026D7FCB86B5}" dt="2023-10-08T01:21:08.778" v="118" actId="20578"/>
        <pc:sldMkLst>
          <pc:docMk/>
          <pc:sldMk cId="3815720884" sldId="546"/>
        </pc:sldMkLst>
        <pc:spChg chg="mod">
          <ac:chgData name="Jim Fleming" userId="161791bae1afb603" providerId="LiveId" clId="{10F1BE37-3021-0445-8BE8-026D7FCB86B5}" dt="2023-10-08T01:12:19.435" v="73" actId="20577"/>
          <ac:spMkLst>
            <pc:docMk/>
            <pc:sldMk cId="3815720884" sldId="546"/>
            <ac:spMk id="14" creationId="{5F776F3F-31E1-B7AA-5D11-1AB1A9490BFE}"/>
          </ac:spMkLst>
        </pc:spChg>
      </pc:sldChg>
      <pc:sldChg chg="modSp mod ord">
        <pc:chgData name="Jim Fleming" userId="161791bae1afb603" providerId="LiveId" clId="{10F1BE37-3021-0445-8BE8-026D7FCB86B5}" dt="2023-10-08T01:20:29.178" v="116" actId="20578"/>
        <pc:sldMkLst>
          <pc:docMk/>
          <pc:sldMk cId="1845292652" sldId="547"/>
        </pc:sldMkLst>
        <pc:spChg chg="mod">
          <ac:chgData name="Jim Fleming" userId="161791bae1afb603" providerId="LiveId" clId="{10F1BE37-3021-0445-8BE8-026D7FCB86B5}" dt="2023-10-08T01:12:54.305" v="75" actId="113"/>
          <ac:spMkLst>
            <pc:docMk/>
            <pc:sldMk cId="1845292652" sldId="547"/>
            <ac:spMk id="14" creationId="{5F776F3F-31E1-B7AA-5D11-1AB1A9490BFE}"/>
          </ac:spMkLst>
        </pc:spChg>
      </pc:sldChg>
      <pc:sldChg chg="modSp mod ord">
        <pc:chgData name="Jim Fleming" userId="161791bae1afb603" providerId="LiveId" clId="{10F1BE37-3021-0445-8BE8-026D7FCB86B5}" dt="2023-10-08T01:17:55.279" v="103" actId="20578"/>
        <pc:sldMkLst>
          <pc:docMk/>
          <pc:sldMk cId="4127736994" sldId="548"/>
        </pc:sldMkLst>
        <pc:spChg chg="mod">
          <ac:chgData name="Jim Fleming" userId="161791bae1afb603" providerId="LiveId" clId="{10F1BE37-3021-0445-8BE8-026D7FCB86B5}" dt="2023-10-08T01:13:41.569" v="77" actId="113"/>
          <ac:spMkLst>
            <pc:docMk/>
            <pc:sldMk cId="4127736994" sldId="548"/>
            <ac:spMk id="3" creationId="{7AB4CD8A-D6E1-E979-8AB5-FC6B8EEB6AD5}"/>
          </ac:spMkLst>
        </pc:spChg>
      </pc:sldChg>
      <pc:sldChg chg="modSp mod ord">
        <pc:chgData name="Jim Fleming" userId="161791bae1afb603" providerId="LiveId" clId="{10F1BE37-3021-0445-8BE8-026D7FCB86B5}" dt="2023-10-08T01:18:18.895" v="105" actId="20578"/>
        <pc:sldMkLst>
          <pc:docMk/>
          <pc:sldMk cId="2520584871" sldId="550"/>
        </pc:sldMkLst>
        <pc:spChg chg="mod">
          <ac:chgData name="Jim Fleming" userId="161791bae1afb603" providerId="LiveId" clId="{10F1BE37-3021-0445-8BE8-026D7FCB86B5}" dt="2023-10-08T01:16:59.913" v="101" actId="20577"/>
          <ac:spMkLst>
            <pc:docMk/>
            <pc:sldMk cId="2520584871" sldId="550"/>
            <ac:spMk id="14" creationId="{5F776F3F-31E1-B7AA-5D11-1AB1A9490BFE}"/>
          </ac:spMkLst>
        </pc:spChg>
      </pc:sldChg>
      <pc:sldChg chg="modSp del mod">
        <pc:chgData name="Jim Fleming" userId="161791bae1afb603" providerId="LiveId" clId="{10F1BE37-3021-0445-8BE8-026D7FCB86B5}" dt="2023-10-08T01:17:06.391" v="102" actId="2696"/>
        <pc:sldMkLst>
          <pc:docMk/>
          <pc:sldMk cId="1614688810" sldId="551"/>
        </pc:sldMkLst>
        <pc:spChg chg="mod">
          <ac:chgData name="Jim Fleming" userId="161791bae1afb603" providerId="LiveId" clId="{10F1BE37-3021-0445-8BE8-026D7FCB86B5}" dt="2023-10-08T01:06:18.426" v="32" actId="6549"/>
          <ac:spMkLst>
            <pc:docMk/>
            <pc:sldMk cId="1614688810" sldId="551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10F1BE37-3021-0445-8BE8-026D7FCB86B5}" dt="2023-10-08T01:09:30.959" v="44" actId="114"/>
        <pc:sldMkLst>
          <pc:docMk/>
          <pc:sldMk cId="1593142164" sldId="552"/>
        </pc:sldMkLst>
        <pc:spChg chg="mod">
          <ac:chgData name="Jim Fleming" userId="161791bae1afb603" providerId="LiveId" clId="{10F1BE37-3021-0445-8BE8-026D7FCB86B5}" dt="2023-10-08T01:09:30.959" v="44" actId="114"/>
          <ac:spMkLst>
            <pc:docMk/>
            <pc:sldMk cId="1593142164" sldId="552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10F1BE37-3021-0445-8BE8-026D7FCB86B5}" dt="2023-10-08T01:09:56.037" v="46"/>
        <pc:sldMkLst>
          <pc:docMk/>
          <pc:sldMk cId="3568619192" sldId="553"/>
        </pc:sldMkLst>
        <pc:spChg chg="mod">
          <ac:chgData name="Jim Fleming" userId="161791bae1afb603" providerId="LiveId" clId="{10F1BE37-3021-0445-8BE8-026D7FCB86B5}" dt="2023-10-08T01:09:56.037" v="46"/>
          <ac:spMkLst>
            <pc:docMk/>
            <pc:sldMk cId="3568619192" sldId="553"/>
            <ac:spMk id="14" creationId="{5F776F3F-31E1-B7AA-5D11-1AB1A9490BFE}"/>
          </ac:spMkLst>
        </pc:spChg>
      </pc:sldChg>
      <pc:sldChg chg="del">
        <pc:chgData name="Jim Fleming" userId="161791bae1afb603" providerId="LiveId" clId="{10F1BE37-3021-0445-8BE8-026D7FCB86B5}" dt="2023-10-08T01:06:26.855" v="34" actId="2696"/>
        <pc:sldMkLst>
          <pc:docMk/>
          <pc:sldMk cId="3573348780" sldId="553"/>
        </pc:sldMkLst>
      </pc:sldChg>
      <pc:sldChg chg="del">
        <pc:chgData name="Jim Fleming" userId="161791bae1afb603" providerId="LiveId" clId="{10F1BE37-3021-0445-8BE8-026D7FCB86B5}" dt="2023-10-08T01:06:34.038" v="36" actId="2696"/>
        <pc:sldMkLst>
          <pc:docMk/>
          <pc:sldMk cId="3784631771" sldId="554"/>
        </pc:sldMkLst>
      </pc:sldChg>
      <pc:sldChg chg="modSp add mod">
        <pc:chgData name="Jim Fleming" userId="161791bae1afb603" providerId="LiveId" clId="{10F1BE37-3021-0445-8BE8-026D7FCB86B5}" dt="2023-10-08T01:26:49.605" v="130" actId="114"/>
        <pc:sldMkLst>
          <pc:docMk/>
          <pc:sldMk cId="4177728732" sldId="554"/>
        </pc:sldMkLst>
        <pc:spChg chg="mod">
          <ac:chgData name="Jim Fleming" userId="161791bae1afb603" providerId="LiveId" clId="{10F1BE37-3021-0445-8BE8-026D7FCB86B5}" dt="2023-10-08T01:26:49.605" v="130" actId="114"/>
          <ac:spMkLst>
            <pc:docMk/>
            <pc:sldMk cId="4177728732" sldId="554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10F1BE37-3021-0445-8BE8-026D7FCB86B5}" dt="2023-10-08T01:11:06.743" v="61" actId="20577"/>
        <pc:sldMkLst>
          <pc:docMk/>
          <pc:sldMk cId="1238143276" sldId="555"/>
        </pc:sldMkLst>
        <pc:spChg chg="mod">
          <ac:chgData name="Jim Fleming" userId="161791bae1afb603" providerId="LiveId" clId="{10F1BE37-3021-0445-8BE8-026D7FCB86B5}" dt="2023-10-08T01:11:06.743" v="61" actId="20577"/>
          <ac:spMkLst>
            <pc:docMk/>
            <pc:sldMk cId="1238143276" sldId="555"/>
            <ac:spMk id="14" creationId="{5F776F3F-31E1-B7AA-5D11-1AB1A9490BFE}"/>
          </ac:spMkLst>
        </pc:spChg>
      </pc:sldChg>
      <pc:sldChg chg="del">
        <pc:chgData name="Jim Fleming" userId="161791bae1afb603" providerId="LiveId" clId="{10F1BE37-3021-0445-8BE8-026D7FCB86B5}" dt="2023-10-08T01:05:59.757" v="27" actId="2696"/>
        <pc:sldMkLst>
          <pc:docMk/>
          <pc:sldMk cId="1298237974" sldId="555"/>
        </pc:sldMkLst>
      </pc:sldChg>
      <pc:sldChg chg="modSp add mod">
        <pc:chgData name="Jim Fleming" userId="161791bae1afb603" providerId="LiveId" clId="{10F1BE37-3021-0445-8BE8-026D7FCB86B5}" dt="2023-10-08T01:11:10.007" v="64" actId="20577"/>
        <pc:sldMkLst>
          <pc:docMk/>
          <pc:sldMk cId="1273761994" sldId="556"/>
        </pc:sldMkLst>
        <pc:spChg chg="mod">
          <ac:chgData name="Jim Fleming" userId="161791bae1afb603" providerId="LiveId" clId="{10F1BE37-3021-0445-8BE8-026D7FCB86B5}" dt="2023-10-08T01:11:10.007" v="64" actId="20577"/>
          <ac:spMkLst>
            <pc:docMk/>
            <pc:sldMk cId="1273761994" sldId="556"/>
            <ac:spMk id="14" creationId="{5F776F3F-31E1-B7AA-5D11-1AB1A9490BFE}"/>
          </ac:spMkLst>
        </pc:spChg>
      </pc:sldChg>
      <pc:sldChg chg="del">
        <pc:chgData name="Jim Fleming" userId="161791bae1afb603" providerId="LiveId" clId="{10F1BE37-3021-0445-8BE8-026D7FCB86B5}" dt="2023-10-08T01:05:56.539" v="24" actId="2696"/>
        <pc:sldMkLst>
          <pc:docMk/>
          <pc:sldMk cId="1424495844" sldId="556"/>
        </pc:sldMkLst>
      </pc:sldChg>
      <pc:sldChg chg="modSp add mod">
        <pc:chgData name="Jim Fleming" userId="161791bae1afb603" providerId="LiveId" clId="{10F1BE37-3021-0445-8BE8-026D7FCB86B5}" dt="2023-10-08T01:10:56.251" v="58" actId="20577"/>
        <pc:sldMkLst>
          <pc:docMk/>
          <pc:sldMk cId="3355254327" sldId="557"/>
        </pc:sldMkLst>
        <pc:spChg chg="mod">
          <ac:chgData name="Jim Fleming" userId="161791bae1afb603" providerId="LiveId" clId="{10F1BE37-3021-0445-8BE8-026D7FCB86B5}" dt="2023-10-08T01:10:56.251" v="58" actId="20577"/>
          <ac:spMkLst>
            <pc:docMk/>
            <pc:sldMk cId="3355254327" sldId="557"/>
            <ac:spMk id="14" creationId="{5F776F3F-31E1-B7AA-5D11-1AB1A9490BFE}"/>
          </ac:spMkLst>
        </pc:spChg>
      </pc:sldChg>
      <pc:sldChg chg="delSp modSp add mod ord">
        <pc:chgData name="Jim Fleming" userId="161791bae1afb603" providerId="LiveId" clId="{10F1BE37-3021-0445-8BE8-026D7FCB86B5}" dt="2023-10-08T01:18:09.383" v="104" actId="20578"/>
        <pc:sldMkLst>
          <pc:docMk/>
          <pc:sldMk cId="2752720607" sldId="558"/>
        </pc:sldMkLst>
        <pc:spChg chg="mod">
          <ac:chgData name="Jim Fleming" userId="161791bae1afb603" providerId="LiveId" clId="{10F1BE37-3021-0445-8BE8-026D7FCB86B5}" dt="2023-10-08T01:14:15.180" v="95"/>
          <ac:spMkLst>
            <pc:docMk/>
            <pc:sldMk cId="2752720607" sldId="558"/>
            <ac:spMk id="14" creationId="{5F776F3F-31E1-B7AA-5D11-1AB1A9490BFE}"/>
          </ac:spMkLst>
        </pc:spChg>
        <pc:picChg chg="del">
          <ac:chgData name="Jim Fleming" userId="161791bae1afb603" providerId="LiveId" clId="{10F1BE37-3021-0445-8BE8-026D7FCB86B5}" dt="2023-10-08T01:14:00.748" v="79" actId="478"/>
          <ac:picMkLst>
            <pc:docMk/>
            <pc:sldMk cId="2752720607" sldId="558"/>
            <ac:picMk id="24578" creationId="{83398803-EC35-3222-67F4-76DB31F71A90}"/>
          </ac:picMkLst>
        </pc:picChg>
      </pc:sldChg>
      <pc:sldChg chg="modSp add mod ord">
        <pc:chgData name="Jim Fleming" userId="161791bae1afb603" providerId="LiveId" clId="{10F1BE37-3021-0445-8BE8-026D7FCB86B5}" dt="2023-10-08T01:18:18.895" v="105" actId="20578"/>
        <pc:sldMkLst>
          <pc:docMk/>
          <pc:sldMk cId="1404910250" sldId="559"/>
        </pc:sldMkLst>
        <pc:spChg chg="mod">
          <ac:chgData name="Jim Fleming" userId="161791bae1afb603" providerId="LiveId" clId="{10F1BE37-3021-0445-8BE8-026D7FCB86B5}" dt="2023-10-08T01:16:55.910" v="100" actId="6549"/>
          <ac:spMkLst>
            <pc:docMk/>
            <pc:sldMk cId="1404910250" sldId="559"/>
            <ac:spMk id="14" creationId="{5F776F3F-31E1-B7AA-5D11-1AB1A9490BFE}"/>
          </ac:spMkLst>
        </pc:spChg>
      </pc:sldChg>
      <pc:sldChg chg="add del">
        <pc:chgData name="Jim Fleming" userId="161791bae1afb603" providerId="LiveId" clId="{10F1BE37-3021-0445-8BE8-026D7FCB86B5}" dt="2023-10-08T01:21:54.994" v="124" actId="2696"/>
        <pc:sldMkLst>
          <pc:docMk/>
          <pc:sldMk cId="2829089783" sldId="560"/>
        </pc:sldMkLst>
      </pc:sldChg>
      <pc:sldChg chg="add del ord">
        <pc:chgData name="Jim Fleming" userId="161791bae1afb603" providerId="LiveId" clId="{10F1BE37-3021-0445-8BE8-026D7FCB86B5}" dt="2023-10-08T01:28:02.820" v="132" actId="2696"/>
        <pc:sldMkLst>
          <pc:docMk/>
          <pc:sldMk cId="4104380233" sldId="561"/>
        </pc:sldMkLst>
      </pc:sldChg>
      <pc:sldChg chg="add del replId">
        <pc:chgData name="Jim Fleming" userId="161791bae1afb603" providerId="LiveId" clId="{10F1BE37-3021-0445-8BE8-026D7FCB86B5}" dt="2023-10-08T01:21:55.533" v="125" actId="2696"/>
        <pc:sldMkLst>
          <pc:docMk/>
          <pc:sldMk cId="351749942" sldId="562"/>
        </pc:sldMkLst>
      </pc:sldChg>
      <pc:sldChg chg="add">
        <pc:chgData name="Jim Fleming" userId="161791bae1afb603" providerId="LiveId" clId="{10F1BE37-3021-0445-8BE8-026D7FCB86B5}" dt="2023-10-08T01:18:27.830" v="108" actId="2890"/>
        <pc:sldMkLst>
          <pc:docMk/>
          <pc:sldMk cId="270792197" sldId="563"/>
        </pc:sldMkLst>
      </pc:sldChg>
      <pc:sldChg chg="add ord replId">
        <pc:chgData name="Jim Fleming" userId="161791bae1afb603" providerId="LiveId" clId="{10F1BE37-3021-0445-8BE8-026D7FCB86B5}" dt="2023-10-08T01:21:19.273" v="121" actId="20578"/>
        <pc:sldMkLst>
          <pc:docMk/>
          <pc:sldMk cId="2692311070" sldId="564"/>
        </pc:sldMkLst>
      </pc:sldChg>
      <pc:sldChg chg="add del ord replId">
        <pc:chgData name="Jim Fleming" userId="161791bae1afb603" providerId="LiveId" clId="{10F1BE37-3021-0445-8BE8-026D7FCB86B5}" dt="2023-10-08T01:25:32.098" v="129" actId="2696"/>
        <pc:sldMkLst>
          <pc:docMk/>
          <pc:sldMk cId="1177617697" sldId="565"/>
        </pc:sldMkLst>
      </pc:sldChg>
      <pc:sldChg chg="add ord replId">
        <pc:chgData name="Jim Fleming" userId="161791bae1afb603" providerId="LiveId" clId="{10F1BE37-3021-0445-8BE8-026D7FCB86B5}" dt="2023-10-08T01:21:15.138" v="120" actId="20578"/>
        <pc:sldMkLst>
          <pc:docMk/>
          <pc:sldMk cId="2193666224" sldId="566"/>
        </pc:sldMkLst>
      </pc:sldChg>
      <pc:sldChg chg="add ord">
        <pc:chgData name="Jim Fleming" userId="161791bae1afb603" providerId="LiveId" clId="{10F1BE37-3021-0445-8BE8-026D7FCB86B5}" dt="2023-10-08T01:18:37.191" v="110" actId="20578"/>
        <pc:sldMkLst>
          <pc:docMk/>
          <pc:sldMk cId="137352595" sldId="567"/>
        </pc:sldMkLst>
      </pc:sldChg>
      <pc:sldChg chg="add del ord replId">
        <pc:chgData name="Jim Fleming" userId="161791bae1afb603" providerId="LiveId" clId="{10F1BE37-3021-0445-8BE8-026D7FCB86B5}" dt="2023-10-08T01:27:02.601" v="131" actId="2696"/>
        <pc:sldMkLst>
          <pc:docMk/>
          <pc:sldMk cId="2279701616" sldId="568"/>
        </pc:sldMkLst>
      </pc:sldChg>
      <pc:sldChg chg="add ord replId">
        <pc:chgData name="Jim Fleming" userId="161791bae1afb603" providerId="LiveId" clId="{10F1BE37-3021-0445-8BE8-026D7FCB86B5}" dt="2023-10-08T01:18:41.498" v="111" actId="20578"/>
        <pc:sldMkLst>
          <pc:docMk/>
          <pc:sldMk cId="1305443607" sldId="569"/>
        </pc:sldMkLst>
      </pc:sldChg>
      <pc:sldChg chg="add del ord replId">
        <pc:chgData name="Jim Fleming" userId="161791bae1afb603" providerId="LiveId" clId="{10F1BE37-3021-0445-8BE8-026D7FCB86B5}" dt="2023-10-08T01:25:07.348" v="128" actId="2696"/>
        <pc:sldMkLst>
          <pc:docMk/>
          <pc:sldMk cId="1650976137" sldId="570"/>
        </pc:sldMkLst>
      </pc:sldChg>
      <pc:sldChg chg="add ord replId">
        <pc:chgData name="Jim Fleming" userId="161791bae1afb603" providerId="LiveId" clId="{10F1BE37-3021-0445-8BE8-026D7FCB86B5}" dt="2023-10-08T01:20:19.858" v="115" actId="20578"/>
        <pc:sldMkLst>
          <pc:docMk/>
          <pc:sldMk cId="3201083753" sldId="571"/>
        </pc:sldMkLst>
      </pc:sldChg>
      <pc:sldChg chg="add ord replId">
        <pc:chgData name="Jim Fleming" userId="161791bae1afb603" providerId="LiveId" clId="{10F1BE37-3021-0445-8BE8-026D7FCB86B5}" dt="2023-10-08T01:20:44.578" v="117" actId="20578"/>
        <pc:sldMkLst>
          <pc:docMk/>
          <pc:sldMk cId="160955414" sldId="572"/>
        </pc:sldMkLst>
      </pc:sldChg>
      <pc:sldChg chg="add ord">
        <pc:chgData name="Jim Fleming" userId="161791bae1afb603" providerId="LiveId" clId="{10F1BE37-3021-0445-8BE8-026D7FCB86B5}" dt="2023-10-08T01:22:04.043" v="127" actId="20578"/>
        <pc:sldMkLst>
          <pc:docMk/>
          <pc:sldMk cId="2187300002" sldId="573"/>
        </pc:sldMkLst>
      </pc:sldChg>
    </pc:docChg>
  </pc:docChgLst>
  <pc:docChgLst>
    <pc:chgData name="Jim Fleming" userId="161791bae1afb603" providerId="LiveId" clId="{2F259F04-A6E4-8241-9C33-025C975D4BFE}"/>
    <pc:docChg chg="undo custSel addSld delSld modSld sldOrd">
      <pc:chgData name="Jim Fleming" userId="161791bae1afb603" providerId="LiveId" clId="{2F259F04-A6E4-8241-9C33-025C975D4BFE}" dt="2023-10-09T00:56:00.813" v="404" actId="20578"/>
      <pc:docMkLst>
        <pc:docMk/>
      </pc:docMkLst>
      <pc:sldChg chg="modSp mod">
        <pc:chgData name="Jim Fleming" userId="161791bae1afb603" providerId="LiveId" clId="{2F259F04-A6E4-8241-9C33-025C975D4BFE}" dt="2023-10-08T21:55:32.509" v="26" actId="20577"/>
        <pc:sldMkLst>
          <pc:docMk/>
          <pc:sldMk cId="95395388" sldId="487"/>
        </pc:sldMkLst>
        <pc:spChg chg="mod">
          <ac:chgData name="Jim Fleming" userId="161791bae1afb603" providerId="LiveId" clId="{2F259F04-A6E4-8241-9C33-025C975D4BFE}" dt="2023-10-08T21:55:12.158" v="22" actId="6549"/>
          <ac:spMkLst>
            <pc:docMk/>
            <pc:sldMk cId="95395388" sldId="487"/>
            <ac:spMk id="2" creationId="{1AC8C507-C381-A7EC-84C3-B88443D1F57A}"/>
          </ac:spMkLst>
        </pc:spChg>
        <pc:spChg chg="mod">
          <ac:chgData name="Jim Fleming" userId="161791bae1afb603" providerId="LiveId" clId="{2F259F04-A6E4-8241-9C33-025C975D4BFE}" dt="2023-10-08T21:55:32.509" v="26" actId="20577"/>
          <ac:spMkLst>
            <pc:docMk/>
            <pc:sldMk cId="95395388" sldId="487"/>
            <ac:spMk id="5" creationId="{FDC8D6C2-5F52-D34B-23A0-601FDE73D0F9}"/>
          </ac:spMkLst>
        </pc:spChg>
      </pc:sldChg>
      <pc:sldChg chg="modSp mod">
        <pc:chgData name="Jim Fleming" userId="161791bae1afb603" providerId="LiveId" clId="{2F259F04-A6E4-8241-9C33-025C975D4BFE}" dt="2023-10-09T00:27:05.932" v="32" actId="20577"/>
        <pc:sldMkLst>
          <pc:docMk/>
          <pc:sldMk cId="3656160492" sldId="545"/>
        </pc:sldMkLst>
        <pc:spChg chg="mod">
          <ac:chgData name="Jim Fleming" userId="161791bae1afb603" providerId="LiveId" clId="{2F259F04-A6E4-8241-9C33-025C975D4BFE}" dt="2023-10-09T00:27:05.932" v="32" actId="20577"/>
          <ac:spMkLst>
            <pc:docMk/>
            <pc:sldMk cId="3656160492" sldId="545"/>
            <ac:spMk id="14" creationId="{5F776F3F-31E1-B7AA-5D11-1AB1A9490BFE}"/>
          </ac:spMkLst>
        </pc:spChg>
      </pc:sldChg>
      <pc:sldChg chg="del">
        <pc:chgData name="Jim Fleming" userId="161791bae1afb603" providerId="LiveId" clId="{2F259F04-A6E4-8241-9C33-025C975D4BFE}" dt="2023-10-09T00:34:50.989" v="156" actId="2696"/>
        <pc:sldMkLst>
          <pc:docMk/>
          <pc:sldMk cId="3815720884" sldId="546"/>
        </pc:sldMkLst>
      </pc:sldChg>
      <pc:sldChg chg="modSp mod ord">
        <pc:chgData name="Jim Fleming" userId="161791bae1afb603" providerId="LiveId" clId="{2F259F04-A6E4-8241-9C33-025C975D4BFE}" dt="2023-10-09T00:27:42.676" v="70" actId="20577"/>
        <pc:sldMkLst>
          <pc:docMk/>
          <pc:sldMk cId="1845292652" sldId="547"/>
        </pc:sldMkLst>
        <pc:spChg chg="mod">
          <ac:chgData name="Jim Fleming" userId="161791bae1afb603" providerId="LiveId" clId="{2F259F04-A6E4-8241-9C33-025C975D4BFE}" dt="2023-10-09T00:27:42.676" v="70" actId="20577"/>
          <ac:spMkLst>
            <pc:docMk/>
            <pc:sldMk cId="1845292652" sldId="547"/>
            <ac:spMk id="14" creationId="{5F776F3F-31E1-B7AA-5D11-1AB1A9490BFE}"/>
          </ac:spMkLst>
        </pc:spChg>
      </pc:sldChg>
      <pc:sldChg chg="modSp mod">
        <pc:chgData name="Jim Fleming" userId="161791bae1afb603" providerId="LiveId" clId="{2F259F04-A6E4-8241-9C33-025C975D4BFE}" dt="2023-10-09T00:32:43.875" v="125" actId="20577"/>
        <pc:sldMkLst>
          <pc:docMk/>
          <pc:sldMk cId="4127736994" sldId="548"/>
        </pc:sldMkLst>
        <pc:spChg chg="mod">
          <ac:chgData name="Jim Fleming" userId="161791bae1afb603" providerId="LiveId" clId="{2F259F04-A6E4-8241-9C33-025C975D4BFE}" dt="2023-10-09T00:32:43.875" v="125" actId="20577"/>
          <ac:spMkLst>
            <pc:docMk/>
            <pc:sldMk cId="4127736994" sldId="548"/>
            <ac:spMk id="3" creationId="{7AB4CD8A-D6E1-E979-8AB5-FC6B8EEB6AD5}"/>
          </ac:spMkLst>
        </pc:spChg>
      </pc:sldChg>
      <pc:sldChg chg="del">
        <pc:chgData name="Jim Fleming" userId="161791bae1afb603" providerId="LiveId" clId="{2F259F04-A6E4-8241-9C33-025C975D4BFE}" dt="2023-10-09T00:35:12.408" v="160" actId="2696"/>
        <pc:sldMkLst>
          <pc:docMk/>
          <pc:sldMk cId="2520584871" sldId="550"/>
        </pc:sldMkLst>
      </pc:sldChg>
      <pc:sldChg chg="del">
        <pc:chgData name="Jim Fleming" userId="161791bae1afb603" providerId="LiveId" clId="{2F259F04-A6E4-8241-9C33-025C975D4BFE}" dt="2023-10-09T00:34:49.792" v="153" actId="2696"/>
        <pc:sldMkLst>
          <pc:docMk/>
          <pc:sldMk cId="1593142164" sldId="552"/>
        </pc:sldMkLst>
      </pc:sldChg>
      <pc:sldChg chg="del">
        <pc:chgData name="Jim Fleming" userId="161791bae1afb603" providerId="LiveId" clId="{2F259F04-A6E4-8241-9C33-025C975D4BFE}" dt="2023-10-09T00:34:50.209" v="154" actId="2696"/>
        <pc:sldMkLst>
          <pc:docMk/>
          <pc:sldMk cId="3568619192" sldId="553"/>
        </pc:sldMkLst>
      </pc:sldChg>
      <pc:sldChg chg="del">
        <pc:chgData name="Jim Fleming" userId="161791bae1afb603" providerId="LiveId" clId="{2F259F04-A6E4-8241-9C33-025C975D4BFE}" dt="2023-10-09T00:34:50.602" v="155" actId="2696"/>
        <pc:sldMkLst>
          <pc:docMk/>
          <pc:sldMk cId="4177728732" sldId="554"/>
        </pc:sldMkLst>
      </pc:sldChg>
      <pc:sldChg chg="del">
        <pc:chgData name="Jim Fleming" userId="161791bae1afb603" providerId="LiveId" clId="{2F259F04-A6E4-8241-9C33-025C975D4BFE}" dt="2023-10-09T00:34:51.359" v="157" actId="2696"/>
        <pc:sldMkLst>
          <pc:docMk/>
          <pc:sldMk cId="1238143276" sldId="555"/>
        </pc:sldMkLst>
      </pc:sldChg>
      <pc:sldChg chg="del">
        <pc:chgData name="Jim Fleming" userId="161791bae1afb603" providerId="LiveId" clId="{2F259F04-A6E4-8241-9C33-025C975D4BFE}" dt="2023-10-09T00:34:51.738" v="158" actId="2696"/>
        <pc:sldMkLst>
          <pc:docMk/>
          <pc:sldMk cId="1273761994" sldId="556"/>
        </pc:sldMkLst>
      </pc:sldChg>
      <pc:sldChg chg="del">
        <pc:chgData name="Jim Fleming" userId="161791bae1afb603" providerId="LiveId" clId="{2F259F04-A6E4-8241-9C33-025C975D4BFE}" dt="2023-10-09T00:34:52.413" v="159" actId="2696"/>
        <pc:sldMkLst>
          <pc:docMk/>
          <pc:sldMk cId="3355254327" sldId="557"/>
        </pc:sldMkLst>
      </pc:sldChg>
      <pc:sldChg chg="del">
        <pc:chgData name="Jim Fleming" userId="161791bae1afb603" providerId="LiveId" clId="{2F259F04-A6E4-8241-9C33-025C975D4BFE}" dt="2023-10-09T00:34:39.544" v="148" actId="2696"/>
        <pc:sldMkLst>
          <pc:docMk/>
          <pc:sldMk cId="2752720607" sldId="558"/>
        </pc:sldMkLst>
      </pc:sldChg>
      <pc:sldChg chg="del">
        <pc:chgData name="Jim Fleming" userId="161791bae1afb603" providerId="LiveId" clId="{2F259F04-A6E4-8241-9C33-025C975D4BFE}" dt="2023-10-09T00:34:49.411" v="152" actId="2696"/>
        <pc:sldMkLst>
          <pc:docMk/>
          <pc:sldMk cId="1404910250" sldId="559"/>
        </pc:sldMkLst>
      </pc:sldChg>
      <pc:sldChg chg="modSp mod">
        <pc:chgData name="Jim Fleming" userId="161791bae1afb603" providerId="LiveId" clId="{2F259F04-A6E4-8241-9C33-025C975D4BFE}" dt="2023-10-08T21:54:53.781" v="5" actId="20577"/>
        <pc:sldMkLst>
          <pc:docMk/>
          <pc:sldMk cId="270792197" sldId="563"/>
        </pc:sldMkLst>
        <pc:spChg chg="mod">
          <ac:chgData name="Jim Fleming" userId="161791bae1afb603" providerId="LiveId" clId="{2F259F04-A6E4-8241-9C33-025C975D4BFE}" dt="2023-10-08T21:54:53.781" v="5" actId="20577"/>
          <ac:spMkLst>
            <pc:docMk/>
            <pc:sldMk cId="270792197" sldId="563"/>
            <ac:spMk id="2" creationId="{1AC8C507-C381-A7EC-84C3-B88443D1F57A}"/>
          </ac:spMkLst>
        </pc:spChg>
      </pc:sldChg>
      <pc:sldChg chg="modSp add mod ord modShow">
        <pc:chgData name="Jim Fleming" userId="161791bae1afb603" providerId="LiveId" clId="{2F259F04-A6E4-8241-9C33-025C975D4BFE}" dt="2023-10-09T00:52:33.559" v="395" actId="20577"/>
        <pc:sldMkLst>
          <pc:docMk/>
          <pc:sldMk cId="1826648014" sldId="564"/>
        </pc:sldMkLst>
        <pc:spChg chg="mod">
          <ac:chgData name="Jim Fleming" userId="161791bae1afb603" providerId="LiveId" clId="{2F259F04-A6E4-8241-9C33-025C975D4BFE}" dt="2023-10-09T00:52:33.559" v="395" actId="20577"/>
          <ac:spMkLst>
            <pc:docMk/>
            <pc:sldMk cId="1826648014" sldId="564"/>
            <ac:spMk id="14" creationId="{5F776F3F-31E1-B7AA-5D11-1AB1A9490BFE}"/>
          </ac:spMkLst>
        </pc:spChg>
      </pc:sldChg>
      <pc:sldChg chg="del">
        <pc:chgData name="Jim Fleming" userId="161791bae1afb603" providerId="LiveId" clId="{2F259F04-A6E4-8241-9C33-025C975D4BFE}" dt="2023-10-08T21:55:04.284" v="11" actId="2696"/>
        <pc:sldMkLst>
          <pc:docMk/>
          <pc:sldMk cId="2692311070" sldId="564"/>
        </pc:sldMkLst>
      </pc:sldChg>
      <pc:sldChg chg="modSp add mod ord">
        <pc:chgData name="Jim Fleming" userId="161791bae1afb603" providerId="LiveId" clId="{2F259F04-A6E4-8241-9C33-025C975D4BFE}" dt="2023-10-09T00:53:09.355" v="402" actId="20577"/>
        <pc:sldMkLst>
          <pc:docMk/>
          <pc:sldMk cId="414719777" sldId="565"/>
        </pc:sldMkLst>
        <pc:spChg chg="mod">
          <ac:chgData name="Jim Fleming" userId="161791bae1afb603" providerId="LiveId" clId="{2F259F04-A6E4-8241-9C33-025C975D4BFE}" dt="2023-10-09T00:53:09.355" v="402" actId="20577"/>
          <ac:spMkLst>
            <pc:docMk/>
            <pc:sldMk cId="414719777" sldId="565"/>
            <ac:spMk id="14" creationId="{5F776F3F-31E1-B7AA-5D11-1AB1A9490BFE}"/>
          </ac:spMkLst>
        </pc:spChg>
      </pc:sldChg>
      <pc:sldChg chg="modSp add del mod ord">
        <pc:chgData name="Jim Fleming" userId="161791bae1afb603" providerId="LiveId" clId="{2F259F04-A6E4-8241-9C33-025C975D4BFE}" dt="2023-10-09T00:53:13.445" v="403" actId="2696"/>
        <pc:sldMkLst>
          <pc:docMk/>
          <pc:sldMk cId="162255658" sldId="566"/>
        </pc:sldMkLst>
        <pc:spChg chg="mod">
          <ac:chgData name="Jim Fleming" userId="161791bae1afb603" providerId="LiveId" clId="{2F259F04-A6E4-8241-9C33-025C975D4BFE}" dt="2023-10-09T00:52:58.594" v="396" actId="21"/>
          <ac:spMkLst>
            <pc:docMk/>
            <pc:sldMk cId="162255658" sldId="566"/>
            <ac:spMk id="14" creationId="{5F776F3F-31E1-B7AA-5D11-1AB1A9490BFE}"/>
          </ac:spMkLst>
        </pc:spChg>
      </pc:sldChg>
      <pc:sldChg chg="del">
        <pc:chgData name="Jim Fleming" userId="161791bae1afb603" providerId="LiveId" clId="{2F259F04-A6E4-8241-9C33-025C975D4BFE}" dt="2023-10-08T21:55:05.350" v="12" actId="2696"/>
        <pc:sldMkLst>
          <pc:docMk/>
          <pc:sldMk cId="2193666224" sldId="566"/>
        </pc:sldMkLst>
      </pc:sldChg>
      <pc:sldChg chg="del">
        <pc:chgData name="Jim Fleming" userId="161791bae1afb603" providerId="LiveId" clId="{2F259F04-A6E4-8241-9C33-025C975D4BFE}" dt="2023-10-08T21:55:00.292" v="7" actId="2696"/>
        <pc:sldMkLst>
          <pc:docMk/>
          <pc:sldMk cId="137352595" sldId="567"/>
        </pc:sldMkLst>
      </pc:sldChg>
      <pc:sldChg chg="add ord">
        <pc:chgData name="Jim Fleming" userId="161791bae1afb603" providerId="LiveId" clId="{2F259F04-A6E4-8241-9C33-025C975D4BFE}" dt="2023-10-09T00:30:32.633" v="96" actId="20578"/>
        <pc:sldMkLst>
          <pc:docMk/>
          <pc:sldMk cId="1323222175" sldId="567"/>
        </pc:sldMkLst>
      </pc:sldChg>
      <pc:sldChg chg="add ord">
        <pc:chgData name="Jim Fleming" userId="161791bae1afb603" providerId="LiveId" clId="{2F259F04-A6E4-8241-9C33-025C975D4BFE}" dt="2023-10-09T00:30:38.177" v="98" actId="20578"/>
        <pc:sldMkLst>
          <pc:docMk/>
          <pc:sldMk cId="73851506" sldId="568"/>
        </pc:sldMkLst>
      </pc:sldChg>
      <pc:sldChg chg="del">
        <pc:chgData name="Jim Fleming" userId="161791bae1afb603" providerId="LiveId" clId="{2F259F04-A6E4-8241-9C33-025C975D4BFE}" dt="2023-10-08T21:55:01.741" v="8" actId="2696"/>
        <pc:sldMkLst>
          <pc:docMk/>
          <pc:sldMk cId="1305443607" sldId="569"/>
        </pc:sldMkLst>
      </pc:sldChg>
      <pc:sldChg chg="add ord">
        <pc:chgData name="Jim Fleming" userId="161791bae1afb603" providerId="LiveId" clId="{2F259F04-A6E4-8241-9C33-025C975D4BFE}" dt="2023-10-09T00:51:29.954" v="385" actId="20578"/>
        <pc:sldMkLst>
          <pc:docMk/>
          <pc:sldMk cId="2417103310" sldId="569"/>
        </pc:sldMkLst>
      </pc:sldChg>
      <pc:sldChg chg="modSp add mod ord">
        <pc:chgData name="Jim Fleming" userId="161791bae1afb603" providerId="LiveId" clId="{2F259F04-A6E4-8241-9C33-025C975D4BFE}" dt="2023-10-09T00:51:50.568" v="386" actId="20578"/>
        <pc:sldMkLst>
          <pc:docMk/>
          <pc:sldMk cId="3710068436" sldId="570"/>
        </pc:sldMkLst>
        <pc:spChg chg="mod">
          <ac:chgData name="Jim Fleming" userId="161791bae1afb603" providerId="LiveId" clId="{2F259F04-A6E4-8241-9C33-025C975D4BFE}" dt="2023-10-09T00:31:49.462" v="119" actId="20577"/>
          <ac:spMkLst>
            <pc:docMk/>
            <pc:sldMk cId="3710068436" sldId="570"/>
            <ac:spMk id="14" creationId="{5F776F3F-31E1-B7AA-5D11-1AB1A9490BFE}"/>
          </ac:spMkLst>
        </pc:spChg>
      </pc:sldChg>
      <pc:sldChg chg="modSp add mod ord">
        <pc:chgData name="Jim Fleming" userId="161791bae1afb603" providerId="LiveId" clId="{2F259F04-A6E4-8241-9C33-025C975D4BFE}" dt="2023-10-09T00:51:50.568" v="386" actId="20578"/>
        <pc:sldMkLst>
          <pc:docMk/>
          <pc:sldMk cId="1066580186" sldId="571"/>
        </pc:sldMkLst>
        <pc:spChg chg="mod">
          <ac:chgData name="Jim Fleming" userId="161791bae1afb603" providerId="LiveId" clId="{2F259F04-A6E4-8241-9C33-025C975D4BFE}" dt="2023-10-09T00:31:44.247" v="115" actId="6549"/>
          <ac:spMkLst>
            <pc:docMk/>
            <pc:sldMk cId="1066580186" sldId="571"/>
            <ac:spMk id="14" creationId="{5F776F3F-31E1-B7AA-5D11-1AB1A9490BFE}"/>
          </ac:spMkLst>
        </pc:spChg>
      </pc:sldChg>
      <pc:sldChg chg="del">
        <pc:chgData name="Jim Fleming" userId="161791bae1afb603" providerId="LiveId" clId="{2F259F04-A6E4-8241-9C33-025C975D4BFE}" dt="2023-10-08T21:55:02.526" v="9" actId="2696"/>
        <pc:sldMkLst>
          <pc:docMk/>
          <pc:sldMk cId="3201083753" sldId="571"/>
        </pc:sldMkLst>
      </pc:sldChg>
      <pc:sldChg chg="del">
        <pc:chgData name="Jim Fleming" userId="161791bae1afb603" providerId="LiveId" clId="{2F259F04-A6E4-8241-9C33-025C975D4BFE}" dt="2023-10-08T21:55:03.245" v="10" actId="2696"/>
        <pc:sldMkLst>
          <pc:docMk/>
          <pc:sldMk cId="160955414" sldId="572"/>
        </pc:sldMkLst>
      </pc:sldChg>
      <pc:sldChg chg="modSp add mod">
        <pc:chgData name="Jim Fleming" userId="161791bae1afb603" providerId="LiveId" clId="{2F259F04-A6E4-8241-9C33-025C975D4BFE}" dt="2023-10-09T00:33:01.259" v="131" actId="20577"/>
        <pc:sldMkLst>
          <pc:docMk/>
          <pc:sldMk cId="4280336327" sldId="572"/>
        </pc:sldMkLst>
        <pc:spChg chg="mod">
          <ac:chgData name="Jim Fleming" userId="161791bae1afb603" providerId="LiveId" clId="{2F259F04-A6E4-8241-9C33-025C975D4BFE}" dt="2023-10-09T00:33:01.259" v="131" actId="20577"/>
          <ac:spMkLst>
            <pc:docMk/>
            <pc:sldMk cId="4280336327" sldId="572"/>
            <ac:spMk id="3" creationId="{7AB4CD8A-D6E1-E979-8AB5-FC6B8EEB6AD5}"/>
          </ac:spMkLst>
        </pc:spChg>
      </pc:sldChg>
      <pc:sldChg chg="del">
        <pc:chgData name="Jim Fleming" userId="161791bae1afb603" providerId="LiveId" clId="{2F259F04-A6E4-8241-9C33-025C975D4BFE}" dt="2023-10-08T21:54:59.266" v="6" actId="2696"/>
        <pc:sldMkLst>
          <pc:docMk/>
          <pc:sldMk cId="2187300002" sldId="573"/>
        </pc:sldMkLst>
      </pc:sldChg>
      <pc:sldChg chg="modSp add mod">
        <pc:chgData name="Jim Fleming" userId="161791bae1afb603" providerId="LiveId" clId="{2F259F04-A6E4-8241-9C33-025C975D4BFE}" dt="2023-10-09T00:33:04.076" v="132" actId="20577"/>
        <pc:sldMkLst>
          <pc:docMk/>
          <pc:sldMk cId="3635486046" sldId="573"/>
        </pc:sldMkLst>
        <pc:spChg chg="mod">
          <ac:chgData name="Jim Fleming" userId="161791bae1afb603" providerId="LiveId" clId="{2F259F04-A6E4-8241-9C33-025C975D4BFE}" dt="2023-10-09T00:33:04.076" v="132" actId="20577"/>
          <ac:spMkLst>
            <pc:docMk/>
            <pc:sldMk cId="3635486046" sldId="573"/>
            <ac:spMk id="3" creationId="{7AB4CD8A-D6E1-E979-8AB5-FC6B8EEB6AD5}"/>
          </ac:spMkLst>
        </pc:spChg>
      </pc:sldChg>
      <pc:sldChg chg="add ord">
        <pc:chgData name="Jim Fleming" userId="161791bae1afb603" providerId="LiveId" clId="{2F259F04-A6E4-8241-9C33-025C975D4BFE}" dt="2023-10-09T00:51:50.568" v="386" actId="20578"/>
        <pc:sldMkLst>
          <pc:docMk/>
          <pc:sldMk cId="3318391485" sldId="574"/>
        </pc:sldMkLst>
      </pc:sldChg>
      <pc:sldChg chg="add ord">
        <pc:chgData name="Jim Fleming" userId="161791bae1afb603" providerId="LiveId" clId="{2F259F04-A6E4-8241-9C33-025C975D4BFE}" dt="2023-10-09T00:33:17.209" v="136" actId="20578"/>
        <pc:sldMkLst>
          <pc:docMk/>
          <pc:sldMk cId="1578208276" sldId="575"/>
        </pc:sldMkLst>
      </pc:sldChg>
      <pc:sldChg chg="modSp add mod ord">
        <pc:chgData name="Jim Fleming" userId="161791bae1afb603" providerId="LiveId" clId="{2F259F04-A6E4-8241-9C33-025C975D4BFE}" dt="2023-10-09T00:56:00.813" v="404" actId="20578"/>
        <pc:sldMkLst>
          <pc:docMk/>
          <pc:sldMk cId="2813314982" sldId="576"/>
        </pc:sldMkLst>
        <pc:spChg chg="mod">
          <ac:chgData name="Jim Fleming" userId="161791bae1afb603" providerId="LiveId" clId="{2F259F04-A6E4-8241-9C33-025C975D4BFE}" dt="2023-10-09T00:34:14.649" v="146" actId="20577"/>
          <ac:spMkLst>
            <pc:docMk/>
            <pc:sldMk cId="2813314982" sldId="576"/>
            <ac:spMk id="14" creationId="{5F776F3F-31E1-B7AA-5D11-1AB1A9490BFE}"/>
          </ac:spMkLst>
        </pc:spChg>
      </pc:sldChg>
      <pc:sldChg chg="modSp add mod ord">
        <pc:chgData name="Jim Fleming" userId="161791bae1afb603" providerId="LiveId" clId="{2F259F04-A6E4-8241-9C33-025C975D4BFE}" dt="2023-10-09T00:56:00.813" v="404" actId="20578"/>
        <pc:sldMkLst>
          <pc:docMk/>
          <pc:sldMk cId="3979819060" sldId="577"/>
        </pc:sldMkLst>
        <pc:spChg chg="mod">
          <ac:chgData name="Jim Fleming" userId="161791bae1afb603" providerId="LiveId" clId="{2F259F04-A6E4-8241-9C33-025C975D4BFE}" dt="2023-10-09T00:34:18.687" v="147" actId="6549"/>
          <ac:spMkLst>
            <pc:docMk/>
            <pc:sldMk cId="3979819060" sldId="577"/>
            <ac:spMk id="14" creationId="{5F776F3F-31E1-B7AA-5D11-1AB1A9490BFE}"/>
          </ac:spMkLst>
        </pc:spChg>
      </pc:sldChg>
      <pc:sldChg chg="add ord">
        <pc:chgData name="Jim Fleming" userId="161791bae1afb603" providerId="LiveId" clId="{2F259F04-A6E4-8241-9C33-025C975D4BFE}" dt="2023-10-09T00:56:00.813" v="404" actId="20578"/>
        <pc:sldMkLst>
          <pc:docMk/>
          <pc:sldMk cId="349574516" sldId="578"/>
        </pc:sldMkLst>
      </pc:sldChg>
      <pc:sldChg chg="add del">
        <pc:chgData name="Jim Fleming" userId="161791bae1afb603" providerId="LiveId" clId="{2F259F04-A6E4-8241-9C33-025C975D4BFE}" dt="2023-10-09T00:35:13.629" v="161" actId="2696"/>
        <pc:sldMkLst>
          <pc:docMk/>
          <pc:sldMk cId="1663199540" sldId="579"/>
        </pc:sldMkLst>
      </pc:sldChg>
      <pc:sldChg chg="add ord">
        <pc:chgData name="Jim Fleming" userId="161791bae1afb603" providerId="LiveId" clId="{2F259F04-A6E4-8241-9C33-025C975D4BFE}" dt="2023-10-09T00:44:31.369" v="163" actId="20578"/>
        <pc:sldMkLst>
          <pc:docMk/>
          <pc:sldMk cId="4021364042" sldId="579"/>
        </pc:sldMkLst>
      </pc:sldChg>
      <pc:sldChg chg="modSp add del mod">
        <pc:chgData name="Jim Fleming" userId="161791bae1afb603" providerId="LiveId" clId="{2F259F04-A6E4-8241-9C33-025C975D4BFE}" dt="2023-10-09T00:45:04.345" v="215" actId="2696"/>
        <pc:sldMkLst>
          <pc:docMk/>
          <pc:sldMk cId="2531368512" sldId="580"/>
        </pc:sldMkLst>
        <pc:spChg chg="mod">
          <ac:chgData name="Jim Fleming" userId="161791bae1afb603" providerId="LiveId" clId="{2F259F04-A6E4-8241-9C33-025C975D4BFE}" dt="2023-10-09T00:44:45.684" v="200" actId="20577"/>
          <ac:spMkLst>
            <pc:docMk/>
            <pc:sldMk cId="2531368512" sldId="580"/>
            <ac:spMk id="2" creationId="{1AC8C507-C381-A7EC-84C3-B88443D1F57A}"/>
          </ac:spMkLst>
        </pc:spChg>
      </pc:sldChg>
      <pc:sldChg chg="add">
        <pc:chgData name="Jim Fleming" userId="161791bae1afb603" providerId="LiveId" clId="{2F259F04-A6E4-8241-9C33-025C975D4BFE}" dt="2023-10-09T00:44:36.056" v="165" actId="2890"/>
        <pc:sldMkLst>
          <pc:docMk/>
          <pc:sldMk cId="3265768269" sldId="581"/>
        </pc:sldMkLst>
      </pc:sldChg>
      <pc:sldChg chg="addSp modSp add mod ord">
        <pc:chgData name="Jim Fleming" userId="161791bae1afb603" providerId="LiveId" clId="{2F259F04-A6E4-8241-9C33-025C975D4BFE}" dt="2023-10-09T00:46:10.496" v="384" actId="20577"/>
        <pc:sldMkLst>
          <pc:docMk/>
          <pc:sldMk cId="3933572349" sldId="582"/>
        </pc:sldMkLst>
        <pc:spChg chg="mod">
          <ac:chgData name="Jim Fleming" userId="161791bae1afb603" providerId="LiveId" clId="{2F259F04-A6E4-8241-9C33-025C975D4BFE}" dt="2023-10-09T00:46:10.496" v="384" actId="20577"/>
          <ac:spMkLst>
            <pc:docMk/>
            <pc:sldMk cId="3933572349" sldId="582"/>
            <ac:spMk id="2" creationId="{1AC8C507-C381-A7EC-84C3-B88443D1F57A}"/>
          </ac:spMkLst>
        </pc:spChg>
        <pc:spChg chg="mod">
          <ac:chgData name="Jim Fleming" userId="161791bae1afb603" providerId="LiveId" clId="{2F259F04-A6E4-8241-9C33-025C975D4BFE}" dt="2023-10-09T00:45:35.901" v="304" actId="14100"/>
          <ac:spMkLst>
            <pc:docMk/>
            <pc:sldMk cId="3933572349" sldId="582"/>
            <ac:spMk id="3" creationId="{62B5EBAE-EEA5-52B7-A79D-B215DCDBE55D}"/>
          </ac:spMkLst>
        </pc:spChg>
        <pc:spChg chg="add mod">
          <ac:chgData name="Jim Fleming" userId="161791bae1afb603" providerId="LiveId" clId="{2F259F04-A6E4-8241-9C33-025C975D4BFE}" dt="2023-10-09T00:46:05.213" v="383" actId="20577"/>
          <ac:spMkLst>
            <pc:docMk/>
            <pc:sldMk cId="3933572349" sldId="582"/>
            <ac:spMk id="4" creationId="{89D8FC8B-6FC0-2B98-4925-3751FC98B129}"/>
          </ac:spMkLst>
        </pc:spChg>
      </pc:sldChg>
    </pc:docChg>
  </pc:docChgLst>
  <pc:docChgLst>
    <pc:chgData name="Jim Fleming" userId="161791bae1afb603" providerId="LiveId" clId="{ED7F1BDD-492D-6B44-A0CB-BCC792F05AC6}"/>
    <pc:docChg chg="custSel addSld delSld modSld sldOrd">
      <pc:chgData name="Jim Fleming" userId="161791bae1afb603" providerId="LiveId" clId="{ED7F1BDD-492D-6B44-A0CB-BCC792F05AC6}" dt="2024-01-20T19:07:32.109" v="166" actId="20578"/>
      <pc:docMkLst>
        <pc:docMk/>
      </pc:docMkLst>
      <pc:sldChg chg="modSp mod">
        <pc:chgData name="Jim Fleming" userId="161791bae1afb603" providerId="LiveId" clId="{ED7F1BDD-492D-6B44-A0CB-BCC792F05AC6}" dt="2024-01-20T18:35:02.457" v="31" actId="207"/>
        <pc:sldMkLst>
          <pc:docMk/>
          <pc:sldMk cId="1520490589" sldId="468"/>
        </pc:sldMkLst>
        <pc:spChg chg="mod">
          <ac:chgData name="Jim Fleming" userId="161791bae1afb603" providerId="LiveId" clId="{ED7F1BDD-492D-6B44-A0CB-BCC792F05AC6}" dt="2024-01-20T18:35:02.457" v="31" actId="207"/>
          <ac:spMkLst>
            <pc:docMk/>
            <pc:sldMk cId="1520490589" sldId="468"/>
            <ac:spMk id="3" creationId="{62B5EBAE-EEA5-52B7-A79D-B215DCDBE55D}"/>
          </ac:spMkLst>
        </pc:spChg>
      </pc:sldChg>
      <pc:sldChg chg="modSp mod">
        <pc:chgData name="Jim Fleming" userId="161791bae1afb603" providerId="LiveId" clId="{ED7F1BDD-492D-6B44-A0CB-BCC792F05AC6}" dt="2024-01-20T18:34:36.578" v="10" actId="6549"/>
        <pc:sldMkLst>
          <pc:docMk/>
          <pc:sldMk cId="189513369" sldId="583"/>
        </pc:sldMkLst>
        <pc:spChg chg="mod">
          <ac:chgData name="Jim Fleming" userId="161791bae1afb603" providerId="LiveId" clId="{ED7F1BDD-492D-6B44-A0CB-BCC792F05AC6}" dt="2024-01-20T18:34:32.308" v="9" actId="6549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ED7F1BDD-492D-6B44-A0CB-BCC792F05AC6}" dt="2024-01-20T18:34:36.578" v="10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modSp mod">
        <pc:chgData name="Jim Fleming" userId="161791bae1afb603" providerId="LiveId" clId="{ED7F1BDD-492D-6B44-A0CB-BCC792F05AC6}" dt="2024-01-20T18:34:14.365" v="5" actId="6549"/>
        <pc:sldMkLst>
          <pc:docMk/>
          <pc:sldMk cId="111229696" sldId="648"/>
        </pc:sldMkLst>
        <pc:spChg chg="mod">
          <ac:chgData name="Jim Fleming" userId="161791bae1afb603" providerId="LiveId" clId="{ED7F1BDD-492D-6B44-A0CB-BCC792F05AC6}" dt="2024-01-20T18:34:14.365" v="5" actId="6549"/>
          <ac:spMkLst>
            <pc:docMk/>
            <pc:sldMk cId="111229696" sldId="648"/>
            <ac:spMk id="2" creationId="{1AC8C507-C381-A7EC-84C3-B88443D1F57A}"/>
          </ac:spMkLst>
        </pc:spChg>
      </pc:sldChg>
      <pc:sldChg chg="del">
        <pc:chgData name="Jim Fleming" userId="161791bae1afb603" providerId="LiveId" clId="{ED7F1BDD-492D-6B44-A0CB-BCC792F05AC6}" dt="2024-01-20T19:02:13.266" v="147" actId="2696"/>
        <pc:sldMkLst>
          <pc:docMk/>
          <pc:sldMk cId="2999098062" sldId="649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3812748135" sldId="650"/>
        </pc:sldMkLst>
      </pc:sldChg>
      <pc:sldChg chg="delSp modSp new mod">
        <pc:chgData name="Jim Fleming" userId="161791bae1afb603" providerId="LiveId" clId="{ED7F1BDD-492D-6B44-A0CB-BCC792F05AC6}" dt="2024-01-20T19:01:07.484" v="132" actId="478"/>
        <pc:sldMkLst>
          <pc:docMk/>
          <pc:sldMk cId="4120173723" sldId="650"/>
        </pc:sldMkLst>
        <pc:spChg chg="mod">
          <ac:chgData name="Jim Fleming" userId="161791bae1afb603" providerId="LiveId" clId="{ED7F1BDD-492D-6B44-A0CB-BCC792F05AC6}" dt="2024-01-20T18:59:00.459" v="101" actId="20577"/>
          <ac:spMkLst>
            <pc:docMk/>
            <pc:sldMk cId="4120173723" sldId="650"/>
            <ac:spMk id="2" creationId="{CF0FA4F0-5C5D-E189-D0BF-7E738CA1D128}"/>
          </ac:spMkLst>
        </pc:spChg>
        <pc:spChg chg="del">
          <ac:chgData name="Jim Fleming" userId="161791bae1afb603" providerId="LiveId" clId="{ED7F1BDD-492D-6B44-A0CB-BCC792F05AC6}" dt="2024-01-20T19:01:07.484" v="132" actId="478"/>
          <ac:spMkLst>
            <pc:docMk/>
            <pc:sldMk cId="4120173723" sldId="650"/>
            <ac:spMk id="3" creationId="{1F7129AE-2F8D-5AC5-4AC0-9A4BE8D83B2B}"/>
          </ac:spMkLst>
        </pc:spChg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889291779" sldId="651"/>
        </pc:sldMkLst>
      </pc:sldChg>
      <pc:sldChg chg="delSp add mod">
        <pc:chgData name="Jim Fleming" userId="161791bae1afb603" providerId="LiveId" clId="{ED7F1BDD-492D-6B44-A0CB-BCC792F05AC6}" dt="2024-01-20T19:01:04.363" v="131" actId="478"/>
        <pc:sldMkLst>
          <pc:docMk/>
          <pc:sldMk cId="1088369182" sldId="651"/>
        </pc:sldMkLst>
        <pc:spChg chg="del">
          <ac:chgData name="Jim Fleming" userId="161791bae1afb603" providerId="LiveId" clId="{ED7F1BDD-492D-6B44-A0CB-BCC792F05AC6}" dt="2024-01-20T19:01:04.363" v="131" actId="478"/>
          <ac:spMkLst>
            <pc:docMk/>
            <pc:sldMk cId="1088369182" sldId="651"/>
            <ac:spMk id="3" creationId="{A3C92BE2-6FBB-6336-1953-6AAEC0F146CE}"/>
          </ac:spMkLst>
        </pc:spChg>
      </pc:sldChg>
      <pc:sldChg chg="modSp add mod ord modShow">
        <pc:chgData name="Jim Fleming" userId="161791bae1afb603" providerId="LiveId" clId="{ED7F1BDD-492D-6B44-A0CB-BCC792F05AC6}" dt="2024-01-20T19:00:29.152" v="108" actId="20577"/>
        <pc:sldMkLst>
          <pc:docMk/>
          <pc:sldMk cId="501681668" sldId="652"/>
        </pc:sldMkLst>
        <pc:spChg chg="mod">
          <ac:chgData name="Jim Fleming" userId="161791bae1afb603" providerId="LiveId" clId="{ED7F1BDD-492D-6B44-A0CB-BCC792F05AC6}" dt="2024-01-20T19:00:29.152" v="108" actId="20577"/>
          <ac:spMkLst>
            <pc:docMk/>
            <pc:sldMk cId="501681668" sldId="652"/>
            <ac:spMk id="14" creationId="{84F23BDC-A31E-01F3-909E-09243B5211F9}"/>
          </ac:spMkLst>
        </pc:spChg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1411351528" sldId="652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599928469" sldId="653"/>
        </pc:sldMkLst>
      </pc:sldChg>
      <pc:sldChg chg="delSp modSp add mod ord">
        <pc:chgData name="Jim Fleming" userId="161791bae1afb603" providerId="LiveId" clId="{ED7F1BDD-492D-6B44-A0CB-BCC792F05AC6}" dt="2024-01-20T19:01:14.307" v="133" actId="478"/>
        <pc:sldMkLst>
          <pc:docMk/>
          <pc:sldMk cId="4225023097" sldId="653"/>
        </pc:sldMkLst>
        <pc:spChg chg="mod">
          <ac:chgData name="Jim Fleming" userId="161791bae1afb603" providerId="LiveId" clId="{ED7F1BDD-492D-6B44-A0CB-BCC792F05AC6}" dt="2024-01-20T19:00:59.390" v="130" actId="20577"/>
          <ac:spMkLst>
            <pc:docMk/>
            <pc:sldMk cId="4225023097" sldId="653"/>
            <ac:spMk id="2" creationId="{25A4874C-5790-2205-DA94-1F301163B44C}"/>
          </ac:spMkLst>
        </pc:spChg>
        <pc:spChg chg="del">
          <ac:chgData name="Jim Fleming" userId="161791bae1afb603" providerId="LiveId" clId="{ED7F1BDD-492D-6B44-A0CB-BCC792F05AC6}" dt="2024-01-20T19:01:14.307" v="133" actId="478"/>
          <ac:spMkLst>
            <pc:docMk/>
            <pc:sldMk cId="4225023097" sldId="653"/>
            <ac:spMk id="3" creationId="{621929AD-CE76-219A-DD45-A060E6788EE8}"/>
          </ac:spMkLst>
        </pc:spChg>
      </pc:sldChg>
      <pc:sldChg chg="modSp add mod">
        <pc:chgData name="Jim Fleming" userId="161791bae1afb603" providerId="LiveId" clId="{ED7F1BDD-492D-6B44-A0CB-BCC792F05AC6}" dt="2024-01-20T19:01:30.621" v="146" actId="20577"/>
        <pc:sldMkLst>
          <pc:docMk/>
          <pc:sldMk cId="337362603" sldId="654"/>
        </pc:sldMkLst>
        <pc:spChg chg="mod">
          <ac:chgData name="Jim Fleming" userId="161791bae1afb603" providerId="LiveId" clId="{ED7F1BDD-492D-6B44-A0CB-BCC792F05AC6}" dt="2024-01-20T19:01:30.621" v="146" actId="20577"/>
          <ac:spMkLst>
            <pc:docMk/>
            <pc:sldMk cId="337362603" sldId="654"/>
            <ac:spMk id="2" creationId="{BFFAE461-868A-8025-DAC0-803B5CDBCDDD}"/>
          </ac:spMkLst>
        </pc:spChg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1894405181" sldId="654"/>
        </pc:sldMkLst>
      </pc:sldChg>
      <pc:sldChg chg="modSp add mod ord modShow">
        <pc:chgData name="Jim Fleming" userId="161791bae1afb603" providerId="LiveId" clId="{ED7F1BDD-492D-6B44-A0CB-BCC792F05AC6}" dt="2024-01-20T19:04:13.868" v="157" actId="313"/>
        <pc:sldMkLst>
          <pc:docMk/>
          <pc:sldMk cId="3271848622" sldId="655"/>
        </pc:sldMkLst>
        <pc:spChg chg="mod">
          <ac:chgData name="Jim Fleming" userId="161791bae1afb603" providerId="LiveId" clId="{ED7F1BDD-492D-6B44-A0CB-BCC792F05AC6}" dt="2024-01-20T19:04:13.868" v="157" actId="313"/>
          <ac:spMkLst>
            <pc:docMk/>
            <pc:sldMk cId="3271848622" sldId="655"/>
            <ac:spMk id="3" creationId="{B98B9FA3-7A2E-966B-BDC6-DE9716CDA9A0}"/>
          </ac:spMkLst>
        </pc:spChg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4275230443" sldId="655"/>
        </pc:sldMkLst>
      </pc:sldChg>
      <pc:sldChg chg="add ord">
        <pc:chgData name="Jim Fleming" userId="161791bae1afb603" providerId="LiveId" clId="{ED7F1BDD-492D-6B44-A0CB-BCC792F05AC6}" dt="2024-01-20T19:07:15.757" v="160" actId="20578"/>
        <pc:sldMkLst>
          <pc:docMk/>
          <pc:sldMk cId="48545113" sldId="656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2031941393" sldId="656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487430446" sldId="657"/>
        </pc:sldMkLst>
      </pc:sldChg>
      <pc:sldChg chg="add ord">
        <pc:chgData name="Jim Fleming" userId="161791bae1afb603" providerId="LiveId" clId="{ED7F1BDD-492D-6B44-A0CB-BCC792F05AC6}" dt="2024-01-20T19:07:17.868" v="161" actId="20578"/>
        <pc:sldMkLst>
          <pc:docMk/>
          <pc:sldMk cId="3352946960" sldId="657"/>
        </pc:sldMkLst>
      </pc:sldChg>
      <pc:sldChg chg="add ord replId">
        <pc:chgData name="Jim Fleming" userId="161791bae1afb603" providerId="LiveId" clId="{ED7F1BDD-492D-6B44-A0CB-BCC792F05AC6}" dt="2024-01-20T19:07:20.071" v="162" actId="20578"/>
        <pc:sldMkLst>
          <pc:docMk/>
          <pc:sldMk cId="1906283373" sldId="658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2195645033" sldId="658"/>
        </pc:sldMkLst>
      </pc:sldChg>
      <pc:sldChg chg="add ord">
        <pc:chgData name="Jim Fleming" userId="161791bae1afb603" providerId="LiveId" clId="{ED7F1BDD-492D-6B44-A0CB-BCC792F05AC6}" dt="2024-01-20T19:07:27.989" v="164" actId="20578"/>
        <pc:sldMkLst>
          <pc:docMk/>
          <pc:sldMk cId="519493701" sldId="659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2862531606" sldId="659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35897641" sldId="660"/>
        </pc:sldMkLst>
      </pc:sldChg>
      <pc:sldChg chg="add ord">
        <pc:chgData name="Jim Fleming" userId="161791bae1afb603" providerId="LiveId" clId="{ED7F1BDD-492D-6B44-A0CB-BCC792F05AC6}" dt="2024-01-20T19:07:32.109" v="166" actId="20578"/>
        <pc:sldMkLst>
          <pc:docMk/>
          <pc:sldMk cId="913838025" sldId="660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2727191827" sldId="661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3175784931" sldId="662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820595880" sldId="663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3195520953" sldId="664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3359864351" sldId="665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2602505160" sldId="666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1899482928" sldId="667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547084271" sldId="668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231287857" sldId="669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132658238" sldId="670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4203601889" sldId="671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401687908" sldId="672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4276078246" sldId="673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2118793828" sldId="674"/>
        </pc:sldMkLst>
      </pc:sldChg>
      <pc:sldChg chg="del">
        <pc:chgData name="Jim Fleming" userId="161791bae1afb603" providerId="LiveId" clId="{ED7F1BDD-492D-6B44-A0CB-BCC792F05AC6}" dt="2024-01-20T18:34:41.225" v="11" actId="2696"/>
        <pc:sldMkLst>
          <pc:docMk/>
          <pc:sldMk cId="810643410" sldId="675"/>
        </pc:sldMkLst>
      </pc:sldChg>
      <pc:sldChg chg="del">
        <pc:chgData name="Jim Fleming" userId="161791bae1afb603" providerId="LiveId" clId="{ED7F1BDD-492D-6B44-A0CB-BCC792F05AC6}" dt="2024-01-20T18:34:42.210" v="12" actId="2696"/>
        <pc:sldMkLst>
          <pc:docMk/>
          <pc:sldMk cId="1649018255" sldId="676"/>
        </pc:sldMkLst>
      </pc:sldChg>
      <pc:sldChg chg="del">
        <pc:chgData name="Jim Fleming" userId="161791bae1afb603" providerId="LiveId" clId="{ED7F1BDD-492D-6B44-A0CB-BCC792F05AC6}" dt="2024-01-20T18:34:44.516" v="16" actId="2696"/>
        <pc:sldMkLst>
          <pc:docMk/>
          <pc:sldMk cId="3022291138" sldId="677"/>
        </pc:sldMkLst>
      </pc:sldChg>
      <pc:sldChg chg="del">
        <pc:chgData name="Jim Fleming" userId="161791bae1afb603" providerId="LiveId" clId="{ED7F1BDD-492D-6B44-A0CB-BCC792F05AC6}" dt="2024-01-20T18:34:54.561" v="30" actId="2696"/>
        <pc:sldMkLst>
          <pc:docMk/>
          <pc:sldMk cId="389794910" sldId="679"/>
        </pc:sldMkLst>
      </pc:sldChg>
      <pc:sldChg chg="del">
        <pc:chgData name="Jim Fleming" userId="161791bae1afb603" providerId="LiveId" clId="{ED7F1BDD-492D-6B44-A0CB-BCC792F05AC6}" dt="2024-01-20T18:34:47.959" v="17" actId="2696"/>
        <pc:sldMkLst>
          <pc:docMk/>
          <pc:sldMk cId="947007242" sldId="680"/>
        </pc:sldMkLst>
      </pc:sldChg>
      <pc:sldChg chg="del">
        <pc:chgData name="Jim Fleming" userId="161791bae1afb603" providerId="LiveId" clId="{ED7F1BDD-492D-6B44-A0CB-BCC792F05AC6}" dt="2024-01-20T18:34:48.982" v="18" actId="2696"/>
        <pc:sldMkLst>
          <pc:docMk/>
          <pc:sldMk cId="1602048289" sldId="681"/>
        </pc:sldMkLst>
      </pc:sldChg>
      <pc:sldChg chg="del">
        <pc:chgData name="Jim Fleming" userId="161791bae1afb603" providerId="LiveId" clId="{ED7F1BDD-492D-6B44-A0CB-BCC792F05AC6}" dt="2024-01-20T18:34:49.528" v="19" actId="2696"/>
        <pc:sldMkLst>
          <pc:docMk/>
          <pc:sldMk cId="1761362935" sldId="682"/>
        </pc:sldMkLst>
      </pc:sldChg>
      <pc:sldChg chg="del">
        <pc:chgData name="Jim Fleming" userId="161791bae1afb603" providerId="LiveId" clId="{ED7F1BDD-492D-6B44-A0CB-BCC792F05AC6}" dt="2024-01-20T18:34:49.742" v="20" actId="2696"/>
        <pc:sldMkLst>
          <pc:docMk/>
          <pc:sldMk cId="667500222" sldId="683"/>
        </pc:sldMkLst>
      </pc:sldChg>
      <pc:sldChg chg="del">
        <pc:chgData name="Jim Fleming" userId="161791bae1afb603" providerId="LiveId" clId="{ED7F1BDD-492D-6B44-A0CB-BCC792F05AC6}" dt="2024-01-20T18:34:49.926" v="21" actId="2696"/>
        <pc:sldMkLst>
          <pc:docMk/>
          <pc:sldMk cId="1245762281" sldId="684"/>
        </pc:sldMkLst>
      </pc:sldChg>
      <pc:sldChg chg="del">
        <pc:chgData name="Jim Fleming" userId="161791bae1afb603" providerId="LiveId" clId="{ED7F1BDD-492D-6B44-A0CB-BCC792F05AC6}" dt="2024-01-20T18:34:50.098" v="22" actId="2696"/>
        <pc:sldMkLst>
          <pc:docMk/>
          <pc:sldMk cId="1905851635" sldId="685"/>
        </pc:sldMkLst>
      </pc:sldChg>
      <pc:sldChg chg="del">
        <pc:chgData name="Jim Fleming" userId="161791bae1afb603" providerId="LiveId" clId="{ED7F1BDD-492D-6B44-A0CB-BCC792F05AC6}" dt="2024-01-20T18:34:50.274" v="23" actId="2696"/>
        <pc:sldMkLst>
          <pc:docMk/>
          <pc:sldMk cId="3342943175" sldId="686"/>
        </pc:sldMkLst>
      </pc:sldChg>
      <pc:sldChg chg="del">
        <pc:chgData name="Jim Fleming" userId="161791bae1afb603" providerId="LiveId" clId="{ED7F1BDD-492D-6B44-A0CB-BCC792F05AC6}" dt="2024-01-20T18:34:50.454" v="24" actId="2696"/>
        <pc:sldMkLst>
          <pc:docMk/>
          <pc:sldMk cId="1342587035" sldId="687"/>
        </pc:sldMkLst>
      </pc:sldChg>
      <pc:sldChg chg="del">
        <pc:chgData name="Jim Fleming" userId="161791bae1afb603" providerId="LiveId" clId="{ED7F1BDD-492D-6B44-A0CB-BCC792F05AC6}" dt="2024-01-20T18:34:50.704" v="25" actId="2696"/>
        <pc:sldMkLst>
          <pc:docMk/>
          <pc:sldMk cId="1083081605" sldId="688"/>
        </pc:sldMkLst>
      </pc:sldChg>
      <pc:sldChg chg="del">
        <pc:chgData name="Jim Fleming" userId="161791bae1afb603" providerId="LiveId" clId="{ED7F1BDD-492D-6B44-A0CB-BCC792F05AC6}" dt="2024-01-20T18:34:51.354" v="26" actId="2696"/>
        <pc:sldMkLst>
          <pc:docMk/>
          <pc:sldMk cId="2290552069" sldId="689"/>
        </pc:sldMkLst>
      </pc:sldChg>
      <pc:sldChg chg="del">
        <pc:chgData name="Jim Fleming" userId="161791bae1afb603" providerId="LiveId" clId="{ED7F1BDD-492D-6B44-A0CB-BCC792F05AC6}" dt="2024-01-20T18:34:52.022" v="27" actId="2696"/>
        <pc:sldMkLst>
          <pc:docMk/>
          <pc:sldMk cId="1267401978" sldId="690"/>
        </pc:sldMkLst>
      </pc:sldChg>
      <pc:sldChg chg="del">
        <pc:chgData name="Jim Fleming" userId="161791bae1afb603" providerId="LiveId" clId="{ED7F1BDD-492D-6B44-A0CB-BCC792F05AC6}" dt="2024-01-20T18:34:52.640" v="28" actId="2696"/>
        <pc:sldMkLst>
          <pc:docMk/>
          <pc:sldMk cId="1466608360" sldId="691"/>
        </pc:sldMkLst>
      </pc:sldChg>
      <pc:sldChg chg="del">
        <pc:chgData name="Jim Fleming" userId="161791bae1afb603" providerId="LiveId" clId="{ED7F1BDD-492D-6B44-A0CB-BCC792F05AC6}" dt="2024-01-20T18:34:53.654" v="29" actId="2696"/>
        <pc:sldMkLst>
          <pc:docMk/>
          <pc:sldMk cId="1173821649" sldId="692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360828772" sldId="693"/>
        </pc:sldMkLst>
      </pc:sldChg>
      <pc:sldChg chg="del">
        <pc:chgData name="Jim Fleming" userId="161791bae1afb603" providerId="LiveId" clId="{ED7F1BDD-492D-6B44-A0CB-BCC792F05AC6}" dt="2024-01-20T18:34:42.985" v="14" actId="2696"/>
        <pc:sldMkLst>
          <pc:docMk/>
          <pc:sldMk cId="446837596" sldId="694"/>
        </pc:sldMkLst>
      </pc:sldChg>
      <pc:sldChg chg="del">
        <pc:chgData name="Jim Fleming" userId="161791bae1afb603" providerId="LiveId" clId="{ED7F1BDD-492D-6B44-A0CB-BCC792F05AC6}" dt="2024-01-20T18:34:43.384" v="15" actId="2696"/>
        <pc:sldMkLst>
          <pc:docMk/>
          <pc:sldMk cId="577154806" sldId="695"/>
        </pc:sldMkLst>
      </pc:sldChg>
      <pc:sldChg chg="del">
        <pc:chgData name="Jim Fleming" userId="161791bae1afb603" providerId="LiveId" clId="{ED7F1BDD-492D-6B44-A0CB-BCC792F05AC6}" dt="2024-01-20T18:34:42.635" v="13" actId="2696"/>
        <pc:sldMkLst>
          <pc:docMk/>
          <pc:sldMk cId="1045746756" sldId="696"/>
        </pc:sldMkLst>
      </pc:sldChg>
    </pc:docChg>
  </pc:docChgLst>
  <pc:docChgLst>
    <pc:chgData name="Jim Fleming" userId="161791bae1afb603" providerId="LiveId" clId="{48CBC288-51B3-364D-9747-A4CC70871B3F}"/>
    <pc:docChg chg="custSel addSld delSld modSld sldOrd">
      <pc:chgData name="Jim Fleming" userId="161791bae1afb603" providerId="LiveId" clId="{48CBC288-51B3-364D-9747-A4CC70871B3F}" dt="2024-05-26T01:19:50.330" v="223" actId="1076"/>
      <pc:docMkLst>
        <pc:docMk/>
      </pc:docMkLst>
      <pc:sldChg chg="addSp modSp mod modAnim">
        <pc:chgData name="Jim Fleming" userId="161791bae1afb603" providerId="LiveId" clId="{48CBC288-51B3-364D-9747-A4CC70871B3F}" dt="2024-05-26T01:19:50.330" v="223" actId="1076"/>
        <pc:sldMkLst>
          <pc:docMk/>
          <pc:sldMk cId="189513369" sldId="583"/>
        </pc:sldMkLst>
        <pc:spChg chg="mod">
          <ac:chgData name="Jim Fleming" userId="161791bae1afb603" providerId="LiveId" clId="{48CBC288-51B3-364D-9747-A4CC70871B3F}" dt="2024-05-26T01:13:07.669" v="197" actId="20577"/>
          <ac:spMkLst>
            <pc:docMk/>
            <pc:sldMk cId="189513369" sldId="583"/>
            <ac:spMk id="2" creationId="{1AC8C507-C381-A7EC-84C3-B88443D1F57A}"/>
          </ac:spMkLst>
        </pc:spChg>
        <pc:spChg chg="add mod">
          <ac:chgData name="Jim Fleming" userId="161791bae1afb603" providerId="LiveId" clId="{48CBC288-51B3-364D-9747-A4CC70871B3F}" dt="2024-05-26T01:19:50.330" v="223" actId="1076"/>
          <ac:spMkLst>
            <pc:docMk/>
            <pc:sldMk cId="189513369" sldId="583"/>
            <ac:spMk id="3" creationId="{A76A9620-B584-87A8-AAB9-8589C8D428AA}"/>
          </ac:spMkLst>
        </pc:spChg>
        <pc:spChg chg="mod">
          <ac:chgData name="Jim Fleming" userId="161791bae1afb603" providerId="LiveId" clId="{48CBC288-51B3-364D-9747-A4CC70871B3F}" dt="2024-05-26T01:13:45.972" v="206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modSp mod">
        <pc:chgData name="Jim Fleming" userId="161791bae1afb603" providerId="LiveId" clId="{48CBC288-51B3-364D-9747-A4CC70871B3F}" dt="2024-05-26T01:03:37.715" v="9" actId="20577"/>
        <pc:sldMkLst>
          <pc:docMk/>
          <pc:sldMk cId="384459236" sldId="666"/>
        </pc:sldMkLst>
        <pc:spChg chg="mod">
          <ac:chgData name="Jim Fleming" userId="161791bae1afb603" providerId="LiveId" clId="{48CBC288-51B3-364D-9747-A4CC70871B3F}" dt="2024-05-26T01:03:37.715" v="9" actId="20577"/>
          <ac:spMkLst>
            <pc:docMk/>
            <pc:sldMk cId="384459236" sldId="666"/>
            <ac:spMk id="2" creationId="{F7C5E659-3FCE-85B7-35DF-8AD98DBD3BD2}"/>
          </ac:spMkLst>
        </pc:spChg>
      </pc:sldChg>
      <pc:sldChg chg="modSp add del mod">
        <pc:chgData name="Jim Fleming" userId="161791bae1afb603" providerId="LiveId" clId="{48CBC288-51B3-364D-9747-A4CC70871B3F}" dt="2024-05-26T01:13:18.139" v="201" actId="2696"/>
        <pc:sldMkLst>
          <pc:docMk/>
          <pc:sldMk cId="1831061731" sldId="667"/>
        </pc:sldMkLst>
        <pc:spChg chg="mod">
          <ac:chgData name="Jim Fleming" userId="161791bae1afb603" providerId="LiveId" clId="{48CBC288-51B3-364D-9747-A4CC70871B3F}" dt="2024-05-26T01:04:46.429" v="41" actId="20577"/>
          <ac:spMkLst>
            <pc:docMk/>
            <pc:sldMk cId="1831061731" sldId="667"/>
            <ac:spMk id="5" creationId="{FDC8D6C2-5F52-D34B-23A0-601FDE73D0F9}"/>
          </ac:spMkLst>
        </pc:spChg>
      </pc:sldChg>
      <pc:sldChg chg="del">
        <pc:chgData name="Jim Fleming" userId="161791bae1afb603" providerId="LiveId" clId="{48CBC288-51B3-364D-9747-A4CC70871B3F}" dt="2024-05-26T01:03:41.598" v="11" actId="2696"/>
        <pc:sldMkLst>
          <pc:docMk/>
          <pc:sldMk cId="2704939232" sldId="667"/>
        </pc:sldMkLst>
      </pc:sldChg>
      <pc:sldChg chg="del">
        <pc:chgData name="Jim Fleming" userId="161791bae1afb603" providerId="LiveId" clId="{48CBC288-51B3-364D-9747-A4CC70871B3F}" dt="2024-05-26T01:03:42.394" v="12" actId="2696"/>
        <pc:sldMkLst>
          <pc:docMk/>
          <pc:sldMk cId="64275505" sldId="668"/>
        </pc:sldMkLst>
      </pc:sldChg>
      <pc:sldChg chg="add ord">
        <pc:chgData name="Jim Fleming" userId="161791bae1afb603" providerId="LiveId" clId="{48CBC288-51B3-364D-9747-A4CC70871B3F}" dt="2024-05-26T01:04:58.481" v="43" actId="20578"/>
        <pc:sldMkLst>
          <pc:docMk/>
          <pc:sldMk cId="2569864307" sldId="668"/>
        </pc:sldMkLst>
      </pc:sldChg>
      <pc:sldChg chg="add">
        <pc:chgData name="Jim Fleming" userId="161791bae1afb603" providerId="LiveId" clId="{48CBC288-51B3-364D-9747-A4CC70871B3F}" dt="2024-05-26T01:05:00.802" v="44" actId="2890"/>
        <pc:sldMkLst>
          <pc:docMk/>
          <pc:sldMk cId="205480391" sldId="669"/>
        </pc:sldMkLst>
      </pc:sldChg>
      <pc:sldChg chg="add del">
        <pc:chgData name="Jim Fleming" userId="161791bae1afb603" providerId="LiveId" clId="{48CBC288-51B3-364D-9747-A4CC70871B3F}" dt="2024-05-26T01:12:46.573" v="195" actId="2696"/>
        <pc:sldMkLst>
          <pc:docMk/>
          <pc:sldMk cId="86797194" sldId="670"/>
        </pc:sldMkLst>
      </pc:sldChg>
      <pc:sldChg chg="del">
        <pc:chgData name="Jim Fleming" userId="161791bae1afb603" providerId="LiveId" clId="{48CBC288-51B3-364D-9747-A4CC70871B3F}" dt="2024-05-26T01:03:43.980" v="14" actId="2696"/>
        <pc:sldMkLst>
          <pc:docMk/>
          <pc:sldMk cId="3356246067" sldId="670"/>
        </pc:sldMkLst>
      </pc:sldChg>
      <pc:sldChg chg="del">
        <pc:chgData name="Jim Fleming" userId="161791bae1afb603" providerId="LiveId" clId="{48CBC288-51B3-364D-9747-A4CC70871B3F}" dt="2024-05-26T01:03:46.125" v="17" actId="2696"/>
        <pc:sldMkLst>
          <pc:docMk/>
          <pc:sldMk cId="2723734467" sldId="671"/>
        </pc:sldMkLst>
      </pc:sldChg>
      <pc:sldChg chg="add replId">
        <pc:chgData name="Jim Fleming" userId="161791bae1afb603" providerId="LiveId" clId="{48CBC288-51B3-364D-9747-A4CC70871B3F}" dt="2024-05-26T01:05:03.070" v="45" actId="2890"/>
        <pc:sldMkLst>
          <pc:docMk/>
          <pc:sldMk cId="3667789722" sldId="671"/>
        </pc:sldMkLst>
      </pc:sldChg>
      <pc:sldChg chg="del">
        <pc:chgData name="Jim Fleming" userId="161791bae1afb603" providerId="LiveId" clId="{48CBC288-51B3-364D-9747-A4CC70871B3F}" dt="2024-05-26T01:03:44.352" v="15" actId="2696"/>
        <pc:sldMkLst>
          <pc:docMk/>
          <pc:sldMk cId="1258714442" sldId="672"/>
        </pc:sldMkLst>
      </pc:sldChg>
      <pc:sldChg chg="modSp add mod ord modShow">
        <pc:chgData name="Jim Fleming" userId="161791bae1afb603" providerId="LiveId" clId="{48CBC288-51B3-364D-9747-A4CC70871B3F}" dt="2024-05-26T01:06:51.293" v="135" actId="114"/>
        <pc:sldMkLst>
          <pc:docMk/>
          <pc:sldMk cId="2578345272" sldId="672"/>
        </pc:sldMkLst>
        <pc:spChg chg="mod">
          <ac:chgData name="Jim Fleming" userId="161791bae1afb603" providerId="LiveId" clId="{48CBC288-51B3-364D-9747-A4CC70871B3F}" dt="2024-05-26T01:06:51.293" v="135" actId="114"/>
          <ac:spMkLst>
            <pc:docMk/>
            <pc:sldMk cId="2578345272" sldId="672"/>
            <ac:spMk id="14" creationId="{5F776F3F-31E1-B7AA-5D11-1AB1A9490BFE}"/>
          </ac:spMkLst>
        </pc:spChg>
      </pc:sldChg>
      <pc:sldChg chg="modSp new mod modAnim">
        <pc:chgData name="Jim Fleming" userId="161791bae1afb603" providerId="LiveId" clId="{48CBC288-51B3-364D-9747-A4CC70871B3F}" dt="2024-05-26T01:12:28.673" v="194" actId="20577"/>
        <pc:sldMkLst>
          <pc:docMk/>
          <pc:sldMk cId="1596062981" sldId="673"/>
        </pc:sldMkLst>
        <pc:spChg chg="mod">
          <ac:chgData name="Jim Fleming" userId="161791bae1afb603" providerId="LiveId" clId="{48CBC288-51B3-364D-9747-A4CC70871B3F}" dt="2024-05-26T01:07:07.128" v="159" actId="20577"/>
          <ac:spMkLst>
            <pc:docMk/>
            <pc:sldMk cId="1596062981" sldId="673"/>
            <ac:spMk id="2" creationId="{5D6CB264-F93C-C4D2-EACF-06B5B0FFF91E}"/>
          </ac:spMkLst>
        </pc:spChg>
        <pc:spChg chg="mod">
          <ac:chgData name="Jim Fleming" userId="161791bae1afb603" providerId="LiveId" clId="{48CBC288-51B3-364D-9747-A4CC70871B3F}" dt="2024-05-26T01:12:28.673" v="194" actId="20577"/>
          <ac:spMkLst>
            <pc:docMk/>
            <pc:sldMk cId="1596062981" sldId="673"/>
            <ac:spMk id="3" creationId="{D2678F43-53D4-1565-24DC-5A6FDFE8B58A}"/>
          </ac:spMkLst>
        </pc:spChg>
      </pc:sldChg>
      <pc:sldChg chg="del">
        <pc:chgData name="Jim Fleming" userId="161791bae1afb603" providerId="LiveId" clId="{48CBC288-51B3-364D-9747-A4CC70871B3F}" dt="2024-05-26T01:03:43.582" v="13" actId="2696"/>
        <pc:sldMkLst>
          <pc:docMk/>
          <pc:sldMk cId="3431888848" sldId="673"/>
        </pc:sldMkLst>
      </pc:sldChg>
      <pc:sldChg chg="del">
        <pc:chgData name="Jim Fleming" userId="161791bae1afb603" providerId="LiveId" clId="{48CBC288-51B3-364D-9747-A4CC70871B3F}" dt="2024-05-26T01:03:47.620" v="18" actId="2696"/>
        <pc:sldMkLst>
          <pc:docMk/>
          <pc:sldMk cId="399964751" sldId="674"/>
        </pc:sldMkLst>
      </pc:sldChg>
      <pc:sldChg chg="del">
        <pc:chgData name="Jim Fleming" userId="161791bae1afb603" providerId="LiveId" clId="{48CBC288-51B3-364D-9747-A4CC70871B3F}" dt="2024-05-26T01:03:53.315" v="21" actId="2696"/>
        <pc:sldMkLst>
          <pc:docMk/>
          <pc:sldMk cId="500004458" sldId="675"/>
        </pc:sldMkLst>
      </pc:sldChg>
      <pc:sldChg chg="del">
        <pc:chgData name="Jim Fleming" userId="161791bae1afb603" providerId="LiveId" clId="{48CBC288-51B3-364D-9747-A4CC70871B3F}" dt="2024-05-26T01:03:49.163" v="19" actId="2696"/>
        <pc:sldMkLst>
          <pc:docMk/>
          <pc:sldMk cId="2314463" sldId="676"/>
        </pc:sldMkLst>
      </pc:sldChg>
      <pc:sldChg chg="del">
        <pc:chgData name="Jim Fleming" userId="161791bae1afb603" providerId="LiveId" clId="{48CBC288-51B3-364D-9747-A4CC70871B3F}" dt="2024-05-26T01:03:50.841" v="20" actId="2696"/>
        <pc:sldMkLst>
          <pc:docMk/>
          <pc:sldMk cId="1724877568" sldId="677"/>
        </pc:sldMkLst>
      </pc:sldChg>
      <pc:sldChg chg="del">
        <pc:chgData name="Jim Fleming" userId="161791bae1afb603" providerId="LiveId" clId="{48CBC288-51B3-364D-9747-A4CC70871B3F}" dt="2024-05-26T01:03:40.575" v="10" actId="2696"/>
        <pc:sldMkLst>
          <pc:docMk/>
          <pc:sldMk cId="405626330" sldId="678"/>
        </pc:sldMkLst>
      </pc:sldChg>
      <pc:sldChg chg="del">
        <pc:chgData name="Jim Fleming" userId="161791bae1afb603" providerId="LiveId" clId="{48CBC288-51B3-364D-9747-A4CC70871B3F}" dt="2024-05-26T01:03:45.299" v="16" actId="2696"/>
        <pc:sldMkLst>
          <pc:docMk/>
          <pc:sldMk cId="1553816269" sldId="679"/>
        </pc:sldMkLst>
      </pc:sldChg>
    </pc:docChg>
  </pc:docChgLst>
  <pc:docChgLst>
    <pc:chgData name="Jim Fleming" userId="161791bae1afb603" providerId="LiveId" clId="{8A052D2C-ABDF-B149-96C7-C8C711A51E15}"/>
    <pc:docChg chg="undo custSel addSld delSld modSld sldOrd">
      <pc:chgData name="Jim Fleming" userId="161791bae1afb603" providerId="LiveId" clId="{8A052D2C-ABDF-B149-96C7-C8C711A51E15}" dt="2023-12-16T20:16:59.216" v="473" actId="20577"/>
      <pc:docMkLst>
        <pc:docMk/>
      </pc:docMkLst>
      <pc:sldChg chg="delSp modSp add mod delDesignElem">
        <pc:chgData name="Jim Fleming" userId="161791bae1afb603" providerId="LiveId" clId="{8A052D2C-ABDF-B149-96C7-C8C711A51E15}" dt="2023-12-16T20:11:58.558" v="463" actId="20577"/>
        <pc:sldMkLst>
          <pc:docMk/>
          <pc:sldMk cId="2752720607" sldId="558"/>
        </pc:sldMkLst>
        <pc:spChg chg="mod">
          <ac:chgData name="Jim Fleming" userId="161791bae1afb603" providerId="LiveId" clId="{8A052D2C-ABDF-B149-96C7-C8C711A51E15}" dt="2023-12-16T20:11:58.558" v="463" actId="20577"/>
          <ac:spMkLst>
            <pc:docMk/>
            <pc:sldMk cId="2752720607" sldId="558"/>
            <ac:spMk id="14" creationId="{5F776F3F-31E1-B7AA-5D11-1AB1A9490BFE}"/>
          </ac:spMkLst>
        </pc:spChg>
        <pc:cxnChg chg="del">
          <ac:chgData name="Jim Fleming" userId="161791bae1afb603" providerId="LiveId" clId="{8A052D2C-ABDF-B149-96C7-C8C711A51E15}" dt="2023-12-16T20:09:44.977" v="450"/>
          <ac:cxnSpMkLst>
            <pc:docMk/>
            <pc:sldMk cId="2752720607" sldId="558"/>
            <ac:cxnSpMk id="2" creationId="{908CDA9F-0CA3-BDCE-BEC8-35F9FCB1176B}"/>
          </ac:cxnSpMkLst>
        </pc:cxnChg>
      </pc:sldChg>
      <pc:sldChg chg="modSp mod">
        <pc:chgData name="Jim Fleming" userId="161791bae1afb603" providerId="LiveId" clId="{8A052D2C-ABDF-B149-96C7-C8C711A51E15}" dt="2023-12-16T18:03:31.569" v="39" actId="1076"/>
        <pc:sldMkLst>
          <pc:docMk/>
          <pc:sldMk cId="189513369" sldId="583"/>
        </pc:sldMkLst>
        <pc:spChg chg="mod">
          <ac:chgData name="Jim Fleming" userId="161791bae1afb603" providerId="LiveId" clId="{8A052D2C-ABDF-B149-96C7-C8C711A51E15}" dt="2023-12-16T18:02:42.321" v="32" actId="6549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8A052D2C-ABDF-B149-96C7-C8C711A51E15}" dt="2023-12-16T18:03:31.569" v="39" actId="1076"/>
          <ac:spMkLst>
            <pc:docMk/>
            <pc:sldMk cId="189513369" sldId="583"/>
            <ac:spMk id="5" creationId="{FDC8D6C2-5F52-D34B-23A0-601FDE73D0F9}"/>
          </ac:spMkLst>
        </pc:spChg>
      </pc:sldChg>
      <pc:sldChg chg="modSp del mod">
        <pc:chgData name="Jim Fleming" userId="161791bae1afb603" providerId="LiveId" clId="{8A052D2C-ABDF-B149-96C7-C8C711A51E15}" dt="2023-12-16T19:27:50.872" v="335" actId="2696"/>
        <pc:sldMkLst>
          <pc:docMk/>
          <pc:sldMk cId="1168562675" sldId="631"/>
        </pc:sldMkLst>
        <pc:spChg chg="mod">
          <ac:chgData name="Jim Fleming" userId="161791bae1afb603" providerId="LiveId" clId="{8A052D2C-ABDF-B149-96C7-C8C711A51E15}" dt="2023-12-16T18:01:37.341" v="9" actId="20577"/>
          <ac:spMkLst>
            <pc:docMk/>
            <pc:sldMk cId="1168562675" sldId="631"/>
            <ac:spMk id="2" creationId="{1AC8C507-C381-A7EC-84C3-B88443D1F57A}"/>
          </ac:spMkLst>
        </pc:spChg>
      </pc:sldChg>
      <pc:sldChg chg="del">
        <pc:chgData name="Jim Fleming" userId="161791bae1afb603" providerId="LiveId" clId="{8A052D2C-ABDF-B149-96C7-C8C711A51E15}" dt="2023-12-16T18:02:35.388" v="26" actId="2696"/>
        <pc:sldMkLst>
          <pc:docMk/>
          <pc:sldMk cId="2834914427" sldId="632"/>
        </pc:sldMkLst>
      </pc:sldChg>
      <pc:sldChg chg="del">
        <pc:chgData name="Jim Fleming" userId="161791bae1afb603" providerId="LiveId" clId="{8A052D2C-ABDF-B149-96C7-C8C711A51E15}" dt="2023-12-16T18:01:46.557" v="15" actId="2696"/>
        <pc:sldMkLst>
          <pc:docMk/>
          <pc:sldMk cId="3396597235" sldId="634"/>
        </pc:sldMkLst>
      </pc:sldChg>
      <pc:sldChg chg="del">
        <pc:chgData name="Jim Fleming" userId="161791bae1afb603" providerId="LiveId" clId="{8A052D2C-ABDF-B149-96C7-C8C711A51E15}" dt="2023-12-16T18:01:41.834" v="12" actId="2696"/>
        <pc:sldMkLst>
          <pc:docMk/>
          <pc:sldMk cId="1135494223" sldId="635"/>
        </pc:sldMkLst>
      </pc:sldChg>
      <pc:sldChg chg="del">
        <pc:chgData name="Jim Fleming" userId="161791bae1afb603" providerId="LiveId" clId="{8A052D2C-ABDF-B149-96C7-C8C711A51E15}" dt="2023-12-16T18:01:42.749" v="13" actId="2696"/>
        <pc:sldMkLst>
          <pc:docMk/>
          <pc:sldMk cId="4070070019" sldId="636"/>
        </pc:sldMkLst>
      </pc:sldChg>
      <pc:sldChg chg="del">
        <pc:chgData name="Jim Fleming" userId="161791bae1afb603" providerId="LiveId" clId="{8A052D2C-ABDF-B149-96C7-C8C711A51E15}" dt="2023-12-16T18:01:43.615" v="14" actId="2696"/>
        <pc:sldMkLst>
          <pc:docMk/>
          <pc:sldMk cId="1513943954" sldId="637"/>
        </pc:sldMkLst>
      </pc:sldChg>
      <pc:sldChg chg="del">
        <pc:chgData name="Jim Fleming" userId="161791bae1afb603" providerId="LiveId" clId="{8A052D2C-ABDF-B149-96C7-C8C711A51E15}" dt="2023-12-16T18:02:37.293" v="27" actId="2696"/>
        <pc:sldMkLst>
          <pc:docMk/>
          <pc:sldMk cId="3823209500" sldId="638"/>
        </pc:sldMkLst>
      </pc:sldChg>
      <pc:sldChg chg="del">
        <pc:chgData name="Jim Fleming" userId="161791bae1afb603" providerId="LiveId" clId="{8A052D2C-ABDF-B149-96C7-C8C711A51E15}" dt="2023-12-16T18:02:25.717" v="25" actId="2696"/>
        <pc:sldMkLst>
          <pc:docMk/>
          <pc:sldMk cId="1987520512" sldId="639"/>
        </pc:sldMkLst>
      </pc:sldChg>
      <pc:sldChg chg="del">
        <pc:chgData name="Jim Fleming" userId="161791bae1afb603" providerId="LiveId" clId="{8A052D2C-ABDF-B149-96C7-C8C711A51E15}" dt="2023-12-16T18:01:39.874" v="10" actId="2696"/>
        <pc:sldMkLst>
          <pc:docMk/>
          <pc:sldMk cId="1089232977" sldId="640"/>
        </pc:sldMkLst>
      </pc:sldChg>
      <pc:sldChg chg="modSp add mod ord modShow">
        <pc:chgData name="Jim Fleming" userId="161791bae1afb603" providerId="LiveId" clId="{8A052D2C-ABDF-B149-96C7-C8C711A51E15}" dt="2023-12-16T18:02:20.862" v="24" actId="20577"/>
        <pc:sldMkLst>
          <pc:docMk/>
          <pc:sldMk cId="1092160196" sldId="640"/>
        </pc:sldMkLst>
        <pc:spChg chg="mod">
          <ac:chgData name="Jim Fleming" userId="161791bae1afb603" providerId="LiveId" clId="{8A052D2C-ABDF-B149-96C7-C8C711A51E15}" dt="2023-12-16T18:02:20.862" v="24" actId="20577"/>
          <ac:spMkLst>
            <pc:docMk/>
            <pc:sldMk cId="1092160196" sldId="640"/>
            <ac:spMk id="14" creationId="{5F776F3F-31E1-B7AA-5D11-1AB1A9490BFE}"/>
          </ac:spMkLst>
        </pc:spChg>
      </pc:sldChg>
      <pc:sldChg chg="del">
        <pc:chgData name="Jim Fleming" userId="161791bae1afb603" providerId="LiveId" clId="{8A052D2C-ABDF-B149-96C7-C8C711A51E15}" dt="2023-12-16T18:01:40.885" v="11" actId="2696"/>
        <pc:sldMkLst>
          <pc:docMk/>
          <pc:sldMk cId="3849771638" sldId="641"/>
        </pc:sldMkLst>
      </pc:sldChg>
      <pc:sldChg chg="new del">
        <pc:chgData name="Jim Fleming" userId="161791bae1afb603" providerId="LiveId" clId="{8A052D2C-ABDF-B149-96C7-C8C711A51E15}" dt="2023-12-16T19:27:59.890" v="337" actId="2696"/>
        <pc:sldMkLst>
          <pc:docMk/>
          <pc:sldMk cId="4158043535" sldId="641"/>
        </pc:sldMkLst>
      </pc:sldChg>
      <pc:sldChg chg="add ord">
        <pc:chgData name="Jim Fleming" userId="161791bae1afb603" providerId="LiveId" clId="{8A052D2C-ABDF-B149-96C7-C8C711A51E15}" dt="2023-12-16T18:07:41.390" v="285" actId="20578"/>
        <pc:sldMkLst>
          <pc:docMk/>
          <pc:sldMk cId="386152843" sldId="642"/>
        </pc:sldMkLst>
      </pc:sldChg>
      <pc:sldChg chg="addSp modSp add mod ord">
        <pc:chgData name="Jim Fleming" userId="161791bae1afb603" providerId="LiveId" clId="{8A052D2C-ABDF-B149-96C7-C8C711A51E15}" dt="2023-12-16T20:00:58.060" v="427" actId="1076"/>
        <pc:sldMkLst>
          <pc:docMk/>
          <pc:sldMk cId="565834516" sldId="643"/>
        </pc:sldMkLst>
        <pc:spChg chg="mod">
          <ac:chgData name="Jim Fleming" userId="161791bae1afb603" providerId="LiveId" clId="{8A052D2C-ABDF-B149-96C7-C8C711A51E15}" dt="2023-12-16T19:59:11.853" v="379" actId="20577"/>
          <ac:spMkLst>
            <pc:docMk/>
            <pc:sldMk cId="565834516" sldId="643"/>
            <ac:spMk id="2" creationId="{1AC8C507-C381-A7EC-84C3-B88443D1F57A}"/>
          </ac:spMkLst>
        </pc:spChg>
        <pc:spChg chg="add mod">
          <ac:chgData name="Jim Fleming" userId="161791bae1afb603" providerId="LiveId" clId="{8A052D2C-ABDF-B149-96C7-C8C711A51E15}" dt="2023-12-16T20:00:58.060" v="427" actId="1076"/>
          <ac:spMkLst>
            <pc:docMk/>
            <pc:sldMk cId="565834516" sldId="643"/>
            <ac:spMk id="3" creationId="{C240EC62-8804-C971-2220-F95949E42E5B}"/>
          </ac:spMkLst>
        </pc:spChg>
      </pc:sldChg>
      <pc:sldChg chg="add ord replId">
        <pc:chgData name="Jim Fleming" userId="161791bae1afb603" providerId="LiveId" clId="{8A052D2C-ABDF-B149-96C7-C8C711A51E15}" dt="2023-12-16T19:26:39.667" v="333" actId="20578"/>
        <pc:sldMkLst>
          <pc:docMk/>
          <pc:sldMk cId="2691846758" sldId="644"/>
        </pc:sldMkLst>
      </pc:sldChg>
      <pc:sldChg chg="add del">
        <pc:chgData name="Jim Fleming" userId="161791bae1afb603" providerId="LiveId" clId="{8A052D2C-ABDF-B149-96C7-C8C711A51E15}" dt="2023-12-16T19:27:51.816" v="336" actId="2696"/>
        <pc:sldMkLst>
          <pc:docMk/>
          <pc:sldMk cId="2912134806" sldId="645"/>
        </pc:sldMkLst>
      </pc:sldChg>
      <pc:sldChg chg="add ord replId">
        <pc:chgData name="Jim Fleming" userId="161791bae1afb603" providerId="LiveId" clId="{8A052D2C-ABDF-B149-96C7-C8C711A51E15}" dt="2023-12-16T19:26:37.371" v="332" actId="20578"/>
        <pc:sldMkLst>
          <pc:docMk/>
          <pc:sldMk cId="3740467430" sldId="646"/>
        </pc:sldMkLst>
      </pc:sldChg>
      <pc:sldChg chg="add ord replId">
        <pc:chgData name="Jim Fleming" userId="161791bae1afb603" providerId="LiveId" clId="{8A052D2C-ABDF-B149-96C7-C8C711A51E15}" dt="2023-12-16T18:07:43.658" v="286" actId="20578"/>
        <pc:sldMkLst>
          <pc:docMk/>
          <pc:sldMk cId="480990537" sldId="647"/>
        </pc:sldMkLst>
      </pc:sldChg>
      <pc:sldChg chg="add replId">
        <pc:chgData name="Jim Fleming" userId="161791bae1afb603" providerId="LiveId" clId="{8A052D2C-ABDF-B149-96C7-C8C711A51E15}" dt="2023-12-16T18:03:49.572" v="43" actId="2890"/>
        <pc:sldMkLst>
          <pc:docMk/>
          <pc:sldMk cId="111229696" sldId="648"/>
        </pc:sldMkLst>
      </pc:sldChg>
      <pc:sldChg chg="modSp add mod ord modShow">
        <pc:chgData name="Jim Fleming" userId="161791bae1afb603" providerId="LiveId" clId="{8A052D2C-ABDF-B149-96C7-C8C711A51E15}" dt="2023-12-16T18:06:26.701" v="196" actId="20577"/>
        <pc:sldMkLst>
          <pc:docMk/>
          <pc:sldMk cId="2999098062" sldId="649"/>
        </pc:sldMkLst>
        <pc:spChg chg="mod">
          <ac:chgData name="Jim Fleming" userId="161791bae1afb603" providerId="LiveId" clId="{8A052D2C-ABDF-B149-96C7-C8C711A51E15}" dt="2023-12-16T18:06:26.701" v="196" actId="20577"/>
          <ac:spMkLst>
            <pc:docMk/>
            <pc:sldMk cId="2999098062" sldId="649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8A052D2C-ABDF-B149-96C7-C8C711A51E15}" dt="2023-12-16T18:07:31.712" v="284" actId="20577"/>
        <pc:sldMkLst>
          <pc:docMk/>
          <pc:sldMk cId="597948794" sldId="650"/>
        </pc:sldMkLst>
        <pc:spChg chg="mod">
          <ac:chgData name="Jim Fleming" userId="161791bae1afb603" providerId="LiveId" clId="{8A052D2C-ABDF-B149-96C7-C8C711A51E15}" dt="2023-12-16T18:07:31.712" v="284" actId="20577"/>
          <ac:spMkLst>
            <pc:docMk/>
            <pc:sldMk cId="597948794" sldId="650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8A052D2C-ABDF-B149-96C7-C8C711A51E15}" dt="2023-12-16T19:18:49.495" v="292" actId="313"/>
        <pc:sldMkLst>
          <pc:docMk/>
          <pc:sldMk cId="93078901" sldId="651"/>
        </pc:sldMkLst>
        <pc:spChg chg="mod">
          <ac:chgData name="Jim Fleming" userId="161791bae1afb603" providerId="LiveId" clId="{8A052D2C-ABDF-B149-96C7-C8C711A51E15}" dt="2023-12-16T19:18:49.495" v="292" actId="313"/>
          <ac:spMkLst>
            <pc:docMk/>
            <pc:sldMk cId="93078901" sldId="651"/>
            <ac:spMk id="3" creationId="{7AB4CD8A-D6E1-E979-8AB5-FC6B8EEB6AD5}"/>
          </ac:spMkLst>
        </pc:spChg>
      </pc:sldChg>
      <pc:sldChg chg="modSp add mod">
        <pc:chgData name="Jim Fleming" userId="161791bae1afb603" providerId="LiveId" clId="{8A052D2C-ABDF-B149-96C7-C8C711A51E15}" dt="2023-12-16T19:19:45.938" v="306" actId="20577"/>
        <pc:sldMkLst>
          <pc:docMk/>
          <pc:sldMk cId="1422873508" sldId="652"/>
        </pc:sldMkLst>
        <pc:spChg chg="mod">
          <ac:chgData name="Jim Fleming" userId="161791bae1afb603" providerId="LiveId" clId="{8A052D2C-ABDF-B149-96C7-C8C711A51E15}" dt="2023-12-16T19:19:45.938" v="306" actId="20577"/>
          <ac:spMkLst>
            <pc:docMk/>
            <pc:sldMk cId="1422873508" sldId="652"/>
            <ac:spMk id="3" creationId="{7AB4CD8A-D6E1-E979-8AB5-FC6B8EEB6AD5}"/>
          </ac:spMkLst>
        </pc:spChg>
      </pc:sldChg>
      <pc:sldChg chg="modSp add mod">
        <pc:chgData name="Jim Fleming" userId="161791bae1afb603" providerId="LiveId" clId="{8A052D2C-ABDF-B149-96C7-C8C711A51E15}" dt="2023-12-16T19:19:56.792" v="311" actId="20577"/>
        <pc:sldMkLst>
          <pc:docMk/>
          <pc:sldMk cId="1666777897" sldId="653"/>
        </pc:sldMkLst>
        <pc:spChg chg="mod">
          <ac:chgData name="Jim Fleming" userId="161791bae1afb603" providerId="LiveId" clId="{8A052D2C-ABDF-B149-96C7-C8C711A51E15}" dt="2023-12-16T19:19:56.792" v="311" actId="20577"/>
          <ac:spMkLst>
            <pc:docMk/>
            <pc:sldMk cId="1666777897" sldId="653"/>
            <ac:spMk id="3" creationId="{7AB4CD8A-D6E1-E979-8AB5-FC6B8EEB6AD5}"/>
          </ac:spMkLst>
        </pc:spChg>
      </pc:sldChg>
      <pc:sldChg chg="modSp add mod ord modShow">
        <pc:chgData name="Jim Fleming" userId="161791bae1afb603" providerId="LiveId" clId="{8A052D2C-ABDF-B149-96C7-C8C711A51E15}" dt="2023-12-16T19:26:33.387" v="331" actId="20578"/>
        <pc:sldMkLst>
          <pc:docMk/>
          <pc:sldMk cId="197750743" sldId="654"/>
        </pc:sldMkLst>
        <pc:spChg chg="mod">
          <ac:chgData name="Jim Fleming" userId="161791bae1afb603" providerId="LiveId" clId="{8A052D2C-ABDF-B149-96C7-C8C711A51E15}" dt="2023-12-16T19:25:05.874" v="330" actId="313"/>
          <ac:spMkLst>
            <pc:docMk/>
            <pc:sldMk cId="197750743" sldId="654"/>
            <ac:spMk id="14" creationId="{5F776F3F-31E1-B7AA-5D11-1AB1A9490BFE}"/>
          </ac:spMkLst>
        </pc:spChg>
      </pc:sldChg>
      <pc:sldChg chg="add ord">
        <pc:chgData name="Jim Fleming" userId="161791bae1afb603" providerId="LiveId" clId="{8A052D2C-ABDF-B149-96C7-C8C711A51E15}" dt="2023-12-16T19:28:06.226" v="339" actId="20578"/>
        <pc:sldMkLst>
          <pc:docMk/>
          <pc:sldMk cId="3957163057" sldId="655"/>
        </pc:sldMkLst>
      </pc:sldChg>
      <pc:sldChg chg="modSp add mod ord modShow">
        <pc:chgData name="Jim Fleming" userId="161791bae1afb603" providerId="LiveId" clId="{8A052D2C-ABDF-B149-96C7-C8C711A51E15}" dt="2023-12-16T19:53:43.851" v="358" actId="20577"/>
        <pc:sldMkLst>
          <pc:docMk/>
          <pc:sldMk cId="3520391036" sldId="656"/>
        </pc:sldMkLst>
        <pc:spChg chg="mod">
          <ac:chgData name="Jim Fleming" userId="161791bae1afb603" providerId="LiveId" clId="{8A052D2C-ABDF-B149-96C7-C8C711A51E15}" dt="2023-12-16T19:53:43.851" v="358" actId="20577"/>
          <ac:spMkLst>
            <pc:docMk/>
            <pc:sldMk cId="3520391036" sldId="656"/>
            <ac:spMk id="14" creationId="{5F776F3F-31E1-B7AA-5D11-1AB1A9490BFE}"/>
          </ac:spMkLst>
        </pc:spChg>
      </pc:sldChg>
      <pc:sldChg chg="add del">
        <pc:chgData name="Jim Fleming" userId="161791bae1afb603" providerId="LiveId" clId="{8A052D2C-ABDF-B149-96C7-C8C711A51E15}" dt="2023-12-16T19:53:18.400" v="347" actId="2696"/>
        <pc:sldMkLst>
          <pc:docMk/>
          <pc:sldMk cId="771359275" sldId="657"/>
        </pc:sldMkLst>
      </pc:sldChg>
      <pc:sldChg chg="modSp add mod">
        <pc:chgData name="Jim Fleming" userId="161791bae1afb603" providerId="LiveId" clId="{8A052D2C-ABDF-B149-96C7-C8C711A51E15}" dt="2023-12-16T19:53:49.397" v="359" actId="20577"/>
        <pc:sldMkLst>
          <pc:docMk/>
          <pc:sldMk cId="83043143" sldId="658"/>
        </pc:sldMkLst>
        <pc:spChg chg="mod">
          <ac:chgData name="Jim Fleming" userId="161791bae1afb603" providerId="LiveId" clId="{8A052D2C-ABDF-B149-96C7-C8C711A51E15}" dt="2023-12-16T19:53:49.397" v="359" actId="20577"/>
          <ac:spMkLst>
            <pc:docMk/>
            <pc:sldMk cId="83043143" sldId="658"/>
            <ac:spMk id="14" creationId="{5F776F3F-31E1-B7AA-5D11-1AB1A9490BFE}"/>
          </ac:spMkLst>
        </pc:spChg>
      </pc:sldChg>
      <pc:sldChg chg="add">
        <pc:chgData name="Jim Fleming" userId="161791bae1afb603" providerId="LiveId" clId="{8A052D2C-ABDF-B149-96C7-C8C711A51E15}" dt="2023-12-16T19:59:05.558" v="360" actId="2890"/>
        <pc:sldMkLst>
          <pc:docMk/>
          <pc:sldMk cId="986115001" sldId="659"/>
        </pc:sldMkLst>
      </pc:sldChg>
      <pc:sldChg chg="addSp modSp add mod">
        <pc:chgData name="Jim Fleming" userId="161791bae1afb603" providerId="LiveId" clId="{8A052D2C-ABDF-B149-96C7-C8C711A51E15}" dt="2023-12-16T20:01:43.401" v="440" actId="20577"/>
        <pc:sldMkLst>
          <pc:docMk/>
          <pc:sldMk cId="1346754096" sldId="660"/>
        </pc:sldMkLst>
        <pc:spChg chg="mod">
          <ac:chgData name="Jim Fleming" userId="161791bae1afb603" providerId="LiveId" clId="{8A052D2C-ABDF-B149-96C7-C8C711A51E15}" dt="2023-12-16T20:01:43.401" v="440" actId="20577"/>
          <ac:spMkLst>
            <pc:docMk/>
            <pc:sldMk cId="1346754096" sldId="660"/>
            <ac:spMk id="2" creationId="{1AC8C507-C381-A7EC-84C3-B88443D1F57A}"/>
          </ac:spMkLst>
        </pc:spChg>
        <pc:spChg chg="add mod">
          <ac:chgData name="Jim Fleming" userId="161791bae1afb603" providerId="LiveId" clId="{8A052D2C-ABDF-B149-96C7-C8C711A51E15}" dt="2023-12-16T20:01:39.578" v="433" actId="6549"/>
          <ac:spMkLst>
            <pc:docMk/>
            <pc:sldMk cId="1346754096" sldId="660"/>
            <ac:spMk id="3" creationId="{75A1C2EE-DFB9-4FEC-111D-1697DB357F84}"/>
          </ac:spMkLst>
        </pc:spChg>
      </pc:sldChg>
      <pc:sldChg chg="addSp modSp add mod">
        <pc:chgData name="Jim Fleming" userId="161791bae1afb603" providerId="LiveId" clId="{8A052D2C-ABDF-B149-96C7-C8C711A51E15}" dt="2023-12-16T20:03:43.719" v="447" actId="20577"/>
        <pc:sldMkLst>
          <pc:docMk/>
          <pc:sldMk cId="2605956977" sldId="661"/>
        </pc:sldMkLst>
        <pc:spChg chg="mod">
          <ac:chgData name="Jim Fleming" userId="161791bae1afb603" providerId="LiveId" clId="{8A052D2C-ABDF-B149-96C7-C8C711A51E15}" dt="2023-12-16T20:03:43.719" v="447" actId="20577"/>
          <ac:spMkLst>
            <pc:docMk/>
            <pc:sldMk cId="2605956977" sldId="661"/>
            <ac:spMk id="2" creationId="{1AC8C507-C381-A7EC-84C3-B88443D1F57A}"/>
          </ac:spMkLst>
        </pc:spChg>
        <pc:spChg chg="add mod">
          <ac:chgData name="Jim Fleming" userId="161791bae1afb603" providerId="LiveId" clId="{8A052D2C-ABDF-B149-96C7-C8C711A51E15}" dt="2023-12-16T20:03:41.284" v="444" actId="20577"/>
          <ac:spMkLst>
            <pc:docMk/>
            <pc:sldMk cId="2605956977" sldId="661"/>
            <ac:spMk id="3" creationId="{A4B0A699-D075-5C49-98B4-2FF6941B2C57}"/>
          </ac:spMkLst>
        </pc:spChg>
      </pc:sldChg>
      <pc:sldChg chg="addSp delSp modSp add mod">
        <pc:chgData name="Jim Fleming" userId="161791bae1afb603" providerId="LiveId" clId="{8A052D2C-ABDF-B149-96C7-C8C711A51E15}" dt="2023-12-16T20:04:31.293" v="448"/>
        <pc:sldMkLst>
          <pc:docMk/>
          <pc:sldMk cId="1015853161" sldId="662"/>
        </pc:sldMkLst>
        <pc:spChg chg="mod">
          <ac:chgData name="Jim Fleming" userId="161791bae1afb603" providerId="LiveId" clId="{8A052D2C-ABDF-B149-96C7-C8C711A51E15}" dt="2023-12-16T19:59:44.972" v="416" actId="20577"/>
          <ac:spMkLst>
            <pc:docMk/>
            <pc:sldMk cId="1015853161" sldId="662"/>
            <ac:spMk id="2" creationId="{1AC8C507-C381-A7EC-84C3-B88443D1F57A}"/>
          </ac:spMkLst>
        </pc:spChg>
        <pc:spChg chg="add del mod">
          <ac:chgData name="Jim Fleming" userId="161791bae1afb603" providerId="LiveId" clId="{8A052D2C-ABDF-B149-96C7-C8C711A51E15}" dt="2023-12-16T19:59:49.031" v="418" actId="478"/>
          <ac:spMkLst>
            <pc:docMk/>
            <pc:sldMk cId="1015853161" sldId="662"/>
            <ac:spMk id="3" creationId="{FDA38A78-5B14-F00D-D83E-208FEA5D22A9}"/>
          </ac:spMkLst>
        </pc:spChg>
        <pc:spChg chg="add mod">
          <ac:chgData name="Jim Fleming" userId="161791bae1afb603" providerId="LiveId" clId="{8A052D2C-ABDF-B149-96C7-C8C711A51E15}" dt="2023-12-16T20:04:31.293" v="448"/>
          <ac:spMkLst>
            <pc:docMk/>
            <pc:sldMk cId="1015853161" sldId="662"/>
            <ac:spMk id="4" creationId="{1ED5AC1F-D4B9-E418-FF9B-CB45A94B244E}"/>
          </ac:spMkLst>
        </pc:spChg>
      </pc:sldChg>
      <pc:sldChg chg="modSp add mod">
        <pc:chgData name="Jim Fleming" userId="161791bae1afb603" providerId="LiveId" clId="{8A052D2C-ABDF-B149-96C7-C8C711A51E15}" dt="2023-12-16T20:12:03.506" v="466" actId="20577"/>
        <pc:sldMkLst>
          <pc:docMk/>
          <pc:sldMk cId="902938252" sldId="663"/>
        </pc:sldMkLst>
        <pc:spChg chg="mod">
          <ac:chgData name="Jim Fleming" userId="161791bae1afb603" providerId="LiveId" clId="{8A052D2C-ABDF-B149-96C7-C8C711A51E15}" dt="2023-12-16T20:12:03.506" v="466" actId="20577"/>
          <ac:spMkLst>
            <pc:docMk/>
            <pc:sldMk cId="902938252" sldId="663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8A052D2C-ABDF-B149-96C7-C8C711A51E15}" dt="2023-12-16T20:16:59.216" v="473" actId="20577"/>
        <pc:sldMkLst>
          <pc:docMk/>
          <pc:sldMk cId="2905059870" sldId="664"/>
        </pc:sldMkLst>
        <pc:spChg chg="mod">
          <ac:chgData name="Jim Fleming" userId="161791bae1afb603" providerId="LiveId" clId="{8A052D2C-ABDF-B149-96C7-C8C711A51E15}" dt="2023-12-16T20:16:59.216" v="473" actId="20577"/>
          <ac:spMkLst>
            <pc:docMk/>
            <pc:sldMk cId="2905059870" sldId="664"/>
            <ac:spMk id="14" creationId="{5F776F3F-31E1-B7AA-5D11-1AB1A9490BFE}"/>
          </ac:spMkLst>
        </pc:spChg>
      </pc:sldChg>
    </pc:docChg>
  </pc:docChgLst>
  <pc:docChgLst>
    <pc:chgData name="Jim Fleming" userId="161791bae1afb603" providerId="LiveId" clId="{0C1D2250-B933-E642-9DD1-EF355D044460}"/>
    <pc:docChg chg="undo custSel addSld delSld modSld sldOrd">
      <pc:chgData name="Jim Fleming" userId="161791bae1afb603" providerId="LiveId" clId="{0C1D2250-B933-E642-9DD1-EF355D044460}" dt="2024-03-02T23:14:48.235" v="322" actId="20578"/>
      <pc:docMkLst>
        <pc:docMk/>
      </pc:docMkLst>
      <pc:sldChg chg="modSp mod">
        <pc:chgData name="Jim Fleming" userId="161791bae1afb603" providerId="LiveId" clId="{0C1D2250-B933-E642-9DD1-EF355D044460}" dt="2024-03-02T23:07:17.953" v="13" actId="6549"/>
        <pc:sldMkLst>
          <pc:docMk/>
          <pc:sldMk cId="189513369" sldId="583"/>
        </pc:sldMkLst>
        <pc:spChg chg="mod">
          <ac:chgData name="Jim Fleming" userId="161791bae1afb603" providerId="LiveId" clId="{0C1D2250-B933-E642-9DD1-EF355D044460}" dt="2024-03-02T23:07:02.255" v="11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0C1D2250-B933-E642-9DD1-EF355D044460}" dt="2024-03-02T23:07:17.953" v="13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modSp mod">
        <pc:chgData name="Jim Fleming" userId="161791bae1afb603" providerId="LiveId" clId="{0C1D2250-B933-E642-9DD1-EF355D044460}" dt="2024-03-02T23:06:56.958" v="8" actId="20577"/>
        <pc:sldMkLst>
          <pc:docMk/>
          <pc:sldMk cId="111229696" sldId="648"/>
        </pc:sldMkLst>
        <pc:spChg chg="mod">
          <ac:chgData name="Jim Fleming" userId="161791bae1afb603" providerId="LiveId" clId="{0C1D2250-B933-E642-9DD1-EF355D044460}" dt="2024-03-02T23:06:56.958" v="8" actId="20577"/>
          <ac:spMkLst>
            <pc:docMk/>
            <pc:sldMk cId="111229696" sldId="648"/>
            <ac:spMk id="2" creationId="{1AC8C507-C381-A7EC-84C3-B88443D1F57A}"/>
          </ac:spMkLst>
        </pc:spChg>
      </pc:sldChg>
      <pc:sldChg chg="modSp add mod ord modShow">
        <pc:chgData name="Jim Fleming" userId="161791bae1afb603" providerId="LiveId" clId="{0C1D2250-B933-E642-9DD1-EF355D044460}" dt="2024-03-02T23:13:23.023" v="318" actId="20577"/>
        <pc:sldMkLst>
          <pc:docMk/>
          <pc:sldMk cId="2023914728" sldId="649"/>
        </pc:sldMkLst>
        <pc:spChg chg="mod">
          <ac:chgData name="Jim Fleming" userId="161791bae1afb603" providerId="LiveId" clId="{0C1D2250-B933-E642-9DD1-EF355D044460}" dt="2024-03-02T23:13:23.023" v="318" actId="20577"/>
          <ac:spMkLst>
            <pc:docMk/>
            <pc:sldMk cId="2023914728" sldId="649"/>
            <ac:spMk id="14" creationId="{5F776F3F-31E1-B7AA-5D11-1AB1A9490BFE}"/>
          </ac:spMkLst>
        </pc:spChg>
      </pc:sldChg>
      <pc:sldChg chg="del">
        <pc:chgData name="Jim Fleming" userId="161791bae1afb603" providerId="LiveId" clId="{0C1D2250-B933-E642-9DD1-EF355D044460}" dt="2024-03-02T23:07:38.358" v="20" actId="2696"/>
        <pc:sldMkLst>
          <pc:docMk/>
          <pc:sldMk cId="3074172924" sldId="649"/>
        </pc:sldMkLst>
      </pc:sldChg>
      <pc:sldChg chg="modSp add mod">
        <pc:chgData name="Jim Fleming" userId="161791bae1afb603" providerId="LiveId" clId="{0C1D2250-B933-E642-9DD1-EF355D044460}" dt="2024-03-02T23:13:21.981" v="315" actId="20577"/>
        <pc:sldMkLst>
          <pc:docMk/>
          <pc:sldMk cId="825580403" sldId="650"/>
        </pc:sldMkLst>
        <pc:spChg chg="mod">
          <ac:chgData name="Jim Fleming" userId="161791bae1afb603" providerId="LiveId" clId="{0C1D2250-B933-E642-9DD1-EF355D044460}" dt="2024-03-02T23:13:21.981" v="315" actId="20577"/>
          <ac:spMkLst>
            <pc:docMk/>
            <pc:sldMk cId="825580403" sldId="650"/>
            <ac:spMk id="14" creationId="{5F776F3F-31E1-B7AA-5D11-1AB1A9490BFE}"/>
          </ac:spMkLst>
        </pc:spChg>
      </pc:sldChg>
      <pc:sldChg chg="del">
        <pc:chgData name="Jim Fleming" userId="161791bae1afb603" providerId="LiveId" clId="{0C1D2250-B933-E642-9DD1-EF355D044460}" dt="2024-03-02T23:07:35.894" v="19" actId="2696"/>
        <pc:sldMkLst>
          <pc:docMk/>
          <pc:sldMk cId="1602142597" sldId="650"/>
        </pc:sldMkLst>
      </pc:sldChg>
      <pc:sldChg chg="del">
        <pc:chgData name="Jim Fleming" userId="161791bae1afb603" providerId="LiveId" clId="{0C1D2250-B933-E642-9DD1-EF355D044460}" dt="2024-03-02T23:07:29.208" v="16" actId="2696"/>
        <pc:sldMkLst>
          <pc:docMk/>
          <pc:sldMk cId="393940001" sldId="651"/>
        </pc:sldMkLst>
      </pc:sldChg>
      <pc:sldChg chg="modSp add mod">
        <pc:chgData name="Jim Fleming" userId="161791bae1afb603" providerId="LiveId" clId="{0C1D2250-B933-E642-9DD1-EF355D044460}" dt="2024-03-02T23:12:02.793" v="222" actId="20577"/>
        <pc:sldMkLst>
          <pc:docMk/>
          <pc:sldMk cId="907203637" sldId="651"/>
        </pc:sldMkLst>
        <pc:spChg chg="mod">
          <ac:chgData name="Jim Fleming" userId="161791bae1afb603" providerId="LiveId" clId="{0C1D2250-B933-E642-9DD1-EF355D044460}" dt="2024-03-02T23:12:02.793" v="222" actId="20577"/>
          <ac:spMkLst>
            <pc:docMk/>
            <pc:sldMk cId="907203637" sldId="651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0C1D2250-B933-E642-9DD1-EF355D044460}" dt="2024-03-02T23:12:58.504" v="306" actId="20577"/>
        <pc:sldMkLst>
          <pc:docMk/>
          <pc:sldMk cId="3173313526" sldId="652"/>
        </pc:sldMkLst>
        <pc:spChg chg="mod">
          <ac:chgData name="Jim Fleming" userId="161791bae1afb603" providerId="LiveId" clId="{0C1D2250-B933-E642-9DD1-EF355D044460}" dt="2024-03-02T23:12:58.504" v="306" actId="20577"/>
          <ac:spMkLst>
            <pc:docMk/>
            <pc:sldMk cId="3173313526" sldId="652"/>
            <ac:spMk id="14" creationId="{5F776F3F-31E1-B7AA-5D11-1AB1A9490BFE}"/>
          </ac:spMkLst>
        </pc:spChg>
      </pc:sldChg>
      <pc:sldChg chg="del">
        <pc:chgData name="Jim Fleming" userId="161791bae1afb603" providerId="LiveId" clId="{0C1D2250-B933-E642-9DD1-EF355D044460}" dt="2024-03-02T23:07:35.074" v="18" actId="2696"/>
        <pc:sldMkLst>
          <pc:docMk/>
          <pc:sldMk cId="3793965937" sldId="652"/>
        </pc:sldMkLst>
      </pc:sldChg>
      <pc:sldChg chg="del">
        <pc:chgData name="Jim Fleming" userId="161791bae1afb603" providerId="LiveId" clId="{0C1D2250-B933-E642-9DD1-EF355D044460}" dt="2024-03-02T23:07:28.080" v="15" actId="2696"/>
        <pc:sldMkLst>
          <pc:docMk/>
          <pc:sldMk cId="203799559" sldId="653"/>
        </pc:sldMkLst>
      </pc:sldChg>
      <pc:sldChg chg="modSp add mod ord">
        <pc:chgData name="Jim Fleming" userId="161791bae1afb603" providerId="LiveId" clId="{0C1D2250-B933-E642-9DD1-EF355D044460}" dt="2024-03-02T23:12:44.536" v="304" actId="14100"/>
        <pc:sldMkLst>
          <pc:docMk/>
          <pc:sldMk cId="3035008241" sldId="653"/>
        </pc:sldMkLst>
        <pc:spChg chg="mod">
          <ac:chgData name="Jim Fleming" userId="161791bae1afb603" providerId="LiveId" clId="{0C1D2250-B933-E642-9DD1-EF355D044460}" dt="2024-03-02T23:12:44.536" v="304" actId="14100"/>
          <ac:spMkLst>
            <pc:docMk/>
            <pc:sldMk cId="3035008241" sldId="653"/>
            <ac:spMk id="14" creationId="{5F776F3F-31E1-B7AA-5D11-1AB1A9490BFE}"/>
          </ac:spMkLst>
        </pc:spChg>
      </pc:sldChg>
      <pc:sldChg chg="add ord">
        <pc:chgData name="Jim Fleming" userId="161791bae1afb603" providerId="LiveId" clId="{0C1D2250-B933-E642-9DD1-EF355D044460}" dt="2024-03-02T23:14:44.451" v="320" actId="20578"/>
        <pc:sldMkLst>
          <pc:docMk/>
          <pc:sldMk cId="933047030" sldId="654"/>
        </pc:sldMkLst>
      </pc:sldChg>
      <pc:sldChg chg="add ord">
        <pc:chgData name="Jim Fleming" userId="161791bae1afb603" providerId="LiveId" clId="{0C1D2250-B933-E642-9DD1-EF355D044460}" dt="2024-03-02T23:14:48.235" v="322" actId="20578"/>
        <pc:sldMkLst>
          <pc:docMk/>
          <pc:sldMk cId="2504948004" sldId="655"/>
        </pc:sldMkLst>
      </pc:sldChg>
      <pc:sldChg chg="del">
        <pc:chgData name="Jim Fleming" userId="161791bae1afb603" providerId="LiveId" clId="{0C1D2250-B933-E642-9DD1-EF355D044460}" dt="2024-03-02T23:07:40.398" v="22" actId="2696"/>
        <pc:sldMkLst>
          <pc:docMk/>
          <pc:sldMk cId="947007242" sldId="680"/>
        </pc:sldMkLst>
      </pc:sldChg>
      <pc:sldChg chg="del">
        <pc:chgData name="Jim Fleming" userId="161791bae1afb603" providerId="LiveId" clId="{0C1D2250-B933-E642-9DD1-EF355D044460}" dt="2024-03-02T23:07:26.397" v="14" actId="2696"/>
        <pc:sldMkLst>
          <pc:docMk/>
          <pc:sldMk cId="3971932133" sldId="681"/>
        </pc:sldMkLst>
      </pc:sldChg>
      <pc:sldChg chg="del">
        <pc:chgData name="Jim Fleming" userId="161791bae1afb603" providerId="LiveId" clId="{0C1D2250-B933-E642-9DD1-EF355D044460}" dt="2024-03-02T23:07:39.045" v="21" actId="2696"/>
        <pc:sldMkLst>
          <pc:docMk/>
          <pc:sldMk cId="134997706" sldId="682"/>
        </pc:sldMkLst>
      </pc:sldChg>
      <pc:sldChg chg="del">
        <pc:chgData name="Jim Fleming" userId="161791bae1afb603" providerId="LiveId" clId="{0C1D2250-B933-E642-9DD1-EF355D044460}" dt="2024-03-02T23:07:41.611" v="23" actId="2696"/>
        <pc:sldMkLst>
          <pc:docMk/>
          <pc:sldMk cId="1454660632" sldId="683"/>
        </pc:sldMkLst>
      </pc:sldChg>
      <pc:sldChg chg="del">
        <pc:chgData name="Jim Fleming" userId="161791bae1afb603" providerId="LiveId" clId="{0C1D2250-B933-E642-9DD1-EF355D044460}" dt="2024-03-02T23:07:34.224" v="17" actId="2696"/>
        <pc:sldMkLst>
          <pc:docMk/>
          <pc:sldMk cId="2460760297" sldId="684"/>
        </pc:sldMkLst>
      </pc:sldChg>
      <pc:sldChg chg="del">
        <pc:chgData name="Jim Fleming" userId="161791bae1afb603" providerId="LiveId" clId="{0C1D2250-B933-E642-9DD1-EF355D044460}" dt="2024-03-02T23:07:42.322" v="24" actId="2696"/>
        <pc:sldMkLst>
          <pc:docMk/>
          <pc:sldMk cId="1468327486" sldId="685"/>
        </pc:sldMkLst>
      </pc:sldChg>
      <pc:sldChg chg="del">
        <pc:chgData name="Jim Fleming" userId="161791bae1afb603" providerId="LiveId" clId="{0C1D2250-B933-E642-9DD1-EF355D044460}" dt="2024-03-02T23:07:42.907" v="25" actId="2696"/>
        <pc:sldMkLst>
          <pc:docMk/>
          <pc:sldMk cId="3399829410" sldId="686"/>
        </pc:sldMkLst>
      </pc:sldChg>
      <pc:sldChg chg="del">
        <pc:chgData name="Jim Fleming" userId="161791bae1afb603" providerId="LiveId" clId="{0C1D2250-B933-E642-9DD1-EF355D044460}" dt="2024-03-02T23:07:43.332" v="26" actId="2696"/>
        <pc:sldMkLst>
          <pc:docMk/>
          <pc:sldMk cId="2757402413" sldId="687"/>
        </pc:sldMkLst>
      </pc:sldChg>
    </pc:docChg>
  </pc:docChgLst>
  <pc:docChgLst>
    <pc:chgData name="Jim Fleming" userId="161791bae1afb603" providerId="LiveId" clId="{48B9084C-B511-8346-BAE3-04C6EB1CEBCC}"/>
    <pc:docChg chg="undo custSel addSld delSld modSld sldOrd">
      <pc:chgData name="Jim Fleming" userId="161791bae1afb603" providerId="LiveId" clId="{48B9084C-B511-8346-BAE3-04C6EB1CEBCC}" dt="2023-11-05T01:00:18.811" v="252"/>
      <pc:docMkLst>
        <pc:docMk/>
      </pc:docMkLst>
      <pc:sldChg chg="modSp mod">
        <pc:chgData name="Jim Fleming" userId="161791bae1afb603" providerId="LiveId" clId="{48B9084C-B511-8346-BAE3-04C6EB1CEBCC}" dt="2023-11-05T01:00:03.870" v="247" actId="20577"/>
        <pc:sldMkLst>
          <pc:docMk/>
          <pc:sldMk cId="270792197" sldId="563"/>
        </pc:sldMkLst>
        <pc:spChg chg="mod">
          <ac:chgData name="Jim Fleming" userId="161791bae1afb603" providerId="LiveId" clId="{48B9084C-B511-8346-BAE3-04C6EB1CEBCC}" dt="2023-11-05T01:00:03.870" v="247" actId="20577"/>
          <ac:spMkLst>
            <pc:docMk/>
            <pc:sldMk cId="270792197" sldId="563"/>
            <ac:spMk id="2" creationId="{1AC8C507-C381-A7EC-84C3-B88443D1F57A}"/>
          </ac:spMkLst>
        </pc:spChg>
      </pc:sldChg>
      <pc:sldChg chg="modSp mod">
        <pc:chgData name="Jim Fleming" userId="161791bae1afb603" providerId="LiveId" clId="{48B9084C-B511-8346-BAE3-04C6EB1CEBCC}" dt="2023-11-05T00:31:13.232" v="32" actId="6549"/>
        <pc:sldMkLst>
          <pc:docMk/>
          <pc:sldMk cId="189513369" sldId="583"/>
        </pc:sldMkLst>
        <pc:spChg chg="mod">
          <ac:chgData name="Jim Fleming" userId="161791bae1afb603" providerId="LiveId" clId="{48B9084C-B511-8346-BAE3-04C6EB1CEBCC}" dt="2023-11-05T00:30:43.750" v="28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48B9084C-B511-8346-BAE3-04C6EB1CEBCC}" dt="2023-11-05T00:31:13.232" v="32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del">
        <pc:chgData name="Jim Fleming" userId="161791bae1afb603" providerId="LiveId" clId="{48B9084C-B511-8346-BAE3-04C6EB1CEBCC}" dt="2023-11-05T00:29:36.590" v="11" actId="2696"/>
        <pc:sldMkLst>
          <pc:docMk/>
          <pc:sldMk cId="635347140" sldId="586"/>
        </pc:sldMkLst>
      </pc:sldChg>
      <pc:sldChg chg="del">
        <pc:chgData name="Jim Fleming" userId="161791bae1afb603" providerId="LiveId" clId="{48B9084C-B511-8346-BAE3-04C6EB1CEBCC}" dt="2023-11-05T00:29:38.361" v="13" actId="2696"/>
        <pc:sldMkLst>
          <pc:docMk/>
          <pc:sldMk cId="2439879541" sldId="589"/>
        </pc:sldMkLst>
      </pc:sldChg>
      <pc:sldChg chg="del">
        <pc:chgData name="Jim Fleming" userId="161791bae1afb603" providerId="LiveId" clId="{48B9084C-B511-8346-BAE3-04C6EB1CEBCC}" dt="2023-11-05T00:31:31.050" v="36" actId="2696"/>
        <pc:sldMkLst>
          <pc:docMk/>
          <pc:sldMk cId="3162966584" sldId="591"/>
        </pc:sldMkLst>
      </pc:sldChg>
      <pc:sldChg chg="del">
        <pc:chgData name="Jim Fleming" userId="161791bae1afb603" providerId="LiveId" clId="{48B9084C-B511-8346-BAE3-04C6EB1CEBCC}" dt="2023-11-05T00:29:32.744" v="9" actId="2696"/>
        <pc:sldMkLst>
          <pc:docMk/>
          <pc:sldMk cId="2171697201" sldId="595"/>
        </pc:sldMkLst>
      </pc:sldChg>
      <pc:sldChg chg="del">
        <pc:chgData name="Jim Fleming" userId="161791bae1afb603" providerId="LiveId" clId="{48B9084C-B511-8346-BAE3-04C6EB1CEBCC}" dt="2023-11-05T00:29:29.931" v="8" actId="2696"/>
        <pc:sldMkLst>
          <pc:docMk/>
          <pc:sldMk cId="4152632544" sldId="597"/>
        </pc:sldMkLst>
      </pc:sldChg>
      <pc:sldChg chg="del">
        <pc:chgData name="Jim Fleming" userId="161791bae1afb603" providerId="LiveId" clId="{48B9084C-B511-8346-BAE3-04C6EB1CEBCC}" dt="2023-11-05T00:29:33.931" v="10" actId="2696"/>
        <pc:sldMkLst>
          <pc:docMk/>
          <pc:sldMk cId="3106774218" sldId="598"/>
        </pc:sldMkLst>
      </pc:sldChg>
      <pc:sldChg chg="del">
        <pc:chgData name="Jim Fleming" userId="161791bae1afb603" providerId="LiveId" clId="{48B9084C-B511-8346-BAE3-04C6EB1CEBCC}" dt="2023-11-05T00:29:39.329" v="14" actId="2696"/>
        <pc:sldMkLst>
          <pc:docMk/>
          <pc:sldMk cId="185462937" sldId="599"/>
        </pc:sldMkLst>
      </pc:sldChg>
      <pc:sldChg chg="modSp mod">
        <pc:chgData name="Jim Fleming" userId="161791bae1afb603" providerId="LiveId" clId="{48B9084C-B511-8346-BAE3-04C6EB1CEBCC}" dt="2023-11-05T00:41:37.023" v="233"/>
        <pc:sldMkLst>
          <pc:docMk/>
          <pc:sldMk cId="3938386549" sldId="601"/>
        </pc:sldMkLst>
        <pc:spChg chg="mod">
          <ac:chgData name="Jim Fleming" userId="161791bae1afb603" providerId="LiveId" clId="{48B9084C-B511-8346-BAE3-04C6EB1CEBCC}" dt="2023-11-05T00:41:37.023" v="233"/>
          <ac:spMkLst>
            <pc:docMk/>
            <pc:sldMk cId="3938386549" sldId="601"/>
            <ac:spMk id="14" creationId="{5F776F3F-31E1-B7AA-5D11-1AB1A9490BFE}"/>
          </ac:spMkLst>
        </pc:spChg>
      </pc:sldChg>
      <pc:sldChg chg="del">
        <pc:chgData name="Jim Fleming" userId="161791bae1afb603" providerId="LiveId" clId="{48B9084C-B511-8346-BAE3-04C6EB1CEBCC}" dt="2023-11-05T00:29:52.645" v="15" actId="2696"/>
        <pc:sldMkLst>
          <pc:docMk/>
          <pc:sldMk cId="3816961653" sldId="602"/>
        </pc:sldMkLst>
      </pc:sldChg>
      <pc:sldChg chg="del">
        <pc:chgData name="Jim Fleming" userId="161791bae1afb603" providerId="LiveId" clId="{48B9084C-B511-8346-BAE3-04C6EB1CEBCC}" dt="2023-11-05T00:29:54.462" v="17" actId="2696"/>
        <pc:sldMkLst>
          <pc:docMk/>
          <pc:sldMk cId="1455650365" sldId="603"/>
        </pc:sldMkLst>
      </pc:sldChg>
      <pc:sldChg chg="del">
        <pc:chgData name="Jim Fleming" userId="161791bae1afb603" providerId="LiveId" clId="{48B9084C-B511-8346-BAE3-04C6EB1CEBCC}" dt="2023-11-05T00:30:33.369" v="21" actId="2696"/>
        <pc:sldMkLst>
          <pc:docMk/>
          <pc:sldMk cId="3293515819" sldId="604"/>
        </pc:sldMkLst>
      </pc:sldChg>
      <pc:sldChg chg="del">
        <pc:chgData name="Jim Fleming" userId="161791bae1afb603" providerId="LiveId" clId="{48B9084C-B511-8346-BAE3-04C6EB1CEBCC}" dt="2023-11-05T00:30:33.906" v="22" actId="2696"/>
        <pc:sldMkLst>
          <pc:docMk/>
          <pc:sldMk cId="822625095" sldId="605"/>
        </pc:sldMkLst>
      </pc:sldChg>
      <pc:sldChg chg="del">
        <pc:chgData name="Jim Fleming" userId="161791bae1afb603" providerId="LiveId" clId="{48B9084C-B511-8346-BAE3-04C6EB1CEBCC}" dt="2023-11-05T00:44:37.254" v="238" actId="2696"/>
        <pc:sldMkLst>
          <pc:docMk/>
          <pc:sldMk cId="2600524677" sldId="606"/>
        </pc:sldMkLst>
      </pc:sldChg>
      <pc:sldChg chg="modSp mod ord">
        <pc:chgData name="Jim Fleming" userId="161791bae1afb603" providerId="LiveId" clId="{48B9084C-B511-8346-BAE3-04C6EB1CEBCC}" dt="2023-11-05T00:44:17.986" v="236" actId="20578"/>
        <pc:sldMkLst>
          <pc:docMk/>
          <pc:sldMk cId="683045052" sldId="607"/>
        </pc:sldMkLst>
        <pc:spChg chg="mod">
          <ac:chgData name="Jim Fleming" userId="161791bae1afb603" providerId="LiveId" clId="{48B9084C-B511-8346-BAE3-04C6EB1CEBCC}" dt="2023-11-05T00:40:48.335" v="227" actId="20577"/>
          <ac:spMkLst>
            <pc:docMk/>
            <pc:sldMk cId="683045052" sldId="607"/>
            <ac:spMk id="14" creationId="{5F776F3F-31E1-B7AA-5D11-1AB1A9490BFE}"/>
          </ac:spMkLst>
        </pc:spChg>
      </pc:sldChg>
      <pc:sldChg chg="del">
        <pc:chgData name="Jim Fleming" userId="161791bae1afb603" providerId="LiveId" clId="{48B9084C-B511-8346-BAE3-04C6EB1CEBCC}" dt="2023-11-05T00:29:27.403" v="6" actId="2696"/>
        <pc:sldMkLst>
          <pc:docMk/>
          <pc:sldMk cId="2763185335" sldId="613"/>
        </pc:sldMkLst>
      </pc:sldChg>
      <pc:sldChg chg="del">
        <pc:chgData name="Jim Fleming" userId="161791bae1afb603" providerId="LiveId" clId="{48B9084C-B511-8346-BAE3-04C6EB1CEBCC}" dt="2023-11-05T00:29:28.592" v="7" actId="2696"/>
        <pc:sldMkLst>
          <pc:docMk/>
          <pc:sldMk cId="4232455672" sldId="614"/>
        </pc:sldMkLst>
      </pc:sldChg>
      <pc:sldChg chg="addSp delSp modSp mod">
        <pc:chgData name="Jim Fleming" userId="161791bae1afb603" providerId="LiveId" clId="{48B9084C-B511-8346-BAE3-04C6EB1CEBCC}" dt="2023-11-05T00:32:20.628" v="60" actId="2711"/>
        <pc:sldMkLst>
          <pc:docMk/>
          <pc:sldMk cId="191869438" sldId="615"/>
        </pc:sldMkLst>
        <pc:spChg chg="add mod">
          <ac:chgData name="Jim Fleming" userId="161791bae1afb603" providerId="LiveId" clId="{48B9084C-B511-8346-BAE3-04C6EB1CEBCC}" dt="2023-11-05T00:32:20.628" v="60" actId="2711"/>
          <ac:spMkLst>
            <pc:docMk/>
            <pc:sldMk cId="191869438" sldId="615"/>
            <ac:spMk id="2" creationId="{1BF936C1-00F8-7EA5-84EB-4B0F835DB3FF}"/>
          </ac:spMkLst>
        </pc:spChg>
        <pc:picChg chg="add">
          <ac:chgData name="Jim Fleming" userId="161791bae1afb603" providerId="LiveId" clId="{48B9084C-B511-8346-BAE3-04C6EB1CEBCC}" dt="2023-11-05T00:31:46.161" v="38"/>
          <ac:picMkLst>
            <pc:docMk/>
            <pc:sldMk cId="191869438" sldId="615"/>
            <ac:picMk id="1026" creationId="{845DB497-9AF6-5066-1C81-A9C156647389}"/>
          </ac:picMkLst>
        </pc:picChg>
        <pc:picChg chg="del">
          <ac:chgData name="Jim Fleming" userId="161791bae1afb603" providerId="LiveId" clId="{48B9084C-B511-8346-BAE3-04C6EB1CEBCC}" dt="2023-11-05T00:31:33.210" v="37" actId="478"/>
          <ac:picMkLst>
            <pc:docMk/>
            <pc:sldMk cId="191869438" sldId="615"/>
            <ac:picMk id="7170" creationId="{DC8DFB3D-CD64-341B-F212-CA848511DF5D}"/>
          </ac:picMkLst>
        </pc:picChg>
      </pc:sldChg>
      <pc:sldChg chg="del">
        <pc:chgData name="Jim Fleming" userId="161791bae1afb603" providerId="LiveId" clId="{48B9084C-B511-8346-BAE3-04C6EB1CEBCC}" dt="2023-11-05T00:29:53.499" v="16" actId="2696"/>
        <pc:sldMkLst>
          <pc:docMk/>
          <pc:sldMk cId="65377899" sldId="616"/>
        </pc:sldMkLst>
      </pc:sldChg>
      <pc:sldChg chg="modSp add mod">
        <pc:chgData name="Jim Fleming" userId="161791bae1afb603" providerId="LiveId" clId="{48B9084C-B511-8346-BAE3-04C6EB1CEBCC}" dt="2023-11-05T00:31:18.355" v="35" actId="20577"/>
        <pc:sldMkLst>
          <pc:docMk/>
          <pc:sldMk cId="1771867604" sldId="616"/>
        </pc:sldMkLst>
        <pc:spChg chg="mod">
          <ac:chgData name="Jim Fleming" userId="161791bae1afb603" providerId="LiveId" clId="{48B9084C-B511-8346-BAE3-04C6EB1CEBCC}" dt="2023-11-05T00:31:18.355" v="35" actId="20577"/>
          <ac:spMkLst>
            <pc:docMk/>
            <pc:sldMk cId="1771867604" sldId="616"/>
            <ac:spMk id="5" creationId="{FDC8D6C2-5F52-D34B-23A0-601FDE73D0F9}"/>
          </ac:spMkLst>
        </pc:spChg>
      </pc:sldChg>
      <pc:sldChg chg="del">
        <pc:chgData name="Jim Fleming" userId="161791bae1afb603" providerId="LiveId" clId="{48B9084C-B511-8346-BAE3-04C6EB1CEBCC}" dt="2023-11-05T00:29:55.219" v="18" actId="2696"/>
        <pc:sldMkLst>
          <pc:docMk/>
          <pc:sldMk cId="2122332089" sldId="617"/>
        </pc:sldMkLst>
      </pc:sldChg>
      <pc:sldChg chg="addSp delSp modSp add del mod ord">
        <pc:chgData name="Jim Fleming" userId="161791bae1afb603" providerId="LiveId" clId="{48B9084C-B511-8346-BAE3-04C6EB1CEBCC}" dt="2023-11-05T00:37:29.234" v="100" actId="2696"/>
        <pc:sldMkLst>
          <pc:docMk/>
          <pc:sldMk cId="2857941999" sldId="617"/>
        </pc:sldMkLst>
        <pc:spChg chg="mod">
          <ac:chgData name="Jim Fleming" userId="161791bae1afb603" providerId="LiveId" clId="{48B9084C-B511-8346-BAE3-04C6EB1CEBCC}" dt="2023-11-05T00:36:21.507" v="91" actId="20577"/>
          <ac:spMkLst>
            <pc:docMk/>
            <pc:sldMk cId="2857941999" sldId="617"/>
            <ac:spMk id="14" creationId="{5F776F3F-31E1-B7AA-5D11-1AB1A9490BFE}"/>
          </ac:spMkLst>
        </pc:spChg>
        <pc:picChg chg="del">
          <ac:chgData name="Jim Fleming" userId="161791bae1afb603" providerId="LiveId" clId="{48B9084C-B511-8346-BAE3-04C6EB1CEBCC}" dt="2023-11-05T00:36:24.263" v="92" actId="478"/>
          <ac:picMkLst>
            <pc:docMk/>
            <pc:sldMk cId="2857941999" sldId="617"/>
            <ac:picMk id="7" creationId="{10090001-4AB7-30DC-6A47-CD5A64C4EF9F}"/>
          </ac:picMkLst>
        </pc:picChg>
        <pc:picChg chg="add mod">
          <ac:chgData name="Jim Fleming" userId="161791bae1afb603" providerId="LiveId" clId="{48B9084C-B511-8346-BAE3-04C6EB1CEBCC}" dt="2023-11-05T00:36:54.313" v="97" actId="1366"/>
          <ac:picMkLst>
            <pc:docMk/>
            <pc:sldMk cId="2857941999" sldId="617"/>
            <ac:picMk id="2050" creationId="{0EB293ED-DBC0-5C19-4856-F69FC16E54ED}"/>
          </ac:picMkLst>
        </pc:picChg>
      </pc:sldChg>
      <pc:sldChg chg="del">
        <pc:chgData name="Jim Fleming" userId="161791bae1afb603" providerId="LiveId" clId="{48B9084C-B511-8346-BAE3-04C6EB1CEBCC}" dt="2023-11-05T00:30:35.239" v="23" actId="2696"/>
        <pc:sldMkLst>
          <pc:docMk/>
          <pc:sldMk cId="620506558" sldId="618"/>
        </pc:sldMkLst>
      </pc:sldChg>
      <pc:sldChg chg="add ord replId">
        <pc:chgData name="Jim Fleming" userId="161791bae1afb603" providerId="LiveId" clId="{48B9084C-B511-8346-BAE3-04C6EB1CEBCC}" dt="2023-11-05T00:35:35.494" v="62" actId="20578"/>
        <pc:sldMkLst>
          <pc:docMk/>
          <pc:sldMk cId="2966094806" sldId="618"/>
        </pc:sldMkLst>
      </pc:sldChg>
      <pc:sldChg chg="add del ord replId">
        <pc:chgData name="Jim Fleming" userId="161791bae1afb603" providerId="LiveId" clId="{48B9084C-B511-8346-BAE3-04C6EB1CEBCC}" dt="2023-11-05T00:37:22.623" v="98" actId="2696"/>
        <pc:sldMkLst>
          <pc:docMk/>
          <pc:sldMk cId="776933989" sldId="619"/>
        </pc:sldMkLst>
      </pc:sldChg>
      <pc:sldChg chg="del">
        <pc:chgData name="Jim Fleming" userId="161791bae1afb603" providerId="LiveId" clId="{48B9084C-B511-8346-BAE3-04C6EB1CEBCC}" dt="2023-11-05T00:29:37.540" v="12" actId="2696"/>
        <pc:sldMkLst>
          <pc:docMk/>
          <pc:sldMk cId="1072035839" sldId="619"/>
        </pc:sldMkLst>
      </pc:sldChg>
      <pc:sldChg chg="modSp add mod ord">
        <pc:chgData name="Jim Fleming" userId="161791bae1afb603" providerId="LiveId" clId="{48B9084C-B511-8346-BAE3-04C6EB1CEBCC}" dt="2023-11-05T01:00:08.028" v="248"/>
        <pc:sldMkLst>
          <pc:docMk/>
          <pc:sldMk cId="1178792350" sldId="620"/>
        </pc:sldMkLst>
        <pc:spChg chg="mod">
          <ac:chgData name="Jim Fleming" userId="161791bae1afb603" providerId="LiveId" clId="{48B9084C-B511-8346-BAE3-04C6EB1CEBCC}" dt="2023-11-05T01:00:08.028" v="248"/>
          <ac:spMkLst>
            <pc:docMk/>
            <pc:sldMk cId="1178792350" sldId="620"/>
            <ac:spMk id="2" creationId="{1AC8C507-C381-A7EC-84C3-B88443D1F57A}"/>
          </ac:spMkLst>
        </pc:spChg>
      </pc:sldChg>
      <pc:sldChg chg="del">
        <pc:chgData name="Jim Fleming" userId="161791bae1afb603" providerId="LiveId" clId="{48B9084C-B511-8346-BAE3-04C6EB1CEBCC}" dt="2023-11-05T00:30:30.820" v="20" actId="2696"/>
        <pc:sldMkLst>
          <pc:docMk/>
          <pc:sldMk cId="3878621202" sldId="620"/>
        </pc:sldMkLst>
      </pc:sldChg>
      <pc:sldChg chg="modSp add mod ord">
        <pc:chgData name="Jim Fleming" userId="161791bae1afb603" providerId="LiveId" clId="{48B9084C-B511-8346-BAE3-04C6EB1CEBCC}" dt="2023-11-05T00:44:06.154" v="235" actId="20577"/>
        <pc:sldMkLst>
          <pc:docMk/>
          <pc:sldMk cId="168883434" sldId="621"/>
        </pc:sldMkLst>
        <pc:spChg chg="mod">
          <ac:chgData name="Jim Fleming" userId="161791bae1afb603" providerId="LiveId" clId="{48B9084C-B511-8346-BAE3-04C6EB1CEBCC}" dt="2023-11-05T00:44:06.154" v="235" actId="20577"/>
          <ac:spMkLst>
            <pc:docMk/>
            <pc:sldMk cId="168883434" sldId="621"/>
            <ac:spMk id="14" creationId="{5F776F3F-31E1-B7AA-5D11-1AB1A9490BFE}"/>
          </ac:spMkLst>
        </pc:spChg>
      </pc:sldChg>
      <pc:sldChg chg="del">
        <pc:chgData name="Jim Fleming" userId="161791bae1afb603" providerId="LiveId" clId="{48B9084C-B511-8346-BAE3-04C6EB1CEBCC}" dt="2023-11-05T00:30:29.936" v="19" actId="2696"/>
        <pc:sldMkLst>
          <pc:docMk/>
          <pc:sldMk cId="1580791344" sldId="621"/>
        </pc:sldMkLst>
      </pc:sldChg>
      <pc:sldChg chg="modSp add mod ord">
        <pc:chgData name="Jim Fleming" userId="161791bae1afb603" providerId="LiveId" clId="{48B9084C-B511-8346-BAE3-04C6EB1CEBCC}" dt="2023-11-05T01:00:11.068" v="249"/>
        <pc:sldMkLst>
          <pc:docMk/>
          <pc:sldMk cId="833004635" sldId="622"/>
        </pc:sldMkLst>
        <pc:spChg chg="mod">
          <ac:chgData name="Jim Fleming" userId="161791bae1afb603" providerId="LiveId" clId="{48B9084C-B511-8346-BAE3-04C6EB1CEBCC}" dt="2023-11-05T01:00:11.068" v="249"/>
          <ac:spMkLst>
            <pc:docMk/>
            <pc:sldMk cId="833004635" sldId="622"/>
            <ac:spMk id="2" creationId="{1AC8C507-C381-A7EC-84C3-B88443D1F57A}"/>
          </ac:spMkLst>
        </pc:spChg>
      </pc:sldChg>
      <pc:sldChg chg="modSp add mod ord">
        <pc:chgData name="Jim Fleming" userId="161791bae1afb603" providerId="LiveId" clId="{48B9084C-B511-8346-BAE3-04C6EB1CEBCC}" dt="2023-11-05T01:00:13.600" v="250"/>
        <pc:sldMkLst>
          <pc:docMk/>
          <pc:sldMk cId="1342366298" sldId="623"/>
        </pc:sldMkLst>
        <pc:spChg chg="mod">
          <ac:chgData name="Jim Fleming" userId="161791bae1afb603" providerId="LiveId" clId="{48B9084C-B511-8346-BAE3-04C6EB1CEBCC}" dt="2023-11-05T01:00:13.600" v="250"/>
          <ac:spMkLst>
            <pc:docMk/>
            <pc:sldMk cId="1342366298" sldId="623"/>
            <ac:spMk id="2" creationId="{1AC8C507-C381-A7EC-84C3-B88443D1F57A}"/>
          </ac:spMkLst>
        </pc:spChg>
      </pc:sldChg>
      <pc:sldChg chg="modSp add mod ord">
        <pc:chgData name="Jim Fleming" userId="161791bae1afb603" providerId="LiveId" clId="{48B9084C-B511-8346-BAE3-04C6EB1CEBCC}" dt="2023-11-05T01:00:16.170" v="251"/>
        <pc:sldMkLst>
          <pc:docMk/>
          <pc:sldMk cId="923066462" sldId="624"/>
        </pc:sldMkLst>
        <pc:spChg chg="mod">
          <ac:chgData name="Jim Fleming" userId="161791bae1afb603" providerId="LiveId" clId="{48B9084C-B511-8346-BAE3-04C6EB1CEBCC}" dt="2023-11-05T01:00:16.170" v="251"/>
          <ac:spMkLst>
            <pc:docMk/>
            <pc:sldMk cId="923066462" sldId="624"/>
            <ac:spMk id="2" creationId="{1AC8C507-C381-A7EC-84C3-B88443D1F57A}"/>
          </ac:spMkLst>
        </pc:spChg>
      </pc:sldChg>
      <pc:sldChg chg="modSp add mod ord">
        <pc:chgData name="Jim Fleming" userId="161791bae1afb603" providerId="LiveId" clId="{48B9084C-B511-8346-BAE3-04C6EB1CEBCC}" dt="2023-11-05T01:00:18.811" v="252"/>
        <pc:sldMkLst>
          <pc:docMk/>
          <pc:sldMk cId="414640567" sldId="625"/>
        </pc:sldMkLst>
        <pc:spChg chg="mod">
          <ac:chgData name="Jim Fleming" userId="161791bae1afb603" providerId="LiveId" clId="{48B9084C-B511-8346-BAE3-04C6EB1CEBCC}" dt="2023-11-05T01:00:18.811" v="252"/>
          <ac:spMkLst>
            <pc:docMk/>
            <pc:sldMk cId="414640567" sldId="625"/>
            <ac:spMk id="2" creationId="{1AC8C507-C381-A7EC-84C3-B88443D1F57A}"/>
          </ac:spMkLst>
        </pc:spChg>
      </pc:sldChg>
      <pc:sldChg chg="addSp delSp modSp add mod setBg">
        <pc:chgData name="Jim Fleming" userId="161791bae1afb603" providerId="LiveId" clId="{48B9084C-B511-8346-BAE3-04C6EB1CEBCC}" dt="2023-11-05T00:52:56.437" v="245" actId="26606"/>
        <pc:sldMkLst>
          <pc:docMk/>
          <pc:sldMk cId="2098351676" sldId="626"/>
        </pc:sldMkLst>
        <pc:spChg chg="del">
          <ac:chgData name="Jim Fleming" userId="161791bae1afb603" providerId="LiveId" clId="{48B9084C-B511-8346-BAE3-04C6EB1CEBCC}" dt="2023-11-05T00:48:59.913" v="242" actId="478"/>
          <ac:spMkLst>
            <pc:docMk/>
            <pc:sldMk cId="2098351676" sldId="626"/>
            <ac:spMk id="2" creationId="{1AC8C507-C381-A7EC-84C3-B88443D1F57A}"/>
          </ac:spMkLst>
        </pc:spChg>
        <pc:spChg chg="add del mod">
          <ac:chgData name="Jim Fleming" userId="161791bae1afb603" providerId="LiveId" clId="{48B9084C-B511-8346-BAE3-04C6EB1CEBCC}" dt="2023-11-05T00:49:00.699" v="243" actId="478"/>
          <ac:spMkLst>
            <pc:docMk/>
            <pc:sldMk cId="2098351676" sldId="626"/>
            <ac:spMk id="4" creationId="{5FDC75B2-9CEE-8BD1-3DE2-02F3F853C76E}"/>
          </ac:spMkLst>
        </pc:spChg>
        <pc:spChg chg="add">
          <ac:chgData name="Jim Fleming" userId="161791bae1afb603" providerId="LiveId" clId="{48B9084C-B511-8346-BAE3-04C6EB1CEBCC}" dt="2023-11-05T00:52:56.437" v="245" actId="26606"/>
          <ac:spMkLst>
            <pc:docMk/>
            <pc:sldMk cId="2098351676" sldId="626"/>
            <ac:spMk id="4103" creationId="{42A4FC2C-047E-45A5-965D-8E1E3BF09BC6}"/>
          </ac:spMkLst>
        </pc:spChg>
        <pc:picChg chg="add mod">
          <ac:chgData name="Jim Fleming" userId="161791bae1afb603" providerId="LiveId" clId="{48B9084C-B511-8346-BAE3-04C6EB1CEBCC}" dt="2023-11-05T00:52:56.437" v="245" actId="26606"/>
          <ac:picMkLst>
            <pc:docMk/>
            <pc:sldMk cId="2098351676" sldId="626"/>
            <ac:picMk id="4098" creationId="{F725D975-8205-584E-9425-5504BF968C5F}"/>
          </ac:picMkLst>
        </pc:picChg>
      </pc:sldChg>
    </pc:docChg>
  </pc:docChgLst>
  <pc:docChgLst>
    <pc:chgData name="Jim Fleming" userId="161791bae1afb603" providerId="LiveId" clId="{B153192E-CFB0-404F-872E-8B98057B7F1C}"/>
    <pc:docChg chg="undo custSel addSld delSld modSld sldOrd">
      <pc:chgData name="Jim Fleming" userId="161791bae1afb603" providerId="LiveId" clId="{B153192E-CFB0-404F-872E-8B98057B7F1C}" dt="2024-03-16T23:45:21.393" v="269" actId="20577"/>
      <pc:docMkLst>
        <pc:docMk/>
      </pc:docMkLst>
      <pc:sldChg chg="modSp mod">
        <pc:chgData name="Jim Fleming" userId="161791bae1afb603" providerId="LiveId" clId="{B153192E-CFB0-404F-872E-8B98057B7F1C}" dt="2024-03-16T23:44:58.828" v="255" actId="20577"/>
        <pc:sldMkLst>
          <pc:docMk/>
          <pc:sldMk cId="1520490589" sldId="468"/>
        </pc:sldMkLst>
        <pc:spChg chg="mod">
          <ac:chgData name="Jim Fleming" userId="161791bae1afb603" providerId="LiveId" clId="{B153192E-CFB0-404F-872E-8B98057B7F1C}" dt="2024-03-16T23:44:58.828" v="255" actId="20577"/>
          <ac:spMkLst>
            <pc:docMk/>
            <pc:sldMk cId="1520490589" sldId="468"/>
            <ac:spMk id="2" creationId="{1AC8C507-C381-A7EC-84C3-B88443D1F57A}"/>
          </ac:spMkLst>
        </pc:spChg>
        <pc:spChg chg="mod">
          <ac:chgData name="Jim Fleming" userId="161791bae1afb603" providerId="LiveId" clId="{B153192E-CFB0-404F-872E-8B98057B7F1C}" dt="2024-03-16T23:44:46.121" v="237" actId="6549"/>
          <ac:spMkLst>
            <pc:docMk/>
            <pc:sldMk cId="1520490589" sldId="468"/>
            <ac:spMk id="3" creationId="{62B5EBAE-EEA5-52B7-A79D-B215DCDBE55D}"/>
          </ac:spMkLst>
        </pc:spChg>
      </pc:sldChg>
      <pc:sldChg chg="modSp mod">
        <pc:chgData name="Jim Fleming" userId="161791bae1afb603" providerId="LiveId" clId="{B153192E-CFB0-404F-872E-8B98057B7F1C}" dt="2024-03-16T23:40:30.895" v="10" actId="6549"/>
        <pc:sldMkLst>
          <pc:docMk/>
          <pc:sldMk cId="189513369" sldId="583"/>
        </pc:sldMkLst>
        <pc:spChg chg="mod">
          <ac:chgData name="Jim Fleming" userId="161791bae1afb603" providerId="LiveId" clId="{B153192E-CFB0-404F-872E-8B98057B7F1C}" dt="2024-03-16T23:40:17.857" v="8" actId="6549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B153192E-CFB0-404F-872E-8B98057B7F1C}" dt="2024-03-16T23:40:30.895" v="10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modSp mod">
        <pc:chgData name="Jim Fleming" userId="161791bae1afb603" providerId="LiveId" clId="{B153192E-CFB0-404F-872E-8B98057B7F1C}" dt="2024-03-16T23:40:13.347" v="2" actId="20577"/>
        <pc:sldMkLst>
          <pc:docMk/>
          <pc:sldMk cId="111229696" sldId="648"/>
        </pc:sldMkLst>
        <pc:spChg chg="mod">
          <ac:chgData name="Jim Fleming" userId="161791bae1afb603" providerId="LiveId" clId="{B153192E-CFB0-404F-872E-8B98057B7F1C}" dt="2024-03-16T23:40:13.347" v="2" actId="20577"/>
          <ac:spMkLst>
            <pc:docMk/>
            <pc:sldMk cId="111229696" sldId="648"/>
            <ac:spMk id="2" creationId="{1AC8C507-C381-A7EC-84C3-B88443D1F57A}"/>
          </ac:spMkLst>
        </pc:spChg>
      </pc:sldChg>
      <pc:sldChg chg="add ord">
        <pc:chgData name="Jim Fleming" userId="161791bae1afb603" providerId="LiveId" clId="{B153192E-CFB0-404F-872E-8B98057B7F1C}" dt="2024-03-16T23:40:52.694" v="19" actId="20578"/>
        <pc:sldMkLst>
          <pc:docMk/>
          <pc:sldMk cId="1704666994" sldId="649"/>
        </pc:sldMkLst>
      </pc:sldChg>
      <pc:sldChg chg="del">
        <pc:chgData name="Jim Fleming" userId="161791bae1afb603" providerId="LiveId" clId="{B153192E-CFB0-404F-872E-8B98057B7F1C}" dt="2024-03-16T23:40:39.414" v="12" actId="2696"/>
        <pc:sldMkLst>
          <pc:docMk/>
          <pc:sldMk cId="2023914728" sldId="649"/>
        </pc:sldMkLst>
      </pc:sldChg>
      <pc:sldChg chg="del">
        <pc:chgData name="Jim Fleming" userId="161791bae1afb603" providerId="LiveId" clId="{B153192E-CFB0-404F-872E-8B98057B7F1C}" dt="2024-03-16T23:40:39.977" v="13" actId="2696"/>
        <pc:sldMkLst>
          <pc:docMk/>
          <pc:sldMk cId="825580403" sldId="650"/>
        </pc:sldMkLst>
      </pc:sldChg>
      <pc:sldChg chg="add del">
        <pc:chgData name="Jim Fleming" userId="161791bae1afb603" providerId="LiveId" clId="{B153192E-CFB0-404F-872E-8B98057B7F1C}" dt="2024-03-16T23:43:59.359" v="230" actId="2696"/>
        <pc:sldMkLst>
          <pc:docMk/>
          <pc:sldMk cId="953154733" sldId="650"/>
        </pc:sldMkLst>
      </pc:sldChg>
      <pc:sldChg chg="del">
        <pc:chgData name="Jim Fleming" userId="161791bae1afb603" providerId="LiveId" clId="{B153192E-CFB0-404F-872E-8B98057B7F1C}" dt="2024-03-16T23:40:40.427" v="14" actId="2696"/>
        <pc:sldMkLst>
          <pc:docMk/>
          <pc:sldMk cId="907203637" sldId="651"/>
        </pc:sldMkLst>
      </pc:sldChg>
      <pc:sldChg chg="addSp delSp modSp add mod ord">
        <pc:chgData name="Jim Fleming" userId="161791bae1afb603" providerId="LiveId" clId="{B153192E-CFB0-404F-872E-8B98057B7F1C}" dt="2024-03-16T23:45:12.951" v="261" actId="20577"/>
        <pc:sldMkLst>
          <pc:docMk/>
          <pc:sldMk cId="1046897879" sldId="651"/>
        </pc:sldMkLst>
        <pc:spChg chg="mod">
          <ac:chgData name="Jim Fleming" userId="161791bae1afb603" providerId="LiveId" clId="{B153192E-CFB0-404F-872E-8B98057B7F1C}" dt="2024-03-16T23:41:16.368" v="56" actId="313"/>
          <ac:spMkLst>
            <pc:docMk/>
            <pc:sldMk cId="1046897879" sldId="651"/>
            <ac:spMk id="2" creationId="{1AC8C507-C381-A7EC-84C3-B88443D1F57A}"/>
          </ac:spMkLst>
        </pc:spChg>
        <pc:spChg chg="add del mod">
          <ac:chgData name="Jim Fleming" userId="161791bae1afb603" providerId="LiveId" clId="{B153192E-CFB0-404F-872E-8B98057B7F1C}" dt="2024-03-16T23:41:34.072" v="62" actId="478"/>
          <ac:spMkLst>
            <pc:docMk/>
            <pc:sldMk cId="1046897879" sldId="651"/>
            <ac:spMk id="4" creationId="{BA4CAD42-3EE9-1EFD-DA2D-1D254DD82703}"/>
          </ac:spMkLst>
        </pc:spChg>
        <pc:spChg chg="add del mod">
          <ac:chgData name="Jim Fleming" userId="161791bae1afb603" providerId="LiveId" clId="{B153192E-CFB0-404F-872E-8B98057B7F1C}" dt="2024-03-16T23:45:12.951" v="261" actId="20577"/>
          <ac:spMkLst>
            <pc:docMk/>
            <pc:sldMk cId="1046897879" sldId="651"/>
            <ac:spMk id="5" creationId="{FDC8D6C2-5F52-D34B-23A0-601FDE73D0F9}"/>
          </ac:spMkLst>
        </pc:spChg>
      </pc:sldChg>
      <pc:sldChg chg="modSp add mod">
        <pc:chgData name="Jim Fleming" userId="161791bae1afb603" providerId="LiveId" clId="{B153192E-CFB0-404F-872E-8B98057B7F1C}" dt="2024-03-16T23:45:16.311" v="262"/>
        <pc:sldMkLst>
          <pc:docMk/>
          <pc:sldMk cId="2692242383" sldId="652"/>
        </pc:sldMkLst>
        <pc:spChg chg="mod">
          <ac:chgData name="Jim Fleming" userId="161791bae1afb603" providerId="LiveId" clId="{B153192E-CFB0-404F-872E-8B98057B7F1C}" dt="2024-03-16T23:45:16.311" v="262"/>
          <ac:spMkLst>
            <pc:docMk/>
            <pc:sldMk cId="2692242383" sldId="652"/>
            <ac:spMk id="5" creationId="{FDC8D6C2-5F52-D34B-23A0-601FDE73D0F9}"/>
          </ac:spMkLst>
        </pc:spChg>
      </pc:sldChg>
      <pc:sldChg chg="del">
        <pc:chgData name="Jim Fleming" userId="161791bae1afb603" providerId="LiveId" clId="{B153192E-CFB0-404F-872E-8B98057B7F1C}" dt="2024-03-16T23:40:40.817" v="15" actId="2696"/>
        <pc:sldMkLst>
          <pc:docMk/>
          <pc:sldMk cId="3173313526" sldId="652"/>
        </pc:sldMkLst>
      </pc:sldChg>
      <pc:sldChg chg="del">
        <pc:chgData name="Jim Fleming" userId="161791bae1afb603" providerId="LiveId" clId="{B153192E-CFB0-404F-872E-8B98057B7F1C}" dt="2024-03-16T23:40:41.240" v="16" actId="2696"/>
        <pc:sldMkLst>
          <pc:docMk/>
          <pc:sldMk cId="3035008241" sldId="653"/>
        </pc:sldMkLst>
      </pc:sldChg>
      <pc:sldChg chg="modSp add mod">
        <pc:chgData name="Jim Fleming" userId="161791bae1afb603" providerId="LiveId" clId="{B153192E-CFB0-404F-872E-8B98057B7F1C}" dt="2024-03-16T23:45:21.393" v="269" actId="20577"/>
        <pc:sldMkLst>
          <pc:docMk/>
          <pc:sldMk cId="3922066305" sldId="653"/>
        </pc:sldMkLst>
        <pc:spChg chg="mod">
          <ac:chgData name="Jim Fleming" userId="161791bae1afb603" providerId="LiveId" clId="{B153192E-CFB0-404F-872E-8B98057B7F1C}" dt="2024-03-16T23:45:21.393" v="269" actId="20577"/>
          <ac:spMkLst>
            <pc:docMk/>
            <pc:sldMk cId="3922066305" sldId="653"/>
            <ac:spMk id="5" creationId="{FDC8D6C2-5F52-D34B-23A0-601FDE73D0F9}"/>
          </ac:spMkLst>
        </pc:spChg>
      </pc:sldChg>
      <pc:sldChg chg="del">
        <pc:chgData name="Jim Fleming" userId="161791bae1afb603" providerId="LiveId" clId="{B153192E-CFB0-404F-872E-8B98057B7F1C}" dt="2024-03-16T23:40:38.434" v="11" actId="2696"/>
        <pc:sldMkLst>
          <pc:docMk/>
          <pc:sldMk cId="933047030" sldId="654"/>
        </pc:sldMkLst>
      </pc:sldChg>
      <pc:sldChg chg="modSp add mod replId">
        <pc:chgData name="Jim Fleming" userId="161791bae1afb603" providerId="LiveId" clId="{B153192E-CFB0-404F-872E-8B98057B7F1C}" dt="2024-03-16T23:45:18.529" v="263"/>
        <pc:sldMkLst>
          <pc:docMk/>
          <pc:sldMk cId="3865378955" sldId="654"/>
        </pc:sldMkLst>
        <pc:spChg chg="mod">
          <ac:chgData name="Jim Fleming" userId="161791bae1afb603" providerId="LiveId" clId="{B153192E-CFB0-404F-872E-8B98057B7F1C}" dt="2024-03-16T23:45:18.529" v="263"/>
          <ac:spMkLst>
            <pc:docMk/>
            <pc:sldMk cId="3865378955" sldId="654"/>
            <ac:spMk id="5" creationId="{FDC8D6C2-5F52-D34B-23A0-601FDE73D0F9}"/>
          </ac:spMkLst>
        </pc:spChg>
      </pc:sldChg>
      <pc:sldChg chg="del">
        <pc:chgData name="Jim Fleming" userId="161791bae1afb603" providerId="LiveId" clId="{B153192E-CFB0-404F-872E-8B98057B7F1C}" dt="2024-03-16T23:40:42.253" v="17" actId="2696"/>
        <pc:sldMkLst>
          <pc:docMk/>
          <pc:sldMk cId="2504948004" sldId="655"/>
        </pc:sldMkLst>
      </pc:sldChg>
    </pc:docChg>
  </pc:docChgLst>
  <pc:docChgLst>
    <pc:chgData name="Jim Fleming" userId="161791bae1afb603" providerId="LiveId" clId="{F51B9866-D897-2746-85E4-43BF54B7E916}"/>
    <pc:docChg chg="custSel addSld delSld modSld sldOrd">
      <pc:chgData name="Jim Fleming" userId="161791bae1afb603" providerId="LiveId" clId="{F51B9866-D897-2746-85E4-43BF54B7E916}" dt="2024-05-11T15:53:08.533" v="277" actId="1076"/>
      <pc:docMkLst>
        <pc:docMk/>
      </pc:docMkLst>
      <pc:sldChg chg="modSp mod ord">
        <pc:chgData name="Jim Fleming" userId="161791bae1afb603" providerId="LiveId" clId="{F51B9866-D897-2746-85E4-43BF54B7E916}" dt="2024-05-11T15:49:16.577" v="233" actId="20578"/>
        <pc:sldMkLst>
          <pc:docMk/>
          <pc:sldMk cId="189513369" sldId="583"/>
        </pc:sldMkLst>
        <pc:spChg chg="mod">
          <ac:chgData name="Jim Fleming" userId="161791bae1afb603" providerId="LiveId" clId="{F51B9866-D897-2746-85E4-43BF54B7E916}" dt="2024-05-11T15:31:26.199" v="28" actId="6549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F51B9866-D897-2746-85E4-43BF54B7E916}" dt="2024-05-11T15:32:01.909" v="40" actId="14100"/>
          <ac:spMkLst>
            <pc:docMk/>
            <pc:sldMk cId="189513369" sldId="583"/>
            <ac:spMk id="5" creationId="{FDC8D6C2-5F52-D34B-23A0-601FDE73D0F9}"/>
          </ac:spMkLst>
        </pc:spChg>
      </pc:sldChg>
      <pc:sldChg chg="modSp mod">
        <pc:chgData name="Jim Fleming" userId="161791bae1afb603" providerId="LiveId" clId="{F51B9866-D897-2746-85E4-43BF54B7E916}" dt="2024-05-11T15:31:11.177" v="13" actId="6549"/>
        <pc:sldMkLst>
          <pc:docMk/>
          <pc:sldMk cId="384459236" sldId="666"/>
        </pc:sldMkLst>
        <pc:spChg chg="mod">
          <ac:chgData name="Jim Fleming" userId="161791bae1afb603" providerId="LiveId" clId="{F51B9866-D897-2746-85E4-43BF54B7E916}" dt="2024-05-11T15:31:11.177" v="13" actId="6549"/>
          <ac:spMkLst>
            <pc:docMk/>
            <pc:sldMk cId="384459236" sldId="666"/>
            <ac:spMk id="2" creationId="{F7C5E659-3FCE-85B7-35DF-8AD98DBD3BD2}"/>
          </ac:spMkLst>
        </pc:spChg>
      </pc:sldChg>
      <pc:sldChg chg="addSp delSp modSp new mod">
        <pc:chgData name="Jim Fleming" userId="161791bae1afb603" providerId="LiveId" clId="{F51B9866-D897-2746-85E4-43BF54B7E916}" dt="2024-05-11T15:41:44.594" v="84" actId="1076"/>
        <pc:sldMkLst>
          <pc:docMk/>
          <pc:sldMk cId="2704939232" sldId="667"/>
        </pc:sldMkLst>
        <pc:spChg chg="del">
          <ac:chgData name="Jim Fleming" userId="161791bae1afb603" providerId="LiveId" clId="{F51B9866-D897-2746-85E4-43BF54B7E916}" dt="2024-05-11T15:40:57.978" v="42" actId="478"/>
          <ac:spMkLst>
            <pc:docMk/>
            <pc:sldMk cId="2704939232" sldId="667"/>
            <ac:spMk id="2" creationId="{B3B0072A-CE03-3830-501C-9C6F5568336D}"/>
          </ac:spMkLst>
        </pc:spChg>
        <pc:spChg chg="del">
          <ac:chgData name="Jim Fleming" userId="161791bae1afb603" providerId="LiveId" clId="{F51B9866-D897-2746-85E4-43BF54B7E916}" dt="2024-05-11T15:40:59.237" v="43" actId="478"/>
          <ac:spMkLst>
            <pc:docMk/>
            <pc:sldMk cId="2704939232" sldId="667"/>
            <ac:spMk id="3" creationId="{789190AE-FAE6-C858-11EE-7DDF50BFB589}"/>
          </ac:spMkLst>
        </pc:spChg>
        <pc:spChg chg="add mod">
          <ac:chgData name="Jim Fleming" userId="161791bae1afb603" providerId="LiveId" clId="{F51B9866-D897-2746-85E4-43BF54B7E916}" dt="2024-05-11T15:41:44.594" v="84" actId="1076"/>
          <ac:spMkLst>
            <pc:docMk/>
            <pc:sldMk cId="2704939232" sldId="667"/>
            <ac:spMk id="4" creationId="{43F966A8-163C-DBE3-9E33-9FF7CEB76C10}"/>
          </ac:spMkLst>
        </pc:spChg>
        <pc:picChg chg="add">
          <ac:chgData name="Jim Fleming" userId="161791bae1afb603" providerId="LiveId" clId="{F51B9866-D897-2746-85E4-43BF54B7E916}" dt="2024-05-11T15:41:03.751" v="44"/>
          <ac:picMkLst>
            <pc:docMk/>
            <pc:sldMk cId="2704939232" sldId="667"/>
            <ac:picMk id="1026" creationId="{B2AAD78E-E92C-BFB4-8F1F-8E12A572EA10}"/>
          </ac:picMkLst>
        </pc:picChg>
      </pc:sldChg>
      <pc:sldChg chg="del">
        <pc:chgData name="Jim Fleming" userId="161791bae1afb603" providerId="LiveId" clId="{F51B9866-D897-2746-85E4-43BF54B7E916}" dt="2024-05-11T15:31:14.067" v="14" actId="2696"/>
        <pc:sldMkLst>
          <pc:docMk/>
          <pc:sldMk cId="3027780690" sldId="667"/>
        </pc:sldMkLst>
      </pc:sldChg>
      <pc:sldChg chg="add ord">
        <pc:chgData name="Jim Fleming" userId="161791bae1afb603" providerId="LiveId" clId="{F51B9866-D897-2746-85E4-43BF54B7E916}" dt="2024-05-11T15:42:23.822" v="86" actId="20578"/>
        <pc:sldMkLst>
          <pc:docMk/>
          <pc:sldMk cId="64275505" sldId="668"/>
        </pc:sldMkLst>
      </pc:sldChg>
      <pc:sldChg chg="new del">
        <pc:chgData name="Jim Fleming" userId="161791bae1afb603" providerId="LiveId" clId="{F51B9866-D897-2746-85E4-43BF54B7E916}" dt="2024-05-11T15:42:32.058" v="90" actId="2696"/>
        <pc:sldMkLst>
          <pc:docMk/>
          <pc:sldMk cId="1689249565" sldId="669"/>
        </pc:sldMkLst>
      </pc:sldChg>
      <pc:sldChg chg="del">
        <pc:chgData name="Jim Fleming" userId="161791bae1afb603" providerId="LiveId" clId="{F51B9866-D897-2746-85E4-43BF54B7E916}" dt="2024-05-11T15:31:19.998" v="18" actId="2696"/>
        <pc:sldMkLst>
          <pc:docMk/>
          <pc:sldMk cId="1488943873" sldId="670"/>
        </pc:sldMkLst>
      </pc:sldChg>
      <pc:sldChg chg="addSp delSp modSp add mod ord">
        <pc:chgData name="Jim Fleming" userId="161791bae1afb603" providerId="LiveId" clId="{F51B9866-D897-2746-85E4-43BF54B7E916}" dt="2024-05-11T15:43:04.577" v="100" actId="1076"/>
        <pc:sldMkLst>
          <pc:docMk/>
          <pc:sldMk cId="3356246067" sldId="670"/>
        </pc:sldMkLst>
        <pc:spChg chg="del">
          <ac:chgData name="Jim Fleming" userId="161791bae1afb603" providerId="LiveId" clId="{F51B9866-D897-2746-85E4-43BF54B7E916}" dt="2024-05-11T15:42:41.053" v="92" actId="478"/>
          <ac:spMkLst>
            <pc:docMk/>
            <pc:sldMk cId="3356246067" sldId="670"/>
            <ac:spMk id="4" creationId="{43F966A8-163C-DBE3-9E33-9FF7CEB76C10}"/>
          </ac:spMkLst>
        </pc:spChg>
        <pc:picChg chg="add mod">
          <ac:chgData name="Jim Fleming" userId="161791bae1afb603" providerId="LiveId" clId="{F51B9866-D897-2746-85E4-43BF54B7E916}" dt="2024-05-11T15:43:04.577" v="100" actId="1076"/>
          <ac:picMkLst>
            <pc:docMk/>
            <pc:sldMk cId="3356246067" sldId="670"/>
            <ac:picMk id="3" creationId="{232852D5-2D34-23A8-F165-D327C5E3C44A}"/>
          </ac:picMkLst>
        </pc:picChg>
        <pc:picChg chg="del">
          <ac:chgData name="Jim Fleming" userId="161791bae1afb603" providerId="LiveId" clId="{F51B9866-D897-2746-85E4-43BF54B7E916}" dt="2024-05-11T15:42:38.701" v="91" actId="478"/>
          <ac:picMkLst>
            <pc:docMk/>
            <pc:sldMk cId="3356246067" sldId="670"/>
            <ac:picMk id="1026" creationId="{B2AAD78E-E92C-BFB4-8F1F-8E12A572EA10}"/>
          </ac:picMkLst>
        </pc:picChg>
      </pc:sldChg>
      <pc:sldChg chg="del">
        <pc:chgData name="Jim Fleming" userId="161791bae1afb603" providerId="LiveId" clId="{F51B9866-D897-2746-85E4-43BF54B7E916}" dt="2024-05-11T15:31:16.034" v="15" actId="2696"/>
        <pc:sldMkLst>
          <pc:docMk/>
          <pc:sldMk cId="2004917992" sldId="671"/>
        </pc:sldMkLst>
      </pc:sldChg>
      <pc:sldChg chg="addSp delSp modSp add mod">
        <pc:chgData name="Jim Fleming" userId="161791bae1afb603" providerId="LiveId" clId="{F51B9866-D897-2746-85E4-43BF54B7E916}" dt="2024-05-11T15:47:58.745" v="187"/>
        <pc:sldMkLst>
          <pc:docMk/>
          <pc:sldMk cId="2723734467" sldId="671"/>
        </pc:sldMkLst>
        <pc:spChg chg="add del mod">
          <ac:chgData name="Jim Fleming" userId="161791bae1afb603" providerId="LiveId" clId="{F51B9866-D897-2746-85E4-43BF54B7E916}" dt="2024-05-11T15:47:57.782" v="186" actId="478"/>
          <ac:spMkLst>
            <pc:docMk/>
            <pc:sldMk cId="2723734467" sldId="671"/>
            <ac:spMk id="2" creationId="{FC525A41-8A0D-05E6-5495-6517F5283C14}"/>
          </ac:spMkLst>
        </pc:spChg>
        <pc:spChg chg="add del mod">
          <ac:chgData name="Jim Fleming" userId="161791bae1afb603" providerId="LiveId" clId="{F51B9866-D897-2746-85E4-43BF54B7E916}" dt="2024-05-11T15:47:39.002" v="160" actId="478"/>
          <ac:spMkLst>
            <pc:docMk/>
            <pc:sldMk cId="2723734467" sldId="671"/>
            <ac:spMk id="3" creationId="{593DB2FF-4B8D-0F97-503B-9A1D6B120B21}"/>
          </ac:spMkLst>
        </pc:spChg>
        <pc:spChg chg="add mod">
          <ac:chgData name="Jim Fleming" userId="161791bae1afb603" providerId="LiveId" clId="{F51B9866-D897-2746-85E4-43BF54B7E916}" dt="2024-05-11T15:47:58.745" v="187"/>
          <ac:spMkLst>
            <pc:docMk/>
            <pc:sldMk cId="2723734467" sldId="671"/>
            <ac:spMk id="4" creationId="{3D66A361-AB1C-63D0-863C-EC944BAB9FF1}"/>
          </ac:spMkLst>
        </pc:spChg>
        <pc:picChg chg="add">
          <ac:chgData name="Jim Fleming" userId="161791bae1afb603" providerId="LiveId" clId="{F51B9866-D897-2746-85E4-43BF54B7E916}" dt="2024-05-11T15:45:07.251" v="111"/>
          <ac:picMkLst>
            <pc:docMk/>
            <pc:sldMk cId="2723734467" sldId="671"/>
            <ac:picMk id="3074" creationId="{83F7A5FA-97D1-DE76-B0EE-75C8146A8810}"/>
          </ac:picMkLst>
        </pc:picChg>
      </pc:sldChg>
      <pc:sldChg chg="addSp modSp add mod">
        <pc:chgData name="Jim Fleming" userId="161791bae1afb603" providerId="LiveId" clId="{F51B9866-D897-2746-85E4-43BF54B7E916}" dt="2024-05-11T15:43:52.594" v="109" actId="14100"/>
        <pc:sldMkLst>
          <pc:docMk/>
          <pc:sldMk cId="1258714442" sldId="672"/>
        </pc:sldMkLst>
        <pc:picChg chg="add mod">
          <ac:chgData name="Jim Fleming" userId="161791bae1afb603" providerId="LiveId" clId="{F51B9866-D897-2746-85E4-43BF54B7E916}" dt="2024-05-11T15:43:52.594" v="109" actId="14100"/>
          <ac:picMkLst>
            <pc:docMk/>
            <pc:sldMk cId="1258714442" sldId="672"/>
            <ac:picMk id="3" creationId="{2E3EC319-1206-9F58-8529-F17C447DE3BF}"/>
          </ac:picMkLst>
        </pc:picChg>
      </pc:sldChg>
      <pc:sldChg chg="del">
        <pc:chgData name="Jim Fleming" userId="161791bae1afb603" providerId="LiveId" clId="{F51B9866-D897-2746-85E4-43BF54B7E916}" dt="2024-05-11T15:31:17.265" v="16" actId="2696"/>
        <pc:sldMkLst>
          <pc:docMk/>
          <pc:sldMk cId="3312777999" sldId="672"/>
        </pc:sldMkLst>
      </pc:sldChg>
      <pc:sldChg chg="del">
        <pc:chgData name="Jim Fleming" userId="161791bae1afb603" providerId="LiveId" clId="{F51B9866-D897-2746-85E4-43BF54B7E916}" dt="2024-05-11T15:31:18.664" v="17" actId="2696"/>
        <pc:sldMkLst>
          <pc:docMk/>
          <pc:sldMk cId="189999141" sldId="673"/>
        </pc:sldMkLst>
      </pc:sldChg>
      <pc:sldChg chg="addSp modSp add mod ord">
        <pc:chgData name="Jim Fleming" userId="161791bae1afb603" providerId="LiveId" clId="{F51B9866-D897-2746-85E4-43BF54B7E916}" dt="2024-05-11T15:44:15.704" v="110" actId="20578"/>
        <pc:sldMkLst>
          <pc:docMk/>
          <pc:sldMk cId="3431888848" sldId="673"/>
        </pc:sldMkLst>
        <pc:picChg chg="add mod">
          <ac:chgData name="Jim Fleming" userId="161791bae1afb603" providerId="LiveId" clId="{F51B9866-D897-2746-85E4-43BF54B7E916}" dt="2024-05-11T15:43:35.249" v="105" actId="1076"/>
          <ac:picMkLst>
            <pc:docMk/>
            <pc:sldMk cId="3431888848" sldId="673"/>
            <ac:picMk id="3" creationId="{E7EE4ECD-3E22-3191-6F4F-FCB31BD35A34}"/>
          </ac:picMkLst>
        </pc:picChg>
      </pc:sldChg>
      <pc:sldChg chg="addSp modSp add mod">
        <pc:chgData name="Jim Fleming" userId="161791bae1afb603" providerId="LiveId" clId="{F51B9866-D897-2746-85E4-43BF54B7E916}" dt="2024-05-11T15:50:55.533" v="247" actId="207"/>
        <pc:sldMkLst>
          <pc:docMk/>
          <pc:sldMk cId="399964751" sldId="674"/>
        </pc:sldMkLst>
        <pc:spChg chg="mod">
          <ac:chgData name="Jim Fleming" userId="161791bae1afb603" providerId="LiveId" clId="{F51B9866-D897-2746-85E4-43BF54B7E916}" dt="2024-05-11T15:47:51.347" v="185" actId="1076"/>
          <ac:spMkLst>
            <pc:docMk/>
            <pc:sldMk cId="399964751" sldId="674"/>
            <ac:spMk id="2" creationId="{FC525A41-8A0D-05E6-5495-6517F5283C14}"/>
          </ac:spMkLst>
        </pc:spChg>
        <pc:spChg chg="mod">
          <ac:chgData name="Jim Fleming" userId="161791bae1afb603" providerId="LiveId" clId="{F51B9866-D897-2746-85E4-43BF54B7E916}" dt="2024-05-11T15:47:48.053" v="184" actId="1038"/>
          <ac:spMkLst>
            <pc:docMk/>
            <pc:sldMk cId="399964751" sldId="674"/>
            <ac:spMk id="3" creationId="{593DB2FF-4B8D-0F97-503B-9A1D6B120B21}"/>
          </ac:spMkLst>
        </pc:spChg>
        <pc:spChg chg="add mod">
          <ac:chgData name="Jim Fleming" userId="161791bae1afb603" providerId="LiveId" clId="{F51B9866-D897-2746-85E4-43BF54B7E916}" dt="2024-05-11T15:50:55.533" v="247" actId="207"/>
          <ac:spMkLst>
            <pc:docMk/>
            <pc:sldMk cId="399964751" sldId="674"/>
            <ac:spMk id="5" creationId="{A3D01724-26E0-D51A-DF6F-3F0CA6CC7DB1}"/>
          </ac:spMkLst>
        </pc:spChg>
      </pc:sldChg>
      <pc:sldChg chg="del">
        <pc:chgData name="Jim Fleming" userId="161791bae1afb603" providerId="LiveId" clId="{F51B9866-D897-2746-85E4-43BF54B7E916}" dt="2024-05-11T15:31:21.502" v="19" actId="2696"/>
        <pc:sldMkLst>
          <pc:docMk/>
          <pc:sldMk cId="3469265981" sldId="674"/>
        </pc:sldMkLst>
      </pc:sldChg>
      <pc:sldChg chg="modSp new mod">
        <pc:chgData name="Jim Fleming" userId="161791bae1afb603" providerId="LiveId" clId="{F51B9866-D897-2746-85E4-43BF54B7E916}" dt="2024-05-11T15:48:42.720" v="228" actId="207"/>
        <pc:sldMkLst>
          <pc:docMk/>
          <pc:sldMk cId="500004458" sldId="675"/>
        </pc:sldMkLst>
        <pc:spChg chg="mod">
          <ac:chgData name="Jim Fleming" userId="161791bae1afb603" providerId="LiveId" clId="{F51B9866-D897-2746-85E4-43BF54B7E916}" dt="2024-05-11T15:48:24.092" v="225" actId="20577"/>
          <ac:spMkLst>
            <pc:docMk/>
            <pc:sldMk cId="500004458" sldId="675"/>
            <ac:spMk id="2" creationId="{82AA6016-D558-58F2-103D-85A88685F7F9}"/>
          </ac:spMkLst>
        </pc:spChg>
        <pc:spChg chg="mod">
          <ac:chgData name="Jim Fleming" userId="161791bae1afb603" providerId="LiveId" clId="{F51B9866-D897-2746-85E4-43BF54B7E916}" dt="2024-05-11T15:48:42.720" v="228" actId="207"/>
          <ac:spMkLst>
            <pc:docMk/>
            <pc:sldMk cId="500004458" sldId="675"/>
            <ac:spMk id="3" creationId="{CC0F7994-84FD-C22E-8D6D-9AD7AF13DCB8}"/>
          </ac:spMkLst>
        </pc:spChg>
      </pc:sldChg>
      <pc:sldChg chg="del">
        <pc:chgData name="Jim Fleming" userId="161791bae1afb603" providerId="LiveId" clId="{F51B9866-D897-2746-85E4-43BF54B7E916}" dt="2024-05-11T15:31:22.249" v="20" actId="2696"/>
        <pc:sldMkLst>
          <pc:docMk/>
          <pc:sldMk cId="2564506520" sldId="675"/>
        </pc:sldMkLst>
      </pc:sldChg>
      <pc:sldChg chg="add ord">
        <pc:chgData name="Jim Fleming" userId="161791bae1afb603" providerId="LiveId" clId="{F51B9866-D897-2746-85E4-43BF54B7E916}" dt="2024-05-11T15:48:51.513" v="230" actId="20578"/>
        <pc:sldMkLst>
          <pc:docMk/>
          <pc:sldMk cId="2314463" sldId="676"/>
        </pc:sldMkLst>
      </pc:sldChg>
      <pc:sldChg chg="add ord">
        <pc:chgData name="Jim Fleming" userId="161791bae1afb603" providerId="LiveId" clId="{F51B9866-D897-2746-85E4-43BF54B7E916}" dt="2024-05-11T15:49:06.297" v="232" actId="20578"/>
        <pc:sldMkLst>
          <pc:docMk/>
          <pc:sldMk cId="1724877568" sldId="677"/>
        </pc:sldMkLst>
      </pc:sldChg>
      <pc:sldChg chg="add ord">
        <pc:chgData name="Jim Fleming" userId="161791bae1afb603" providerId="LiveId" clId="{F51B9866-D897-2746-85E4-43BF54B7E916}" dt="2024-05-11T15:49:20.062" v="235" actId="20578"/>
        <pc:sldMkLst>
          <pc:docMk/>
          <pc:sldMk cId="405626330" sldId="678"/>
        </pc:sldMkLst>
      </pc:sldChg>
      <pc:sldChg chg="addSp delSp modSp add mod">
        <pc:chgData name="Jim Fleming" userId="161791bae1afb603" providerId="LiveId" clId="{F51B9866-D897-2746-85E4-43BF54B7E916}" dt="2024-05-11T15:53:08.533" v="277" actId="1076"/>
        <pc:sldMkLst>
          <pc:docMk/>
          <pc:sldMk cId="1553816269" sldId="679"/>
        </pc:sldMkLst>
        <pc:spChg chg="add mod">
          <ac:chgData name="Jim Fleming" userId="161791bae1afb603" providerId="LiveId" clId="{F51B9866-D897-2746-85E4-43BF54B7E916}" dt="2024-05-11T15:53:08.533" v="277" actId="1076"/>
          <ac:spMkLst>
            <pc:docMk/>
            <pc:sldMk cId="1553816269" sldId="679"/>
            <ac:spMk id="7" creationId="{25EDB1F8-2DA1-AF45-6D76-86E42DA214DE}"/>
          </ac:spMkLst>
        </pc:spChg>
        <pc:picChg chg="mod modCrop">
          <ac:chgData name="Jim Fleming" userId="161791bae1afb603" providerId="LiveId" clId="{F51B9866-D897-2746-85E4-43BF54B7E916}" dt="2024-05-11T15:51:39.956" v="252" actId="1076"/>
          <ac:picMkLst>
            <pc:docMk/>
            <pc:sldMk cId="1553816269" sldId="679"/>
            <ac:picMk id="3" creationId="{2E3EC319-1206-9F58-8529-F17C447DE3BF}"/>
          </ac:picMkLst>
        </pc:picChg>
        <pc:picChg chg="add del mod">
          <ac:chgData name="Jim Fleming" userId="161791bae1afb603" providerId="LiveId" clId="{F51B9866-D897-2746-85E4-43BF54B7E916}" dt="2024-05-11T15:51:51.410" v="256" actId="478"/>
          <ac:picMkLst>
            <pc:docMk/>
            <pc:sldMk cId="1553816269" sldId="679"/>
            <ac:picMk id="4" creationId="{2CBF1FBF-F5BD-688A-A87D-26B02D85A444}"/>
          </ac:picMkLst>
        </pc:picChg>
        <pc:picChg chg="add mod">
          <ac:chgData name="Jim Fleming" userId="161791bae1afb603" providerId="LiveId" clId="{F51B9866-D897-2746-85E4-43BF54B7E916}" dt="2024-05-11T15:52:25.373" v="263" actId="1076"/>
          <ac:picMkLst>
            <pc:docMk/>
            <pc:sldMk cId="1553816269" sldId="679"/>
            <ac:picMk id="6" creationId="{B2DED390-83B6-EAA3-3BC5-0C6CDF792F65}"/>
          </ac:picMkLst>
        </pc:picChg>
      </pc:sldChg>
    </pc:docChg>
  </pc:docChgLst>
  <pc:docChgLst>
    <pc:chgData name="Jim Fleming" userId="161791bae1afb603" providerId="LiveId" clId="{B2C15CCF-6267-3D4A-AC6D-31C6C248C7F2}"/>
    <pc:docChg chg="undo custSel addSld delSld modSld sldOrd">
      <pc:chgData name="Jim Fleming" userId="161791bae1afb603" providerId="LiveId" clId="{B2C15CCF-6267-3D4A-AC6D-31C6C248C7F2}" dt="2024-04-27T21:45:40.883" v="142"/>
      <pc:docMkLst>
        <pc:docMk/>
      </pc:docMkLst>
      <pc:sldChg chg="modSp mod">
        <pc:chgData name="Jim Fleming" userId="161791bae1afb603" providerId="LiveId" clId="{B2C15CCF-6267-3D4A-AC6D-31C6C248C7F2}" dt="2024-04-27T15:37:45.943" v="19" actId="14100"/>
        <pc:sldMkLst>
          <pc:docMk/>
          <pc:sldMk cId="189513369" sldId="583"/>
        </pc:sldMkLst>
        <pc:spChg chg="mod">
          <ac:chgData name="Jim Fleming" userId="161791bae1afb603" providerId="LiveId" clId="{B2C15CCF-6267-3D4A-AC6D-31C6C248C7F2}" dt="2024-04-27T15:37:20.920" v="12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B2C15CCF-6267-3D4A-AC6D-31C6C248C7F2}" dt="2024-04-27T15:37:45.943" v="19" actId="14100"/>
          <ac:spMkLst>
            <pc:docMk/>
            <pc:sldMk cId="189513369" sldId="583"/>
            <ac:spMk id="5" creationId="{FDC8D6C2-5F52-D34B-23A0-601FDE73D0F9}"/>
          </ac:spMkLst>
        </pc:spChg>
      </pc:sldChg>
      <pc:sldChg chg="modSp mod">
        <pc:chgData name="Jim Fleming" userId="161791bae1afb603" providerId="LiveId" clId="{B2C15CCF-6267-3D4A-AC6D-31C6C248C7F2}" dt="2024-04-27T15:37:08.841" v="7" actId="20577"/>
        <pc:sldMkLst>
          <pc:docMk/>
          <pc:sldMk cId="384459236" sldId="666"/>
        </pc:sldMkLst>
        <pc:spChg chg="mod">
          <ac:chgData name="Jim Fleming" userId="161791bae1afb603" providerId="LiveId" clId="{B2C15CCF-6267-3D4A-AC6D-31C6C248C7F2}" dt="2024-04-27T15:37:08.841" v="7" actId="20577"/>
          <ac:spMkLst>
            <pc:docMk/>
            <pc:sldMk cId="384459236" sldId="666"/>
            <ac:spMk id="2" creationId="{F7C5E659-3FCE-85B7-35DF-8AD98DBD3BD2}"/>
          </ac:spMkLst>
        </pc:spChg>
      </pc:sldChg>
      <pc:sldChg chg="del">
        <pc:chgData name="Jim Fleming" userId="161791bae1afb603" providerId="LiveId" clId="{B2C15CCF-6267-3D4A-AC6D-31C6C248C7F2}" dt="2024-04-27T15:37:12.808" v="8" actId="2696"/>
        <pc:sldMkLst>
          <pc:docMk/>
          <pc:sldMk cId="2286776840" sldId="667"/>
        </pc:sldMkLst>
      </pc:sldChg>
      <pc:sldChg chg="del">
        <pc:chgData name="Jim Fleming" userId="161791bae1afb603" providerId="LiveId" clId="{B2C15CCF-6267-3D4A-AC6D-31C6C248C7F2}" dt="2024-04-27T15:37:14.611" v="9" actId="2696"/>
        <pc:sldMkLst>
          <pc:docMk/>
          <pc:sldMk cId="1375405513" sldId="668"/>
        </pc:sldMkLst>
      </pc:sldChg>
      <pc:sldChg chg="del">
        <pc:chgData name="Jim Fleming" userId="161791bae1afb603" providerId="LiveId" clId="{B2C15CCF-6267-3D4A-AC6D-31C6C248C7F2}" dt="2024-04-27T15:46:06.443" v="63" actId="2696"/>
        <pc:sldMkLst>
          <pc:docMk/>
          <pc:sldMk cId="3922902544" sldId="669"/>
        </pc:sldMkLst>
      </pc:sldChg>
      <pc:sldChg chg="modSp add mod ord modShow">
        <pc:chgData name="Jim Fleming" userId="161791bae1afb603" providerId="LiveId" clId="{B2C15CCF-6267-3D4A-AC6D-31C6C248C7F2}" dt="2024-04-27T15:43:45.144" v="58" actId="20577"/>
        <pc:sldMkLst>
          <pc:docMk/>
          <pc:sldMk cId="1054385236" sldId="670"/>
        </pc:sldMkLst>
        <pc:spChg chg="mod">
          <ac:chgData name="Jim Fleming" userId="161791bae1afb603" providerId="LiveId" clId="{B2C15CCF-6267-3D4A-AC6D-31C6C248C7F2}" dt="2024-04-27T15:43:45.144" v="58" actId="20577"/>
          <ac:spMkLst>
            <pc:docMk/>
            <pc:sldMk cId="1054385236" sldId="670"/>
            <ac:spMk id="3" creationId="{7AB4CD8A-D6E1-E979-8AB5-FC6B8EEB6AD5}"/>
          </ac:spMkLst>
        </pc:spChg>
      </pc:sldChg>
      <pc:sldChg chg="modSp add mod">
        <pc:chgData name="Jim Fleming" userId="161791bae1afb603" providerId="LiveId" clId="{B2C15CCF-6267-3D4A-AC6D-31C6C248C7F2}" dt="2024-04-27T15:43:32.809" v="56" actId="20577"/>
        <pc:sldMkLst>
          <pc:docMk/>
          <pc:sldMk cId="1311730037" sldId="671"/>
        </pc:sldMkLst>
        <pc:spChg chg="mod">
          <ac:chgData name="Jim Fleming" userId="161791bae1afb603" providerId="LiveId" clId="{B2C15CCF-6267-3D4A-AC6D-31C6C248C7F2}" dt="2024-04-27T15:43:32.809" v="56" actId="20577"/>
          <ac:spMkLst>
            <pc:docMk/>
            <pc:sldMk cId="1311730037" sldId="671"/>
            <ac:spMk id="3" creationId="{7AB4CD8A-D6E1-E979-8AB5-FC6B8EEB6AD5}"/>
          </ac:spMkLst>
        </pc:spChg>
      </pc:sldChg>
      <pc:sldChg chg="add ord">
        <pc:chgData name="Jim Fleming" userId="161791bae1afb603" providerId="LiveId" clId="{B2C15CCF-6267-3D4A-AC6D-31C6C248C7F2}" dt="2024-04-27T15:44:08.538" v="60" actId="20578"/>
        <pc:sldMkLst>
          <pc:docMk/>
          <pc:sldMk cId="3672430343" sldId="672"/>
        </pc:sldMkLst>
      </pc:sldChg>
      <pc:sldChg chg="modSp add mod ord">
        <pc:chgData name="Jim Fleming" userId="161791bae1afb603" providerId="LiveId" clId="{B2C15CCF-6267-3D4A-AC6D-31C6C248C7F2}" dt="2024-04-27T15:46:27.803" v="66"/>
        <pc:sldMkLst>
          <pc:docMk/>
          <pc:sldMk cId="1763655266" sldId="673"/>
        </pc:sldMkLst>
        <pc:spChg chg="mod">
          <ac:chgData name="Jim Fleming" userId="161791bae1afb603" providerId="LiveId" clId="{B2C15CCF-6267-3D4A-AC6D-31C6C248C7F2}" dt="2024-04-27T15:46:27.803" v="66"/>
          <ac:spMkLst>
            <pc:docMk/>
            <pc:sldMk cId="1763655266" sldId="673"/>
            <ac:spMk id="3" creationId="{7AB4CD8A-D6E1-E979-8AB5-FC6B8EEB6AD5}"/>
          </ac:spMkLst>
        </pc:spChg>
      </pc:sldChg>
      <pc:sldChg chg="add">
        <pc:chgData name="Jim Fleming" userId="161791bae1afb603" providerId="LiveId" clId="{B2C15CCF-6267-3D4A-AC6D-31C6C248C7F2}" dt="2024-04-27T15:46:08.508" v="64" actId="2890"/>
        <pc:sldMkLst>
          <pc:docMk/>
          <pc:sldMk cId="1110179464" sldId="674"/>
        </pc:sldMkLst>
      </pc:sldChg>
      <pc:sldChg chg="modSp add mod ord">
        <pc:chgData name="Jim Fleming" userId="161791bae1afb603" providerId="LiveId" clId="{B2C15CCF-6267-3D4A-AC6D-31C6C248C7F2}" dt="2024-04-27T21:20:12.039" v="122" actId="20577"/>
        <pc:sldMkLst>
          <pc:docMk/>
          <pc:sldMk cId="2456653285" sldId="675"/>
        </pc:sldMkLst>
        <pc:spChg chg="mod">
          <ac:chgData name="Jim Fleming" userId="161791bae1afb603" providerId="LiveId" clId="{B2C15CCF-6267-3D4A-AC6D-31C6C248C7F2}" dt="2024-04-27T21:20:12.039" v="122" actId="20577"/>
          <ac:spMkLst>
            <pc:docMk/>
            <pc:sldMk cId="2456653285" sldId="675"/>
            <ac:spMk id="3" creationId="{7AB4CD8A-D6E1-E979-8AB5-FC6B8EEB6AD5}"/>
          </ac:spMkLst>
        </pc:spChg>
      </pc:sldChg>
      <pc:sldChg chg="add">
        <pc:chgData name="Jim Fleming" userId="161791bae1afb603" providerId="LiveId" clId="{B2C15CCF-6267-3D4A-AC6D-31C6C248C7F2}" dt="2024-04-27T21:05:16.478" v="72" actId="2890"/>
        <pc:sldMkLst>
          <pc:docMk/>
          <pc:sldMk cId="4109945080" sldId="676"/>
        </pc:sldMkLst>
      </pc:sldChg>
      <pc:sldChg chg="addSp delSp modSp add mod ord modShow">
        <pc:chgData name="Jim Fleming" userId="161791bae1afb603" providerId="LiveId" clId="{B2C15CCF-6267-3D4A-AC6D-31C6C248C7F2}" dt="2024-04-27T21:45:36.994" v="140" actId="478"/>
        <pc:sldMkLst>
          <pc:docMk/>
          <pc:sldMk cId="816045860" sldId="677"/>
        </pc:sldMkLst>
        <pc:spChg chg="add del mod">
          <ac:chgData name="Jim Fleming" userId="161791bae1afb603" providerId="LiveId" clId="{B2C15CCF-6267-3D4A-AC6D-31C6C248C7F2}" dt="2024-04-27T21:06:02.056" v="87" actId="478"/>
          <ac:spMkLst>
            <pc:docMk/>
            <pc:sldMk cId="816045860" sldId="677"/>
            <ac:spMk id="3" creationId="{4F703B18-ECE9-8D1E-627B-92BFCE894FD8}"/>
          </ac:spMkLst>
        </pc:spChg>
        <pc:spChg chg="mod">
          <ac:chgData name="Jim Fleming" userId="161791bae1afb603" providerId="LiveId" clId="{B2C15CCF-6267-3D4A-AC6D-31C6C248C7F2}" dt="2024-04-27T21:07:33.333" v="105" actId="20577"/>
          <ac:spMkLst>
            <pc:docMk/>
            <pc:sldMk cId="816045860" sldId="677"/>
            <ac:spMk id="14" creationId="{5F776F3F-31E1-B7AA-5D11-1AB1A9490BFE}"/>
          </ac:spMkLst>
        </pc:spChg>
        <pc:graphicFrameChg chg="add del mod">
          <ac:chgData name="Jim Fleming" userId="161791bae1afb603" providerId="LiveId" clId="{B2C15CCF-6267-3D4A-AC6D-31C6C248C7F2}" dt="2024-04-27T21:45:36.994" v="140" actId="478"/>
          <ac:graphicFrameMkLst>
            <pc:docMk/>
            <pc:sldMk cId="816045860" sldId="677"/>
            <ac:graphicFrameMk id="3" creationId="{E8FEEA02-9B48-2E65-9705-4F529822D28B}"/>
          </ac:graphicFrameMkLst>
        </pc:graphicFrameChg>
        <pc:picChg chg="add mod">
          <ac:chgData name="Jim Fleming" userId="161791bae1afb603" providerId="LiveId" clId="{B2C15CCF-6267-3D4A-AC6D-31C6C248C7F2}" dt="2024-04-27T21:45:22.802" v="136" actId="18331"/>
          <ac:picMkLst>
            <pc:docMk/>
            <pc:sldMk cId="816045860" sldId="677"/>
            <ac:picMk id="4" creationId="{0BB59182-477B-FE2D-B663-7131DE9A6929}"/>
          </ac:picMkLst>
        </pc:picChg>
        <pc:picChg chg="del">
          <ac:chgData name="Jim Fleming" userId="161791bae1afb603" providerId="LiveId" clId="{B2C15CCF-6267-3D4A-AC6D-31C6C248C7F2}" dt="2024-04-27T21:06:51.782" v="97" actId="478"/>
          <ac:picMkLst>
            <pc:docMk/>
            <pc:sldMk cId="816045860" sldId="677"/>
            <ac:picMk id="1026" creationId="{1D3688DD-9CF3-1C87-DB1D-ECE49E07083D}"/>
          </ac:picMkLst>
        </pc:picChg>
      </pc:sldChg>
      <pc:sldChg chg="addSp delSp modSp add mod">
        <pc:chgData name="Jim Fleming" userId="161791bae1afb603" providerId="LiveId" clId="{B2C15CCF-6267-3D4A-AC6D-31C6C248C7F2}" dt="2024-04-27T21:45:40.007" v="141"/>
        <pc:sldMkLst>
          <pc:docMk/>
          <pc:sldMk cId="1892334262" sldId="678"/>
        </pc:sldMkLst>
        <pc:spChg chg="mod">
          <ac:chgData name="Jim Fleming" userId="161791bae1afb603" providerId="LiveId" clId="{B2C15CCF-6267-3D4A-AC6D-31C6C248C7F2}" dt="2024-04-27T21:07:54.574" v="111" actId="20577"/>
          <ac:spMkLst>
            <pc:docMk/>
            <pc:sldMk cId="1892334262" sldId="678"/>
            <ac:spMk id="14" creationId="{5F776F3F-31E1-B7AA-5D11-1AB1A9490BFE}"/>
          </ac:spMkLst>
        </pc:spChg>
        <pc:picChg chg="add mod">
          <ac:chgData name="Jim Fleming" userId="161791bae1afb603" providerId="LiveId" clId="{B2C15CCF-6267-3D4A-AC6D-31C6C248C7F2}" dt="2024-04-27T21:45:40.007" v="141"/>
          <ac:picMkLst>
            <pc:docMk/>
            <pc:sldMk cId="1892334262" sldId="678"/>
            <ac:picMk id="3" creationId="{EAA53212-AE57-2B53-29A9-964967CE866C}"/>
          </ac:picMkLst>
        </pc:picChg>
        <pc:picChg chg="del">
          <ac:chgData name="Jim Fleming" userId="161791bae1afb603" providerId="LiveId" clId="{B2C15CCF-6267-3D4A-AC6D-31C6C248C7F2}" dt="2024-04-27T21:45:26.317" v="137" actId="478"/>
          <ac:picMkLst>
            <pc:docMk/>
            <pc:sldMk cId="1892334262" sldId="678"/>
            <ac:picMk id="4" creationId="{0BB59182-477B-FE2D-B663-7131DE9A6929}"/>
          </ac:picMkLst>
        </pc:picChg>
      </pc:sldChg>
      <pc:sldChg chg="addSp delSp modSp add mod">
        <pc:chgData name="Jim Fleming" userId="161791bae1afb603" providerId="LiveId" clId="{B2C15CCF-6267-3D4A-AC6D-31C6C248C7F2}" dt="2024-04-27T21:45:40.883" v="142"/>
        <pc:sldMkLst>
          <pc:docMk/>
          <pc:sldMk cId="2701228636" sldId="679"/>
        </pc:sldMkLst>
        <pc:spChg chg="mod">
          <ac:chgData name="Jim Fleming" userId="161791bae1afb603" providerId="LiveId" clId="{B2C15CCF-6267-3D4A-AC6D-31C6C248C7F2}" dt="2024-04-27T21:07:52.272" v="109" actId="20577"/>
          <ac:spMkLst>
            <pc:docMk/>
            <pc:sldMk cId="2701228636" sldId="679"/>
            <ac:spMk id="14" creationId="{5F776F3F-31E1-B7AA-5D11-1AB1A9490BFE}"/>
          </ac:spMkLst>
        </pc:spChg>
        <pc:picChg chg="add mod">
          <ac:chgData name="Jim Fleming" userId="161791bae1afb603" providerId="LiveId" clId="{B2C15CCF-6267-3D4A-AC6D-31C6C248C7F2}" dt="2024-04-27T21:45:40.883" v="142"/>
          <ac:picMkLst>
            <pc:docMk/>
            <pc:sldMk cId="2701228636" sldId="679"/>
            <ac:picMk id="3" creationId="{FBC1363F-EC30-46D3-E41D-4164E24E73C4}"/>
          </ac:picMkLst>
        </pc:picChg>
        <pc:picChg chg="del">
          <ac:chgData name="Jim Fleming" userId="161791bae1afb603" providerId="LiveId" clId="{B2C15CCF-6267-3D4A-AC6D-31C6C248C7F2}" dt="2024-04-27T21:45:27.326" v="138" actId="478"/>
          <ac:picMkLst>
            <pc:docMk/>
            <pc:sldMk cId="2701228636" sldId="679"/>
            <ac:picMk id="4" creationId="{0BB59182-477B-FE2D-B663-7131DE9A6929}"/>
          </ac:picMkLst>
        </pc:picChg>
      </pc:sldChg>
      <pc:sldChg chg="modSp add mod">
        <pc:chgData name="Jim Fleming" userId="161791bae1afb603" providerId="LiveId" clId="{B2C15CCF-6267-3D4A-AC6D-31C6C248C7F2}" dt="2024-04-27T21:20:29.349" v="129" actId="20577"/>
        <pc:sldMkLst>
          <pc:docMk/>
          <pc:sldMk cId="1895836190" sldId="680"/>
        </pc:sldMkLst>
        <pc:spChg chg="mod">
          <ac:chgData name="Jim Fleming" userId="161791bae1afb603" providerId="LiveId" clId="{B2C15CCF-6267-3D4A-AC6D-31C6C248C7F2}" dt="2024-04-27T21:20:29.349" v="129" actId="20577"/>
          <ac:spMkLst>
            <pc:docMk/>
            <pc:sldMk cId="1895836190" sldId="680"/>
            <ac:spMk id="3" creationId="{7AB4CD8A-D6E1-E979-8AB5-FC6B8EEB6AD5}"/>
          </ac:spMkLst>
        </pc:spChg>
      </pc:sldChg>
      <pc:sldChg chg="modSp add mod">
        <pc:chgData name="Jim Fleming" userId="161791bae1afb603" providerId="LiveId" clId="{B2C15CCF-6267-3D4A-AC6D-31C6C248C7F2}" dt="2024-04-27T21:20:52.318" v="133" actId="20577"/>
        <pc:sldMkLst>
          <pc:docMk/>
          <pc:sldMk cId="1633101544" sldId="681"/>
        </pc:sldMkLst>
        <pc:spChg chg="mod">
          <ac:chgData name="Jim Fleming" userId="161791bae1afb603" providerId="LiveId" clId="{B2C15CCF-6267-3D4A-AC6D-31C6C248C7F2}" dt="2024-04-27T21:20:52.318" v="133" actId="20577"/>
          <ac:spMkLst>
            <pc:docMk/>
            <pc:sldMk cId="1633101544" sldId="681"/>
            <ac:spMk id="3" creationId="{7AB4CD8A-D6E1-E979-8AB5-FC6B8EEB6AD5}"/>
          </ac:spMkLst>
        </pc:spChg>
      </pc:sldChg>
      <pc:sldChg chg="add del">
        <pc:chgData name="Jim Fleming" userId="161791bae1afb603" providerId="LiveId" clId="{B2C15CCF-6267-3D4A-AC6D-31C6C248C7F2}" dt="2024-04-27T21:20:19.096" v="124" actId="2696"/>
        <pc:sldMkLst>
          <pc:docMk/>
          <pc:sldMk cId="1905911066" sldId="681"/>
        </pc:sldMkLst>
      </pc:sldChg>
      <pc:sldChg chg="modSp add mod">
        <pc:chgData name="Jim Fleming" userId="161791bae1afb603" providerId="LiveId" clId="{B2C15CCF-6267-3D4A-AC6D-31C6C248C7F2}" dt="2024-04-27T21:20:57.693" v="135" actId="20577"/>
        <pc:sldMkLst>
          <pc:docMk/>
          <pc:sldMk cId="1679509863" sldId="682"/>
        </pc:sldMkLst>
        <pc:spChg chg="mod">
          <ac:chgData name="Jim Fleming" userId="161791bae1afb603" providerId="LiveId" clId="{B2C15CCF-6267-3D4A-AC6D-31C6C248C7F2}" dt="2024-04-27T21:20:57.693" v="135" actId="20577"/>
          <ac:spMkLst>
            <pc:docMk/>
            <pc:sldMk cId="1679509863" sldId="682"/>
            <ac:spMk id="3" creationId="{7AB4CD8A-D6E1-E979-8AB5-FC6B8EEB6AD5}"/>
          </ac:spMkLst>
        </pc:spChg>
      </pc:sldChg>
      <pc:sldChg chg="add del replId">
        <pc:chgData name="Jim Fleming" userId="161791bae1afb603" providerId="LiveId" clId="{B2C15CCF-6267-3D4A-AC6D-31C6C248C7F2}" dt="2024-04-27T21:20:19.553" v="125" actId="2696"/>
        <pc:sldMkLst>
          <pc:docMk/>
          <pc:sldMk cId="1703705244" sldId="682"/>
        </pc:sldMkLst>
      </pc:sldChg>
    </pc:docChg>
  </pc:docChgLst>
  <pc:docChgLst>
    <pc:chgData name="Jim Fleming" userId="161791bae1afb603" providerId="LiveId" clId="{6AB46019-F259-7B42-8FD8-591E1E26A880}"/>
    <pc:docChg chg="undo custSel addSld delSld modSld sldOrd">
      <pc:chgData name="Jim Fleming" userId="161791bae1afb603" providerId="LiveId" clId="{6AB46019-F259-7B42-8FD8-591E1E26A880}" dt="2024-02-17T17:10:27.007" v="489"/>
      <pc:docMkLst>
        <pc:docMk/>
      </pc:docMkLst>
      <pc:sldChg chg="del">
        <pc:chgData name="Jim Fleming" userId="161791bae1afb603" providerId="LiveId" clId="{6AB46019-F259-7B42-8FD8-591E1E26A880}" dt="2024-02-17T16:16:41.259" v="11" actId="2696"/>
        <pc:sldMkLst>
          <pc:docMk/>
          <pc:sldMk cId="1321751761" sldId="491"/>
        </pc:sldMkLst>
      </pc:sldChg>
      <pc:sldChg chg="del">
        <pc:chgData name="Jim Fleming" userId="161791bae1afb603" providerId="LiveId" clId="{6AB46019-F259-7B42-8FD8-591E1E26A880}" dt="2024-02-17T16:16:41.933" v="12" actId="2696"/>
        <pc:sldMkLst>
          <pc:docMk/>
          <pc:sldMk cId="1424495844" sldId="556"/>
        </pc:sldMkLst>
      </pc:sldChg>
      <pc:sldChg chg="modSp mod">
        <pc:chgData name="Jim Fleming" userId="161791bae1afb603" providerId="LiveId" clId="{6AB46019-F259-7B42-8FD8-591E1E26A880}" dt="2024-02-17T16:17:17.231" v="24" actId="14100"/>
        <pc:sldMkLst>
          <pc:docMk/>
          <pc:sldMk cId="189513369" sldId="583"/>
        </pc:sldMkLst>
        <pc:spChg chg="mod">
          <ac:chgData name="Jim Fleming" userId="161791bae1afb603" providerId="LiveId" clId="{6AB46019-F259-7B42-8FD8-591E1E26A880}" dt="2024-02-17T16:16:54.286" v="21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6AB46019-F259-7B42-8FD8-591E1E26A880}" dt="2024-02-17T16:17:17.231" v="24" actId="14100"/>
          <ac:spMkLst>
            <pc:docMk/>
            <pc:sldMk cId="189513369" sldId="583"/>
            <ac:spMk id="5" creationId="{FDC8D6C2-5F52-D34B-23A0-601FDE73D0F9}"/>
          </ac:spMkLst>
        </pc:spChg>
      </pc:sldChg>
      <pc:sldChg chg="modSp mod">
        <pc:chgData name="Jim Fleming" userId="161791bae1afb603" providerId="LiveId" clId="{6AB46019-F259-7B42-8FD8-591E1E26A880}" dt="2024-02-17T16:16:34.479" v="8" actId="20577"/>
        <pc:sldMkLst>
          <pc:docMk/>
          <pc:sldMk cId="111229696" sldId="648"/>
        </pc:sldMkLst>
        <pc:spChg chg="mod">
          <ac:chgData name="Jim Fleming" userId="161791bae1afb603" providerId="LiveId" clId="{6AB46019-F259-7B42-8FD8-591E1E26A880}" dt="2024-02-17T16:16:34.479" v="8" actId="20577"/>
          <ac:spMkLst>
            <pc:docMk/>
            <pc:sldMk cId="111229696" sldId="648"/>
            <ac:spMk id="2" creationId="{1AC8C507-C381-A7EC-84C3-B88443D1F57A}"/>
          </ac:spMkLst>
        </pc:spChg>
      </pc:sldChg>
      <pc:sldChg chg="addSp delSp modSp add mod ord modShow">
        <pc:chgData name="Jim Fleming" userId="161791bae1afb603" providerId="LiveId" clId="{6AB46019-F259-7B42-8FD8-591E1E26A880}" dt="2024-02-17T17:02:17.672" v="441" actId="20577"/>
        <pc:sldMkLst>
          <pc:docMk/>
          <pc:sldMk cId="3074172924" sldId="649"/>
        </pc:sldMkLst>
        <pc:spChg chg="add mod">
          <ac:chgData name="Jim Fleming" userId="161791bae1afb603" providerId="LiveId" clId="{6AB46019-F259-7B42-8FD8-591E1E26A880}" dt="2024-02-17T17:02:17.672" v="441" actId="20577"/>
          <ac:spMkLst>
            <pc:docMk/>
            <pc:sldMk cId="3074172924" sldId="649"/>
            <ac:spMk id="3" creationId="{05EFF19F-368C-CA07-0E12-8DFB7DD9B127}"/>
          </ac:spMkLst>
        </pc:spChg>
        <pc:spChg chg="mod">
          <ac:chgData name="Jim Fleming" userId="161791bae1afb603" providerId="LiveId" clId="{6AB46019-F259-7B42-8FD8-591E1E26A880}" dt="2024-02-17T16:23:22.596" v="263" actId="20577"/>
          <ac:spMkLst>
            <pc:docMk/>
            <pc:sldMk cId="3074172924" sldId="649"/>
            <ac:spMk id="14" creationId="{5F776F3F-31E1-B7AA-5D11-1AB1A9490BFE}"/>
          </ac:spMkLst>
        </pc:spChg>
        <pc:picChg chg="add mod">
          <ac:chgData name="Jim Fleming" userId="161791bae1afb603" providerId="LiveId" clId="{6AB46019-F259-7B42-8FD8-591E1E26A880}" dt="2024-02-17T16:18:47.443" v="52" actId="1076"/>
          <ac:picMkLst>
            <pc:docMk/>
            <pc:sldMk cId="3074172924" sldId="649"/>
            <ac:picMk id="1026" creationId="{5AF4BA70-514E-E8CB-9FD6-EF73E6ABE8B0}"/>
          </ac:picMkLst>
        </pc:picChg>
        <pc:picChg chg="del">
          <ac:chgData name="Jim Fleming" userId="161791bae1afb603" providerId="LiveId" clId="{6AB46019-F259-7B42-8FD8-591E1E26A880}" dt="2024-02-17T16:17:59.093" v="46" actId="478"/>
          <ac:picMkLst>
            <pc:docMk/>
            <pc:sldMk cId="3074172924" sldId="649"/>
            <ac:picMk id="1028" creationId="{A5FBBB18-BD8E-0727-20B6-2B3B29DF0216}"/>
          </ac:picMkLst>
        </pc:picChg>
      </pc:sldChg>
      <pc:sldChg chg="addSp modSp add mod">
        <pc:chgData name="Jim Fleming" userId="161791bae1afb603" providerId="LiveId" clId="{6AB46019-F259-7B42-8FD8-591E1E26A880}" dt="2024-02-17T17:02:24.666" v="443"/>
        <pc:sldMkLst>
          <pc:docMk/>
          <pc:sldMk cId="1602142597" sldId="650"/>
        </pc:sldMkLst>
        <pc:spChg chg="add mod">
          <ac:chgData name="Jim Fleming" userId="161791bae1afb603" providerId="LiveId" clId="{6AB46019-F259-7B42-8FD8-591E1E26A880}" dt="2024-02-17T17:02:24.666" v="443"/>
          <ac:spMkLst>
            <pc:docMk/>
            <pc:sldMk cId="1602142597" sldId="650"/>
            <ac:spMk id="3" creationId="{56C72829-1E30-BCB4-CC07-8E67348F09C7}"/>
          </ac:spMkLst>
        </pc:spChg>
        <pc:spChg chg="mod">
          <ac:chgData name="Jim Fleming" userId="161791bae1afb603" providerId="LiveId" clId="{6AB46019-F259-7B42-8FD8-591E1E26A880}" dt="2024-02-17T16:20:15.858" v="58"/>
          <ac:spMkLst>
            <pc:docMk/>
            <pc:sldMk cId="1602142597" sldId="650"/>
            <ac:spMk id="14" creationId="{5F776F3F-31E1-B7AA-5D11-1AB1A9490BFE}"/>
          </ac:spMkLst>
        </pc:spChg>
      </pc:sldChg>
      <pc:sldChg chg="addSp delSp modSp add mod ord">
        <pc:chgData name="Jim Fleming" userId="161791bae1afb603" providerId="LiveId" clId="{6AB46019-F259-7B42-8FD8-591E1E26A880}" dt="2024-02-17T16:51:03.974" v="385" actId="20578"/>
        <pc:sldMkLst>
          <pc:docMk/>
          <pc:sldMk cId="393940001" sldId="651"/>
        </pc:sldMkLst>
        <pc:spChg chg="mod">
          <ac:chgData name="Jim Fleming" userId="161791bae1afb603" providerId="LiveId" clId="{6AB46019-F259-7B42-8FD8-591E1E26A880}" dt="2024-02-17T16:22:10.063" v="247" actId="20577"/>
          <ac:spMkLst>
            <pc:docMk/>
            <pc:sldMk cId="393940001" sldId="651"/>
            <ac:spMk id="14" creationId="{5F776F3F-31E1-B7AA-5D11-1AB1A9490BFE}"/>
          </ac:spMkLst>
        </pc:spChg>
        <pc:picChg chg="del">
          <ac:chgData name="Jim Fleming" userId="161791bae1afb603" providerId="LiveId" clId="{6AB46019-F259-7B42-8FD8-591E1E26A880}" dt="2024-02-17T16:20:33.233" v="60" actId="478"/>
          <ac:picMkLst>
            <pc:docMk/>
            <pc:sldMk cId="393940001" sldId="651"/>
            <ac:picMk id="1026" creationId="{5AF4BA70-514E-E8CB-9FD6-EF73E6ABE8B0}"/>
          </ac:picMkLst>
        </pc:picChg>
        <pc:picChg chg="add mod">
          <ac:chgData name="Jim Fleming" userId="161791bae1afb603" providerId="LiveId" clId="{6AB46019-F259-7B42-8FD8-591E1E26A880}" dt="2024-02-17T16:21:02.843" v="78" actId="1076"/>
          <ac:picMkLst>
            <pc:docMk/>
            <pc:sldMk cId="393940001" sldId="651"/>
            <ac:picMk id="3074" creationId="{78071375-E7B6-FE3D-B8B6-838082EB772A}"/>
          </ac:picMkLst>
        </pc:picChg>
      </pc:sldChg>
      <pc:sldChg chg="addSp modSp add">
        <pc:chgData name="Jim Fleming" userId="161791bae1afb603" providerId="LiveId" clId="{6AB46019-F259-7B42-8FD8-591E1E26A880}" dt="2024-02-17T17:02:23.040" v="442"/>
        <pc:sldMkLst>
          <pc:docMk/>
          <pc:sldMk cId="3793965937" sldId="652"/>
        </pc:sldMkLst>
        <pc:spChg chg="add mod">
          <ac:chgData name="Jim Fleming" userId="161791bae1afb603" providerId="LiveId" clId="{6AB46019-F259-7B42-8FD8-591E1E26A880}" dt="2024-02-17T17:02:23.040" v="442"/>
          <ac:spMkLst>
            <pc:docMk/>
            <pc:sldMk cId="3793965937" sldId="652"/>
            <ac:spMk id="3" creationId="{FFC5A960-567A-62E8-2536-4F0BA050DDC1}"/>
          </ac:spMkLst>
        </pc:spChg>
      </pc:sldChg>
      <pc:sldChg chg="addSp delSp modSp add mod ord">
        <pc:chgData name="Jim Fleming" userId="161791bae1afb603" providerId="LiveId" clId="{6AB46019-F259-7B42-8FD8-591E1E26A880}" dt="2024-02-17T16:31:51.914" v="383" actId="207"/>
        <pc:sldMkLst>
          <pc:docMk/>
          <pc:sldMk cId="203799559" sldId="653"/>
        </pc:sldMkLst>
        <pc:spChg chg="add mod">
          <ac:chgData name="Jim Fleming" userId="161791bae1afb603" providerId="LiveId" clId="{6AB46019-F259-7B42-8FD8-591E1E26A880}" dt="2024-02-17T16:31:06.681" v="379" actId="121"/>
          <ac:spMkLst>
            <pc:docMk/>
            <pc:sldMk cId="203799559" sldId="653"/>
            <ac:spMk id="3" creationId="{ECF8F519-D24E-B3B7-01DE-6092CC3CA626}"/>
          </ac:spMkLst>
        </pc:spChg>
        <pc:spChg chg="mod">
          <ac:chgData name="Jim Fleming" userId="161791bae1afb603" providerId="LiveId" clId="{6AB46019-F259-7B42-8FD8-591E1E26A880}" dt="2024-02-17T16:31:51.914" v="383" actId="207"/>
          <ac:spMkLst>
            <pc:docMk/>
            <pc:sldMk cId="203799559" sldId="653"/>
            <ac:spMk id="14" creationId="{5F776F3F-31E1-B7AA-5D11-1AB1A9490BFE}"/>
          </ac:spMkLst>
        </pc:spChg>
        <pc:picChg chg="del">
          <ac:chgData name="Jim Fleming" userId="161791bae1afb603" providerId="LiveId" clId="{6AB46019-F259-7B42-8FD8-591E1E26A880}" dt="2024-02-17T16:30:21.197" v="323" actId="478"/>
          <ac:picMkLst>
            <pc:docMk/>
            <pc:sldMk cId="203799559" sldId="653"/>
            <ac:picMk id="3074" creationId="{78071375-E7B6-FE3D-B8B6-838082EB772A}"/>
          </ac:picMkLst>
        </pc:picChg>
      </pc:sldChg>
      <pc:sldChg chg="del">
        <pc:chgData name="Jim Fleming" userId="161791bae1afb603" providerId="LiveId" clId="{6AB46019-F259-7B42-8FD8-591E1E26A880}" dt="2024-02-17T16:16:46.802" v="14" actId="2696"/>
        <pc:sldMkLst>
          <pc:docMk/>
          <pc:sldMk cId="3271848622" sldId="655"/>
        </pc:sldMkLst>
      </pc:sldChg>
      <pc:sldChg chg="del">
        <pc:chgData name="Jim Fleming" userId="161791bae1afb603" providerId="LiveId" clId="{6AB46019-F259-7B42-8FD8-591E1E26A880}" dt="2024-02-17T16:16:48.178" v="15" actId="2696"/>
        <pc:sldMkLst>
          <pc:docMk/>
          <pc:sldMk cId="1646452653" sldId="656"/>
        </pc:sldMkLst>
      </pc:sldChg>
      <pc:sldChg chg="del">
        <pc:chgData name="Jim Fleming" userId="161791bae1afb603" providerId="LiveId" clId="{6AB46019-F259-7B42-8FD8-591E1E26A880}" dt="2024-02-17T16:16:37.395" v="9" actId="2696"/>
        <pc:sldMkLst>
          <pc:docMk/>
          <pc:sldMk cId="4050988270" sldId="657"/>
        </pc:sldMkLst>
      </pc:sldChg>
      <pc:sldChg chg="del">
        <pc:chgData name="Jim Fleming" userId="161791bae1afb603" providerId="LiveId" clId="{6AB46019-F259-7B42-8FD8-591E1E26A880}" dt="2024-02-17T16:16:38.498" v="10" actId="2696"/>
        <pc:sldMkLst>
          <pc:docMk/>
          <pc:sldMk cId="1843317052" sldId="658"/>
        </pc:sldMkLst>
      </pc:sldChg>
      <pc:sldChg chg="del">
        <pc:chgData name="Jim Fleming" userId="161791bae1afb603" providerId="LiveId" clId="{6AB46019-F259-7B42-8FD8-591E1E26A880}" dt="2024-02-17T16:16:42.755" v="13" actId="2696"/>
        <pc:sldMkLst>
          <pc:docMk/>
          <pc:sldMk cId="1118561676" sldId="659"/>
        </pc:sldMkLst>
      </pc:sldChg>
      <pc:sldChg chg="add">
        <pc:chgData name="Jim Fleming" userId="161791bae1afb603" providerId="LiveId" clId="{6AB46019-F259-7B42-8FD8-591E1E26A880}" dt="2024-02-17T16:49:32.367" v="384"/>
        <pc:sldMkLst>
          <pc:docMk/>
          <pc:sldMk cId="947007242" sldId="680"/>
        </pc:sldMkLst>
      </pc:sldChg>
      <pc:sldChg chg="add ord">
        <pc:chgData name="Jim Fleming" userId="161791bae1afb603" providerId="LiveId" clId="{6AB46019-F259-7B42-8FD8-591E1E26A880}" dt="2024-02-17T16:52:01.902" v="387" actId="20578"/>
        <pc:sldMkLst>
          <pc:docMk/>
          <pc:sldMk cId="3971932133" sldId="681"/>
        </pc:sldMkLst>
      </pc:sldChg>
      <pc:sldChg chg="add ord">
        <pc:chgData name="Jim Fleming" userId="161791bae1afb603" providerId="LiveId" clId="{6AB46019-F259-7B42-8FD8-591E1E26A880}" dt="2024-02-17T16:52:06.218" v="389" actId="20578"/>
        <pc:sldMkLst>
          <pc:docMk/>
          <pc:sldMk cId="134997706" sldId="682"/>
        </pc:sldMkLst>
      </pc:sldChg>
      <pc:sldChg chg="addSp delSp modSp add mod ord">
        <pc:chgData name="Jim Fleming" userId="161791bae1afb603" providerId="LiveId" clId="{6AB46019-F259-7B42-8FD8-591E1E26A880}" dt="2024-02-17T17:02:49.803" v="466" actId="20577"/>
        <pc:sldMkLst>
          <pc:docMk/>
          <pc:sldMk cId="1454660632" sldId="683"/>
        </pc:sldMkLst>
        <pc:spChg chg="del">
          <ac:chgData name="Jim Fleming" userId="161791bae1afb603" providerId="LiveId" clId="{6AB46019-F259-7B42-8FD8-591E1E26A880}" dt="2024-02-17T17:00:07.608" v="408" actId="478"/>
          <ac:spMkLst>
            <pc:docMk/>
            <pc:sldMk cId="1454660632" sldId="683"/>
            <ac:spMk id="2" creationId="{1AC8C507-C381-A7EC-84C3-B88443D1F57A}"/>
          </ac:spMkLst>
        </pc:spChg>
        <pc:spChg chg="add del mod">
          <ac:chgData name="Jim Fleming" userId="161791bae1afb603" providerId="LiveId" clId="{6AB46019-F259-7B42-8FD8-591E1E26A880}" dt="2024-02-17T17:00:09.316" v="409" actId="478"/>
          <ac:spMkLst>
            <pc:docMk/>
            <pc:sldMk cId="1454660632" sldId="683"/>
            <ac:spMk id="4" creationId="{F4B828EE-96C4-FE3F-9B04-093AB9C8B5E7}"/>
          </ac:spMkLst>
        </pc:spChg>
        <pc:spChg chg="add mod">
          <ac:chgData name="Jim Fleming" userId="161791bae1afb603" providerId="LiveId" clId="{6AB46019-F259-7B42-8FD8-591E1E26A880}" dt="2024-02-17T17:02:49.803" v="466" actId="20577"/>
          <ac:spMkLst>
            <pc:docMk/>
            <pc:sldMk cId="1454660632" sldId="683"/>
            <ac:spMk id="5" creationId="{3A00C106-A599-BA51-2C6E-0FF9D10B48F0}"/>
          </ac:spMkLst>
        </pc:spChg>
        <pc:picChg chg="add del">
          <ac:chgData name="Jim Fleming" userId="161791bae1afb603" providerId="LiveId" clId="{6AB46019-F259-7B42-8FD8-591E1E26A880}" dt="2024-02-17T17:00:04.157" v="406" actId="478"/>
          <ac:picMkLst>
            <pc:docMk/>
            <pc:sldMk cId="1454660632" sldId="683"/>
            <ac:picMk id="1026" creationId="{592A704E-C548-5333-31D4-BC35490FCAB2}"/>
          </ac:picMkLst>
        </pc:picChg>
        <pc:picChg chg="add mod">
          <ac:chgData name="Jim Fleming" userId="161791bae1afb603" providerId="LiveId" clId="{6AB46019-F259-7B42-8FD8-591E1E26A880}" dt="2024-02-17T17:00:13.030" v="410" actId="1076"/>
          <ac:picMkLst>
            <pc:docMk/>
            <pc:sldMk cId="1454660632" sldId="683"/>
            <ac:picMk id="1028" creationId="{4F46F27D-397E-398E-C929-B6F2707B3980}"/>
          </ac:picMkLst>
        </pc:picChg>
      </pc:sldChg>
      <pc:sldChg chg="addSp delSp modSp add mod">
        <pc:chgData name="Jim Fleming" userId="161791bae1afb603" providerId="LiveId" clId="{6AB46019-F259-7B42-8FD8-591E1E26A880}" dt="2024-02-17T16:55:34.331" v="402" actId="1076"/>
        <pc:sldMkLst>
          <pc:docMk/>
          <pc:sldMk cId="2460760297" sldId="684"/>
        </pc:sldMkLst>
        <pc:spChg chg="add del mod">
          <ac:chgData name="Jim Fleming" userId="161791bae1afb603" providerId="LiveId" clId="{6AB46019-F259-7B42-8FD8-591E1E26A880}" dt="2024-02-17T16:55:05.819" v="395" actId="478"/>
          <ac:spMkLst>
            <pc:docMk/>
            <pc:sldMk cId="2460760297" sldId="684"/>
            <ac:spMk id="4" creationId="{F7BE93A2-E24D-46FF-405C-CAEEB88BEAAC}"/>
          </ac:spMkLst>
        </pc:spChg>
        <pc:spChg chg="del">
          <ac:chgData name="Jim Fleming" userId="161791bae1afb603" providerId="LiveId" clId="{6AB46019-F259-7B42-8FD8-591E1E26A880}" dt="2024-02-17T16:55:03.948" v="394" actId="478"/>
          <ac:spMkLst>
            <pc:docMk/>
            <pc:sldMk cId="2460760297" sldId="684"/>
            <ac:spMk id="14" creationId="{5F776F3F-31E1-B7AA-5D11-1AB1A9490BFE}"/>
          </ac:spMkLst>
        </pc:spChg>
        <pc:picChg chg="add mod">
          <ac:chgData name="Jim Fleming" userId="161791bae1afb603" providerId="LiveId" clId="{6AB46019-F259-7B42-8FD8-591E1E26A880}" dt="2024-02-17T16:55:34.331" v="402" actId="1076"/>
          <ac:picMkLst>
            <pc:docMk/>
            <pc:sldMk cId="2460760297" sldId="684"/>
            <ac:picMk id="6" creationId="{DE02010B-8580-0719-DB21-C8ABBAC1AD50}"/>
          </ac:picMkLst>
        </pc:picChg>
        <pc:picChg chg="del">
          <ac:chgData name="Jim Fleming" userId="161791bae1afb603" providerId="LiveId" clId="{6AB46019-F259-7B42-8FD8-591E1E26A880}" dt="2024-02-17T16:55:01.951" v="393" actId="478"/>
          <ac:picMkLst>
            <pc:docMk/>
            <pc:sldMk cId="2460760297" sldId="684"/>
            <ac:picMk id="1026" creationId="{5AF4BA70-514E-E8CB-9FD6-EF73E6ABE8B0}"/>
          </ac:picMkLst>
        </pc:picChg>
      </pc:sldChg>
      <pc:sldChg chg="addSp delSp add">
        <pc:chgData name="Jim Fleming" userId="161791bae1afb603" providerId="LiveId" clId="{6AB46019-F259-7B42-8FD8-591E1E26A880}" dt="2024-02-17T17:01:03.067" v="413"/>
        <pc:sldMkLst>
          <pc:docMk/>
          <pc:sldMk cId="1468327486" sldId="685"/>
        </pc:sldMkLst>
        <pc:picChg chg="del">
          <ac:chgData name="Jim Fleming" userId="161791bae1afb603" providerId="LiveId" clId="{6AB46019-F259-7B42-8FD8-591E1E26A880}" dt="2024-02-17T17:00:54.977" v="412" actId="478"/>
          <ac:picMkLst>
            <pc:docMk/>
            <pc:sldMk cId="1468327486" sldId="685"/>
            <ac:picMk id="1028" creationId="{4F46F27D-397E-398E-C929-B6F2707B3980}"/>
          </ac:picMkLst>
        </pc:picChg>
        <pc:picChg chg="add">
          <ac:chgData name="Jim Fleming" userId="161791bae1afb603" providerId="LiveId" clId="{6AB46019-F259-7B42-8FD8-591E1E26A880}" dt="2024-02-17T17:01:03.067" v="413"/>
          <ac:picMkLst>
            <pc:docMk/>
            <pc:sldMk cId="1468327486" sldId="685"/>
            <ac:picMk id="3074" creationId="{08C7657F-3DEB-31DD-7C74-7F610E423913}"/>
          </ac:picMkLst>
        </pc:picChg>
      </pc:sldChg>
      <pc:sldChg chg="modSp add">
        <pc:chgData name="Jim Fleming" userId="161791bae1afb603" providerId="LiveId" clId="{6AB46019-F259-7B42-8FD8-591E1E26A880}" dt="2024-02-17T17:09:09.919" v="474" actId="1076"/>
        <pc:sldMkLst>
          <pc:docMk/>
          <pc:sldMk cId="3399829410" sldId="686"/>
        </pc:sldMkLst>
        <pc:picChg chg="mod">
          <ac:chgData name="Jim Fleming" userId="161791bae1afb603" providerId="LiveId" clId="{6AB46019-F259-7B42-8FD8-591E1E26A880}" dt="2024-02-17T17:09:09.919" v="474" actId="1076"/>
          <ac:picMkLst>
            <pc:docMk/>
            <pc:sldMk cId="3399829410" sldId="686"/>
            <ac:picMk id="3074" creationId="{08C7657F-3DEB-31DD-7C74-7F610E423913}"/>
          </ac:picMkLst>
        </pc:picChg>
      </pc:sldChg>
      <pc:sldChg chg="addSp modSp add mod modAnim">
        <pc:chgData name="Jim Fleming" userId="161791bae1afb603" providerId="LiveId" clId="{6AB46019-F259-7B42-8FD8-591E1E26A880}" dt="2024-02-17T17:10:27.007" v="489"/>
        <pc:sldMkLst>
          <pc:docMk/>
          <pc:sldMk cId="2757402413" sldId="687"/>
        </pc:sldMkLst>
        <pc:spChg chg="add mod">
          <ac:chgData name="Jim Fleming" userId="161791bae1afb603" providerId="LiveId" clId="{6AB46019-F259-7B42-8FD8-591E1E26A880}" dt="2024-02-17T17:10:18.669" v="488" actId="1076"/>
          <ac:spMkLst>
            <pc:docMk/>
            <pc:sldMk cId="2757402413" sldId="687"/>
            <ac:spMk id="2" creationId="{40B006CA-8342-1C6E-B6DD-B24A108A8BBE}"/>
          </ac:spMkLst>
        </pc:spChg>
        <pc:picChg chg="mod">
          <ac:chgData name="Jim Fleming" userId="161791bae1afb603" providerId="LiveId" clId="{6AB46019-F259-7B42-8FD8-591E1E26A880}" dt="2024-02-17T17:09:40.303" v="479" actId="1076"/>
          <ac:picMkLst>
            <pc:docMk/>
            <pc:sldMk cId="2757402413" sldId="687"/>
            <ac:picMk id="3074" creationId="{08C7657F-3DEB-31DD-7C74-7F610E423913}"/>
          </ac:picMkLst>
        </pc:picChg>
      </pc:sldChg>
    </pc:docChg>
  </pc:docChgLst>
  <pc:docChgLst>
    <pc:chgData name="Jim Fleming" userId="161791bae1afb603" providerId="LiveId" clId="{F1406E39-4216-A844-9E62-27B6EB760552}"/>
    <pc:docChg chg="custSel addSld delSld modSld sldOrd">
      <pc:chgData name="Jim Fleming" userId="161791bae1afb603" providerId="LiveId" clId="{F1406E39-4216-A844-9E62-27B6EB760552}" dt="2024-04-13T20:04:26.692" v="46" actId="20577"/>
      <pc:docMkLst>
        <pc:docMk/>
      </pc:docMkLst>
      <pc:sldChg chg="modSp mod ord">
        <pc:chgData name="Jim Fleming" userId="161791bae1afb603" providerId="LiveId" clId="{F1406E39-4216-A844-9E62-27B6EB760552}" dt="2024-04-13T20:03:42.516" v="34" actId="20578"/>
        <pc:sldMkLst>
          <pc:docMk/>
          <pc:sldMk cId="189513369" sldId="583"/>
        </pc:sldMkLst>
        <pc:spChg chg="mod">
          <ac:chgData name="Jim Fleming" userId="161791bae1afb603" providerId="LiveId" clId="{F1406E39-4216-A844-9E62-27B6EB760552}" dt="2024-04-13T20:03:13.133" v="30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F1406E39-4216-A844-9E62-27B6EB760552}" dt="2024-04-13T20:03:34.546" v="33" actId="14100"/>
          <ac:spMkLst>
            <pc:docMk/>
            <pc:sldMk cId="189513369" sldId="583"/>
            <ac:spMk id="5" creationId="{FDC8D6C2-5F52-D34B-23A0-601FDE73D0F9}"/>
          </ac:spMkLst>
        </pc:spChg>
      </pc:sldChg>
      <pc:sldChg chg="modSp del mod">
        <pc:chgData name="Jim Fleming" userId="161791bae1afb603" providerId="LiveId" clId="{F1406E39-4216-A844-9E62-27B6EB760552}" dt="2024-04-13T20:04:20.681" v="42" actId="2696"/>
        <pc:sldMkLst>
          <pc:docMk/>
          <pc:sldMk cId="887492974" sldId="650"/>
        </pc:sldMkLst>
        <pc:spChg chg="mod">
          <ac:chgData name="Jim Fleming" userId="161791bae1afb603" providerId="LiveId" clId="{F1406E39-4216-A844-9E62-27B6EB760552}" dt="2024-04-13T20:03:50.450" v="37" actId="20577"/>
          <ac:spMkLst>
            <pc:docMk/>
            <pc:sldMk cId="887492974" sldId="650"/>
            <ac:spMk id="14" creationId="{5F776F3F-31E1-B7AA-5D11-1AB1A9490BFE}"/>
          </ac:spMkLst>
        </pc:spChg>
      </pc:sldChg>
      <pc:sldChg chg="del">
        <pc:chgData name="Jim Fleming" userId="161791bae1afb603" providerId="LiveId" clId="{F1406E39-4216-A844-9E62-27B6EB760552}" dt="2024-04-13T20:02:48.592" v="11" actId="2696"/>
        <pc:sldMkLst>
          <pc:docMk/>
          <pc:sldMk cId="1893060685" sldId="651"/>
        </pc:sldMkLst>
      </pc:sldChg>
      <pc:sldChg chg="del">
        <pc:chgData name="Jim Fleming" userId="161791bae1afb603" providerId="LiveId" clId="{F1406E39-4216-A844-9E62-27B6EB760552}" dt="2024-04-13T20:02:49.340" v="12" actId="2696"/>
        <pc:sldMkLst>
          <pc:docMk/>
          <pc:sldMk cId="1319887713" sldId="652"/>
        </pc:sldMkLst>
      </pc:sldChg>
      <pc:sldChg chg="del">
        <pc:chgData name="Jim Fleming" userId="161791bae1afb603" providerId="LiveId" clId="{F1406E39-4216-A844-9E62-27B6EB760552}" dt="2024-04-13T20:02:49.963" v="13" actId="2696"/>
        <pc:sldMkLst>
          <pc:docMk/>
          <pc:sldMk cId="2019081038" sldId="653"/>
        </pc:sldMkLst>
      </pc:sldChg>
      <pc:sldChg chg="del">
        <pc:chgData name="Jim Fleming" userId="161791bae1afb603" providerId="LiveId" clId="{F1406E39-4216-A844-9E62-27B6EB760552}" dt="2024-04-13T20:03:01.572" v="21" actId="2696"/>
        <pc:sldMkLst>
          <pc:docMk/>
          <pc:sldMk cId="2010290823" sldId="654"/>
        </pc:sldMkLst>
      </pc:sldChg>
      <pc:sldChg chg="del">
        <pc:chgData name="Jim Fleming" userId="161791bae1afb603" providerId="LiveId" clId="{F1406E39-4216-A844-9E62-27B6EB760552}" dt="2024-04-13T20:03:00.800" v="20" actId="2696"/>
        <pc:sldMkLst>
          <pc:docMk/>
          <pc:sldMk cId="3046280562" sldId="655"/>
        </pc:sldMkLst>
      </pc:sldChg>
      <pc:sldChg chg="del">
        <pc:chgData name="Jim Fleming" userId="161791bae1afb603" providerId="LiveId" clId="{F1406E39-4216-A844-9E62-27B6EB760552}" dt="2024-04-13T20:03:02.923" v="23" actId="2696"/>
        <pc:sldMkLst>
          <pc:docMk/>
          <pc:sldMk cId="256004381" sldId="657"/>
        </pc:sldMkLst>
      </pc:sldChg>
      <pc:sldChg chg="del">
        <pc:chgData name="Jim Fleming" userId="161791bae1afb603" providerId="LiveId" clId="{F1406E39-4216-A844-9E62-27B6EB760552}" dt="2024-04-13T20:03:04.107" v="24" actId="2696"/>
        <pc:sldMkLst>
          <pc:docMk/>
          <pc:sldMk cId="3818423525" sldId="658"/>
        </pc:sldMkLst>
      </pc:sldChg>
      <pc:sldChg chg="del">
        <pc:chgData name="Jim Fleming" userId="161791bae1afb603" providerId="LiveId" clId="{F1406E39-4216-A844-9E62-27B6EB760552}" dt="2024-04-13T20:03:02.311" v="22" actId="2696"/>
        <pc:sldMkLst>
          <pc:docMk/>
          <pc:sldMk cId="2473011032" sldId="659"/>
        </pc:sldMkLst>
      </pc:sldChg>
      <pc:sldChg chg="del">
        <pc:chgData name="Jim Fleming" userId="161791bae1afb603" providerId="LiveId" clId="{F1406E39-4216-A844-9E62-27B6EB760552}" dt="2024-04-13T20:02:56.817" v="15" actId="2696"/>
        <pc:sldMkLst>
          <pc:docMk/>
          <pc:sldMk cId="884655386" sldId="661"/>
        </pc:sldMkLst>
      </pc:sldChg>
      <pc:sldChg chg="del">
        <pc:chgData name="Jim Fleming" userId="161791bae1afb603" providerId="LiveId" clId="{F1406E39-4216-A844-9E62-27B6EB760552}" dt="2024-04-13T20:02:57.665" v="16" actId="2696"/>
        <pc:sldMkLst>
          <pc:docMk/>
          <pc:sldMk cId="249418309" sldId="662"/>
        </pc:sldMkLst>
      </pc:sldChg>
      <pc:sldChg chg="del">
        <pc:chgData name="Jim Fleming" userId="161791bae1afb603" providerId="LiveId" clId="{F1406E39-4216-A844-9E62-27B6EB760552}" dt="2024-04-13T20:02:58.239" v="17" actId="2696"/>
        <pc:sldMkLst>
          <pc:docMk/>
          <pc:sldMk cId="3866069180" sldId="663"/>
        </pc:sldMkLst>
      </pc:sldChg>
      <pc:sldChg chg="del">
        <pc:chgData name="Jim Fleming" userId="161791bae1afb603" providerId="LiveId" clId="{F1406E39-4216-A844-9E62-27B6EB760552}" dt="2024-04-13T20:02:58.690" v="18" actId="2696"/>
        <pc:sldMkLst>
          <pc:docMk/>
          <pc:sldMk cId="2791199589" sldId="664"/>
        </pc:sldMkLst>
      </pc:sldChg>
      <pc:sldChg chg="del">
        <pc:chgData name="Jim Fleming" userId="161791bae1afb603" providerId="LiveId" clId="{F1406E39-4216-A844-9E62-27B6EB760552}" dt="2024-04-13T20:02:59.088" v="19" actId="2696"/>
        <pc:sldMkLst>
          <pc:docMk/>
          <pc:sldMk cId="3496782901" sldId="665"/>
        </pc:sldMkLst>
      </pc:sldChg>
      <pc:sldChg chg="addSp delSp modSp mod">
        <pc:chgData name="Jim Fleming" userId="161791bae1afb603" providerId="LiveId" clId="{F1406E39-4216-A844-9E62-27B6EB760552}" dt="2024-04-13T20:02:42.084" v="10" actId="478"/>
        <pc:sldMkLst>
          <pc:docMk/>
          <pc:sldMk cId="384459236" sldId="666"/>
        </pc:sldMkLst>
        <pc:spChg chg="mod">
          <ac:chgData name="Jim Fleming" userId="161791bae1afb603" providerId="LiveId" clId="{F1406E39-4216-A844-9E62-27B6EB760552}" dt="2024-04-13T20:02:37.783" v="8" actId="20577"/>
          <ac:spMkLst>
            <pc:docMk/>
            <pc:sldMk cId="384459236" sldId="666"/>
            <ac:spMk id="2" creationId="{F7C5E659-3FCE-85B7-35DF-8AD98DBD3BD2}"/>
          </ac:spMkLst>
        </pc:spChg>
        <pc:spChg chg="del">
          <ac:chgData name="Jim Fleming" userId="161791bae1afb603" providerId="LiveId" clId="{F1406E39-4216-A844-9E62-27B6EB760552}" dt="2024-04-13T20:02:40.958" v="9" actId="478"/>
          <ac:spMkLst>
            <pc:docMk/>
            <pc:sldMk cId="384459236" sldId="666"/>
            <ac:spMk id="3" creationId="{CBD54AF5-B698-E9E6-B364-482297CED4DA}"/>
          </ac:spMkLst>
        </pc:spChg>
        <pc:spChg chg="add del mod">
          <ac:chgData name="Jim Fleming" userId="161791bae1afb603" providerId="LiveId" clId="{F1406E39-4216-A844-9E62-27B6EB760552}" dt="2024-04-13T20:02:42.084" v="10" actId="478"/>
          <ac:spMkLst>
            <pc:docMk/>
            <pc:sldMk cId="384459236" sldId="666"/>
            <ac:spMk id="5" creationId="{4878D8D9-C293-AFB5-5ECC-A0E0404C38C1}"/>
          </ac:spMkLst>
        </pc:spChg>
      </pc:sldChg>
      <pc:sldChg chg="add">
        <pc:chgData name="Jim Fleming" userId="161791bae1afb603" providerId="LiveId" clId="{F1406E39-4216-A844-9E62-27B6EB760552}" dt="2024-04-13T20:03:07.503" v="25" actId="2890"/>
        <pc:sldMkLst>
          <pc:docMk/>
          <pc:sldMk cId="2286776840" sldId="667"/>
        </pc:sldMkLst>
      </pc:sldChg>
      <pc:sldChg chg="add ord">
        <pc:chgData name="Jim Fleming" userId="161791bae1afb603" providerId="LiveId" clId="{F1406E39-4216-A844-9E62-27B6EB760552}" dt="2024-04-13T20:03:57.104" v="39" actId="20578"/>
        <pc:sldMkLst>
          <pc:docMk/>
          <pc:sldMk cId="1375405513" sldId="668"/>
        </pc:sldMkLst>
      </pc:sldChg>
      <pc:sldChg chg="modSp add mod ord modShow">
        <pc:chgData name="Jim Fleming" userId="161791bae1afb603" providerId="LiveId" clId="{F1406E39-4216-A844-9E62-27B6EB760552}" dt="2024-04-13T20:04:26.692" v="46" actId="20577"/>
        <pc:sldMkLst>
          <pc:docMk/>
          <pc:sldMk cId="3922902544" sldId="669"/>
        </pc:sldMkLst>
        <pc:spChg chg="mod">
          <ac:chgData name="Jim Fleming" userId="161791bae1afb603" providerId="LiveId" clId="{F1406E39-4216-A844-9E62-27B6EB760552}" dt="2024-04-13T20:04:26.692" v="46" actId="20577"/>
          <ac:spMkLst>
            <pc:docMk/>
            <pc:sldMk cId="3922902544" sldId="669"/>
            <ac:spMk id="14" creationId="{5F776F3F-31E1-B7AA-5D11-1AB1A9490BFE}"/>
          </ac:spMkLst>
        </pc:spChg>
      </pc:sldChg>
    </pc:docChg>
  </pc:docChgLst>
  <pc:docChgLst>
    <pc:chgData name="Jim Fleming" userId="161791bae1afb603" providerId="LiveId" clId="{409D65B6-F794-0740-8250-0ABA18C424E8}"/>
    <pc:docChg chg="undo custSel addSld delSld modSld sldOrd">
      <pc:chgData name="Jim Fleming" userId="161791bae1afb603" providerId="LiveId" clId="{409D65B6-F794-0740-8250-0ABA18C424E8}" dt="2023-10-29T01:02:47.849" v="767" actId="1076"/>
      <pc:docMkLst>
        <pc:docMk/>
      </pc:docMkLst>
      <pc:sldChg chg="modSp del mod">
        <pc:chgData name="Jim Fleming" userId="161791bae1afb603" providerId="LiveId" clId="{409D65B6-F794-0740-8250-0ABA18C424E8}" dt="2023-10-29T00:42:01.415" v="680" actId="2696"/>
        <pc:sldMkLst>
          <pc:docMk/>
          <pc:sldMk cId="95395388" sldId="487"/>
        </pc:sldMkLst>
        <pc:spChg chg="mod">
          <ac:chgData name="Jim Fleming" userId="161791bae1afb603" providerId="LiveId" clId="{409D65B6-F794-0740-8250-0ABA18C424E8}" dt="2023-10-28T13:58:19.195" v="20" actId="20577"/>
          <ac:spMkLst>
            <pc:docMk/>
            <pc:sldMk cId="95395388" sldId="487"/>
            <ac:spMk id="2" creationId="{1AC8C507-C381-A7EC-84C3-B88443D1F57A}"/>
          </ac:spMkLst>
        </pc:spChg>
      </pc:sldChg>
      <pc:sldChg chg="del">
        <pc:chgData name="Jim Fleming" userId="161791bae1afb603" providerId="LiveId" clId="{409D65B6-F794-0740-8250-0ABA18C424E8}" dt="2023-10-28T13:59:29.871" v="28" actId="2696"/>
        <pc:sldMkLst>
          <pc:docMk/>
          <pc:sldMk cId="1160219604" sldId="501"/>
        </pc:sldMkLst>
      </pc:sldChg>
      <pc:sldChg chg="modSp mod">
        <pc:chgData name="Jim Fleming" userId="161791bae1afb603" providerId="LiveId" clId="{409D65B6-F794-0740-8250-0ABA18C424E8}" dt="2023-10-28T13:57:51.080" v="5" actId="20577"/>
        <pc:sldMkLst>
          <pc:docMk/>
          <pc:sldMk cId="270792197" sldId="563"/>
        </pc:sldMkLst>
        <pc:spChg chg="mod">
          <ac:chgData name="Jim Fleming" userId="161791bae1afb603" providerId="LiveId" clId="{409D65B6-F794-0740-8250-0ABA18C424E8}" dt="2023-10-28T13:57:51.080" v="5" actId="20577"/>
          <ac:spMkLst>
            <pc:docMk/>
            <pc:sldMk cId="270792197" sldId="563"/>
            <ac:spMk id="2" creationId="{1AC8C507-C381-A7EC-84C3-B88443D1F57A}"/>
          </ac:spMkLst>
        </pc:spChg>
      </pc:sldChg>
      <pc:sldChg chg="modSp mod">
        <pc:chgData name="Jim Fleming" userId="161791bae1afb603" providerId="LiveId" clId="{409D65B6-F794-0740-8250-0ABA18C424E8}" dt="2023-10-29T00:42:04.124" v="681" actId="20577"/>
        <pc:sldMkLst>
          <pc:docMk/>
          <pc:sldMk cId="189513369" sldId="583"/>
        </pc:sldMkLst>
        <pc:spChg chg="mod">
          <ac:chgData name="Jim Fleming" userId="161791bae1afb603" providerId="LiveId" clId="{409D65B6-F794-0740-8250-0ABA18C424E8}" dt="2023-10-29T00:42:04.124" v="681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409D65B6-F794-0740-8250-0ABA18C424E8}" dt="2023-10-28T13:59:03.501" v="25" actId="14100"/>
          <ac:spMkLst>
            <pc:docMk/>
            <pc:sldMk cId="189513369" sldId="583"/>
            <ac:spMk id="5" creationId="{FDC8D6C2-5F52-D34B-23A0-601FDE73D0F9}"/>
          </ac:spMkLst>
        </pc:spChg>
      </pc:sldChg>
      <pc:sldChg chg="ord">
        <pc:chgData name="Jim Fleming" userId="161791bae1afb603" providerId="LiveId" clId="{409D65B6-F794-0740-8250-0ABA18C424E8}" dt="2023-10-28T14:13:30.112" v="220" actId="20578"/>
        <pc:sldMkLst>
          <pc:docMk/>
          <pc:sldMk cId="635347140" sldId="586"/>
        </pc:sldMkLst>
      </pc:sldChg>
      <pc:sldChg chg="del">
        <pc:chgData name="Jim Fleming" userId="161791bae1afb603" providerId="LiveId" clId="{409D65B6-F794-0740-8250-0ABA18C424E8}" dt="2023-10-28T13:57:58.574" v="12" actId="2696"/>
        <pc:sldMkLst>
          <pc:docMk/>
          <pc:sldMk cId="451777237" sldId="587"/>
        </pc:sldMkLst>
      </pc:sldChg>
      <pc:sldChg chg="del">
        <pc:chgData name="Jim Fleming" userId="161791bae1afb603" providerId="LiveId" clId="{409D65B6-F794-0740-8250-0ABA18C424E8}" dt="2023-10-28T14:13:26.828" v="219" actId="2696"/>
        <pc:sldMkLst>
          <pc:docMk/>
          <pc:sldMk cId="4048874018" sldId="588"/>
        </pc:sldMkLst>
      </pc:sldChg>
      <pc:sldChg chg="ord">
        <pc:chgData name="Jim Fleming" userId="161791bae1afb603" providerId="LiveId" clId="{409D65B6-F794-0740-8250-0ABA18C424E8}" dt="2023-10-28T14:13:31.798" v="221" actId="20578"/>
        <pc:sldMkLst>
          <pc:docMk/>
          <pc:sldMk cId="2439879541" sldId="589"/>
        </pc:sldMkLst>
      </pc:sldChg>
      <pc:sldChg chg="del">
        <pc:chgData name="Jim Fleming" userId="161791bae1afb603" providerId="LiveId" clId="{409D65B6-F794-0740-8250-0ABA18C424E8}" dt="2023-10-28T13:59:26.569" v="26" actId="2696"/>
        <pc:sldMkLst>
          <pc:docMk/>
          <pc:sldMk cId="1553879679" sldId="590"/>
        </pc:sldMkLst>
      </pc:sldChg>
      <pc:sldChg chg="ord">
        <pc:chgData name="Jim Fleming" userId="161791bae1afb603" providerId="LiveId" clId="{409D65B6-F794-0740-8250-0ABA18C424E8}" dt="2023-10-28T14:13:47.758" v="222" actId="20578"/>
        <pc:sldMkLst>
          <pc:docMk/>
          <pc:sldMk cId="3162966584" sldId="591"/>
        </pc:sldMkLst>
      </pc:sldChg>
      <pc:sldChg chg="del">
        <pc:chgData name="Jim Fleming" userId="161791bae1afb603" providerId="LiveId" clId="{409D65B6-F794-0740-8250-0ABA18C424E8}" dt="2023-10-28T13:59:28.286" v="27" actId="2696"/>
        <pc:sldMkLst>
          <pc:docMk/>
          <pc:sldMk cId="1353522209" sldId="593"/>
        </pc:sldMkLst>
      </pc:sldChg>
      <pc:sldChg chg="modSp mod">
        <pc:chgData name="Jim Fleming" userId="161791bae1afb603" providerId="LiveId" clId="{409D65B6-F794-0740-8250-0ABA18C424E8}" dt="2023-10-28T14:20:53.519" v="452" actId="20577"/>
        <pc:sldMkLst>
          <pc:docMk/>
          <pc:sldMk cId="2827314747" sldId="594"/>
        </pc:sldMkLst>
        <pc:spChg chg="mod">
          <ac:chgData name="Jim Fleming" userId="161791bae1afb603" providerId="LiveId" clId="{409D65B6-F794-0740-8250-0ABA18C424E8}" dt="2023-10-28T14:20:53.519" v="452" actId="20577"/>
          <ac:spMkLst>
            <pc:docMk/>
            <pc:sldMk cId="2827314747" sldId="594"/>
            <ac:spMk id="14" creationId="{5F776F3F-31E1-B7AA-5D11-1AB1A9490BFE}"/>
          </ac:spMkLst>
        </pc:spChg>
      </pc:sldChg>
      <pc:sldChg chg="del">
        <pc:chgData name="Jim Fleming" userId="161791bae1afb603" providerId="LiveId" clId="{409D65B6-F794-0740-8250-0ABA18C424E8}" dt="2023-10-28T13:59:34.989" v="29" actId="2696"/>
        <pc:sldMkLst>
          <pc:docMk/>
          <pc:sldMk cId="579971013" sldId="595"/>
        </pc:sldMkLst>
      </pc:sldChg>
      <pc:sldChg chg="addSp delSp modSp add mod ord chgLayout">
        <pc:chgData name="Jim Fleming" userId="161791bae1afb603" providerId="LiveId" clId="{409D65B6-F794-0740-8250-0ABA18C424E8}" dt="2023-10-28T21:33:04.577" v="640" actId="20578"/>
        <pc:sldMkLst>
          <pc:docMk/>
          <pc:sldMk cId="2171697201" sldId="595"/>
        </pc:sldMkLst>
        <pc:spChg chg="del mod ord">
          <ac:chgData name="Jim Fleming" userId="161791bae1afb603" providerId="LiveId" clId="{409D65B6-F794-0740-8250-0ABA18C424E8}" dt="2023-10-28T14:10:57.077" v="180" actId="478"/>
          <ac:spMkLst>
            <pc:docMk/>
            <pc:sldMk cId="2171697201" sldId="595"/>
            <ac:spMk id="2" creationId="{1AC8C507-C381-A7EC-84C3-B88443D1F57A}"/>
          </ac:spMkLst>
        </pc:spChg>
        <pc:spChg chg="add del mod ord">
          <ac:chgData name="Jim Fleming" userId="161791bae1afb603" providerId="LiveId" clId="{409D65B6-F794-0740-8250-0ABA18C424E8}" dt="2023-10-28T14:11:00.588" v="182" actId="478"/>
          <ac:spMkLst>
            <pc:docMk/>
            <pc:sldMk cId="2171697201" sldId="595"/>
            <ac:spMk id="3" creationId="{BA0A2027-8EC9-4DD3-7C6D-E5F157C3A251}"/>
          </ac:spMkLst>
        </pc:spChg>
        <pc:spChg chg="add del mod">
          <ac:chgData name="Jim Fleming" userId="161791bae1afb603" providerId="LiveId" clId="{409D65B6-F794-0740-8250-0ABA18C424E8}" dt="2023-10-28T14:10:58.845" v="181" actId="478"/>
          <ac:spMkLst>
            <pc:docMk/>
            <pc:sldMk cId="2171697201" sldId="595"/>
            <ac:spMk id="5" creationId="{E43AE7A4-5370-8A8F-EF45-22E3D9015EEE}"/>
          </ac:spMkLst>
        </pc:spChg>
        <pc:spChg chg="add del mod">
          <ac:chgData name="Jim Fleming" userId="161791bae1afb603" providerId="LiveId" clId="{409D65B6-F794-0740-8250-0ABA18C424E8}" dt="2023-10-28T14:11:02.318" v="183" actId="478"/>
          <ac:spMkLst>
            <pc:docMk/>
            <pc:sldMk cId="2171697201" sldId="595"/>
            <ac:spMk id="7" creationId="{33491049-C152-19BB-78B4-0E320D713627}"/>
          </ac:spMkLst>
        </pc:spChg>
        <pc:spChg chg="add mod">
          <ac:chgData name="Jim Fleming" userId="161791bae1afb603" providerId="LiveId" clId="{409D65B6-F794-0740-8250-0ABA18C424E8}" dt="2023-10-28T14:11:57.625" v="216" actId="1076"/>
          <ac:spMkLst>
            <pc:docMk/>
            <pc:sldMk cId="2171697201" sldId="595"/>
            <ac:spMk id="8" creationId="{97169BA3-5572-2FAC-3031-FFC7CE65D97B}"/>
          </ac:spMkLst>
        </pc:spChg>
        <pc:picChg chg="add mod">
          <ac:chgData name="Jim Fleming" userId="161791bae1afb603" providerId="LiveId" clId="{409D65B6-F794-0740-8250-0ABA18C424E8}" dt="2023-10-28T14:11:34.086" v="189" actId="14100"/>
          <ac:picMkLst>
            <pc:docMk/>
            <pc:sldMk cId="2171697201" sldId="595"/>
            <ac:picMk id="1026" creationId="{DFB0945F-987C-BEAA-400C-A6F244949369}"/>
          </ac:picMkLst>
        </pc:picChg>
        <pc:picChg chg="del">
          <ac:chgData name="Jim Fleming" userId="161791bae1afb603" providerId="LiveId" clId="{409D65B6-F794-0740-8250-0ABA18C424E8}" dt="2023-10-28T14:02:57.212" v="39" actId="478"/>
          <ac:picMkLst>
            <pc:docMk/>
            <pc:sldMk cId="2171697201" sldId="595"/>
            <ac:picMk id="3074" creationId="{41AD378C-BB7A-C1E0-56C8-3387C8FBF906}"/>
          </ac:picMkLst>
        </pc:picChg>
      </pc:sldChg>
      <pc:sldChg chg="del">
        <pc:chgData name="Jim Fleming" userId="161791bae1afb603" providerId="LiveId" clId="{409D65B6-F794-0740-8250-0ABA18C424E8}" dt="2023-10-28T13:57:53.773" v="6" actId="2696"/>
        <pc:sldMkLst>
          <pc:docMk/>
          <pc:sldMk cId="324454386" sldId="596"/>
        </pc:sldMkLst>
      </pc:sldChg>
      <pc:sldChg chg="add del ord">
        <pc:chgData name="Jim Fleming" userId="161791bae1afb603" providerId="LiveId" clId="{409D65B6-F794-0740-8250-0ABA18C424E8}" dt="2023-10-29T00:42:13.545" v="682" actId="2696"/>
        <pc:sldMkLst>
          <pc:docMk/>
          <pc:sldMk cId="3336495918" sldId="596"/>
        </pc:sldMkLst>
      </pc:sldChg>
      <pc:sldChg chg="del">
        <pc:chgData name="Jim Fleming" userId="161791bae1afb603" providerId="LiveId" clId="{409D65B6-F794-0740-8250-0ABA18C424E8}" dt="2023-10-28T13:57:54.607" v="7" actId="2696"/>
        <pc:sldMkLst>
          <pc:docMk/>
          <pc:sldMk cId="1552704235" sldId="597"/>
        </pc:sldMkLst>
      </pc:sldChg>
      <pc:sldChg chg="addSp delSp modSp add mod ord setBg">
        <pc:chgData name="Jim Fleming" userId="161791bae1afb603" providerId="LiveId" clId="{409D65B6-F794-0740-8250-0ABA18C424E8}" dt="2023-10-28T21:33:43.108" v="647" actId="26606"/>
        <pc:sldMkLst>
          <pc:docMk/>
          <pc:sldMk cId="4152632544" sldId="597"/>
        </pc:sldMkLst>
        <pc:spChg chg="del mod">
          <ac:chgData name="Jim Fleming" userId="161791bae1afb603" providerId="LiveId" clId="{409D65B6-F794-0740-8250-0ABA18C424E8}" dt="2023-10-28T21:33:34.196" v="643" actId="478"/>
          <ac:spMkLst>
            <pc:docMk/>
            <pc:sldMk cId="4152632544" sldId="597"/>
            <ac:spMk id="2" creationId="{1AC8C507-C381-A7EC-84C3-B88443D1F57A}"/>
          </ac:spMkLst>
        </pc:spChg>
        <pc:spChg chg="add del mod">
          <ac:chgData name="Jim Fleming" userId="161791bae1afb603" providerId="LiveId" clId="{409D65B6-F794-0740-8250-0ABA18C424E8}" dt="2023-10-28T21:33:37.332" v="644" actId="478"/>
          <ac:spMkLst>
            <pc:docMk/>
            <pc:sldMk cId="4152632544" sldId="597"/>
            <ac:spMk id="4" creationId="{09548C02-4A08-1709-7546-19F8E9CC5AEB}"/>
          </ac:spMkLst>
        </pc:spChg>
        <pc:spChg chg="add del">
          <ac:chgData name="Jim Fleming" userId="161791bae1afb603" providerId="LiveId" clId="{409D65B6-F794-0740-8250-0ABA18C424E8}" dt="2023-10-28T21:33:43.108" v="647" actId="26606"/>
          <ac:spMkLst>
            <pc:docMk/>
            <pc:sldMk cId="4152632544" sldId="597"/>
            <ac:spMk id="6151" creationId="{A4AC5506-6312-4701-8D3C-40187889A947}"/>
          </ac:spMkLst>
        </pc:spChg>
        <pc:spChg chg="add del">
          <ac:chgData name="Jim Fleming" userId="161791bae1afb603" providerId="LiveId" clId="{409D65B6-F794-0740-8250-0ABA18C424E8}" dt="2023-10-28T21:33:43.105" v="646" actId="26606"/>
          <ac:spMkLst>
            <pc:docMk/>
            <pc:sldMk cId="4152632544" sldId="597"/>
            <ac:spMk id="6156" creationId="{32BC26D8-82FB-445E-AA49-62A77D7C1EE0}"/>
          </ac:spMkLst>
        </pc:spChg>
        <pc:spChg chg="add del">
          <ac:chgData name="Jim Fleming" userId="161791bae1afb603" providerId="LiveId" clId="{409D65B6-F794-0740-8250-0ABA18C424E8}" dt="2023-10-28T21:33:43.105" v="646" actId="26606"/>
          <ac:spMkLst>
            <pc:docMk/>
            <pc:sldMk cId="4152632544" sldId="597"/>
            <ac:spMk id="6158" creationId="{CB44330D-EA18-4254-AA95-EB49948539B8}"/>
          </ac:spMkLst>
        </pc:spChg>
        <pc:picChg chg="add mod">
          <ac:chgData name="Jim Fleming" userId="161791bae1afb603" providerId="LiveId" clId="{409D65B6-F794-0740-8250-0ABA18C424E8}" dt="2023-10-28T21:33:43.108" v="647" actId="26606"/>
          <ac:picMkLst>
            <pc:docMk/>
            <pc:sldMk cId="4152632544" sldId="597"/>
            <ac:picMk id="6146" creationId="{AC7AACE3-0AFF-58E5-E253-1A78CE393CC6}"/>
          </ac:picMkLst>
        </pc:picChg>
      </pc:sldChg>
      <pc:sldChg chg="del">
        <pc:chgData name="Jim Fleming" userId="161791bae1afb603" providerId="LiveId" clId="{409D65B6-F794-0740-8250-0ABA18C424E8}" dt="2023-10-28T13:57:55.261" v="8" actId="2696"/>
        <pc:sldMkLst>
          <pc:docMk/>
          <pc:sldMk cId="1240252545" sldId="598"/>
        </pc:sldMkLst>
      </pc:sldChg>
      <pc:sldChg chg="modSp new mod ord">
        <pc:chgData name="Jim Fleming" userId="161791bae1afb603" providerId="LiveId" clId="{409D65B6-F794-0740-8250-0ABA18C424E8}" dt="2023-10-28T21:36:46.807" v="671" actId="20577"/>
        <pc:sldMkLst>
          <pc:docMk/>
          <pc:sldMk cId="3106774218" sldId="598"/>
        </pc:sldMkLst>
        <pc:spChg chg="mod">
          <ac:chgData name="Jim Fleming" userId="161791bae1afb603" providerId="LiveId" clId="{409D65B6-F794-0740-8250-0ABA18C424E8}" dt="2023-10-28T21:36:46.807" v="671" actId="20577"/>
          <ac:spMkLst>
            <pc:docMk/>
            <pc:sldMk cId="3106774218" sldId="598"/>
            <ac:spMk id="2" creationId="{524D7D53-1B60-9F3E-682A-5ABA2D1DA55E}"/>
          </ac:spMkLst>
        </pc:spChg>
        <pc:spChg chg="mod">
          <ac:chgData name="Jim Fleming" userId="161791bae1afb603" providerId="LiveId" clId="{409D65B6-F794-0740-8250-0ABA18C424E8}" dt="2023-10-28T14:17:13.098" v="438" actId="20577"/>
          <ac:spMkLst>
            <pc:docMk/>
            <pc:sldMk cId="3106774218" sldId="598"/>
            <ac:spMk id="3" creationId="{88F7BC8D-7DB5-839D-8473-ABA522F5B5CA}"/>
          </ac:spMkLst>
        </pc:spChg>
      </pc:sldChg>
      <pc:sldChg chg="add ord">
        <pc:chgData name="Jim Fleming" userId="161791bae1afb603" providerId="LiveId" clId="{409D65B6-F794-0740-8250-0ABA18C424E8}" dt="2023-10-28T14:18:42.800" v="440" actId="20578"/>
        <pc:sldMkLst>
          <pc:docMk/>
          <pc:sldMk cId="185462937" sldId="599"/>
        </pc:sldMkLst>
      </pc:sldChg>
      <pc:sldChg chg="del">
        <pc:chgData name="Jim Fleming" userId="161791bae1afb603" providerId="LiveId" clId="{409D65B6-F794-0740-8250-0ABA18C424E8}" dt="2023-10-28T13:57:55.956" v="9" actId="2696"/>
        <pc:sldMkLst>
          <pc:docMk/>
          <pc:sldMk cId="2739435439" sldId="599"/>
        </pc:sldMkLst>
      </pc:sldChg>
      <pc:sldChg chg="add del mod ord modShow">
        <pc:chgData name="Jim Fleming" userId="161791bae1afb603" providerId="LiveId" clId="{409D65B6-F794-0740-8250-0ABA18C424E8}" dt="2023-10-28T14:20:56.799" v="453" actId="2696"/>
        <pc:sldMkLst>
          <pc:docMk/>
          <pc:sldMk cId="2851544968" sldId="600"/>
        </pc:sldMkLst>
      </pc:sldChg>
      <pc:sldChg chg="del">
        <pc:chgData name="Jim Fleming" userId="161791bae1afb603" providerId="LiveId" clId="{409D65B6-F794-0740-8250-0ABA18C424E8}" dt="2023-10-28T13:57:56.638" v="10" actId="2696"/>
        <pc:sldMkLst>
          <pc:docMk/>
          <pc:sldMk cId="4129431730" sldId="600"/>
        </pc:sldMkLst>
      </pc:sldChg>
      <pc:sldChg chg="del">
        <pc:chgData name="Jim Fleming" userId="161791bae1afb603" providerId="LiveId" clId="{409D65B6-F794-0740-8250-0ABA18C424E8}" dt="2023-10-28T13:57:57.284" v="11" actId="2696"/>
        <pc:sldMkLst>
          <pc:docMk/>
          <pc:sldMk cId="2070443933" sldId="601"/>
        </pc:sldMkLst>
      </pc:sldChg>
      <pc:sldChg chg="addSp delSp modSp add mod ord modShow">
        <pc:chgData name="Jim Fleming" userId="161791bae1afb603" providerId="LiveId" clId="{409D65B6-F794-0740-8250-0ABA18C424E8}" dt="2023-10-29T00:43:20.240" v="701" actId="20577"/>
        <pc:sldMkLst>
          <pc:docMk/>
          <pc:sldMk cId="3938386549" sldId="601"/>
        </pc:sldMkLst>
        <pc:spChg chg="mod">
          <ac:chgData name="Jim Fleming" userId="161791bae1afb603" providerId="LiveId" clId="{409D65B6-F794-0740-8250-0ABA18C424E8}" dt="2023-10-29T00:43:20.240" v="701" actId="20577"/>
          <ac:spMkLst>
            <pc:docMk/>
            <pc:sldMk cId="3938386549" sldId="601"/>
            <ac:spMk id="14" creationId="{5F776F3F-31E1-B7AA-5D11-1AB1A9490BFE}"/>
          </ac:spMkLst>
        </pc:spChg>
        <pc:picChg chg="add del">
          <ac:chgData name="Jim Fleming" userId="161791bae1afb603" providerId="LiveId" clId="{409D65B6-F794-0740-8250-0ABA18C424E8}" dt="2023-10-28T20:49:30.459" v="466" actId="478"/>
          <ac:picMkLst>
            <pc:docMk/>
            <pc:sldMk cId="3938386549" sldId="601"/>
            <ac:picMk id="7" creationId="{10090001-4AB7-30DC-6A47-CD5A64C4EF9F}"/>
          </ac:picMkLst>
        </pc:picChg>
        <pc:picChg chg="add del mod">
          <ac:chgData name="Jim Fleming" userId="161791bae1afb603" providerId="LiveId" clId="{409D65B6-F794-0740-8250-0ABA18C424E8}" dt="2023-10-28T20:49:35.905" v="473"/>
          <ac:picMkLst>
            <pc:docMk/>
            <pc:sldMk cId="3938386549" sldId="601"/>
            <ac:picMk id="2050" creationId="{D1C76B29-A36D-B42F-DB1A-CF5555F485CB}"/>
          </ac:picMkLst>
        </pc:picChg>
      </pc:sldChg>
      <pc:sldChg chg="add">
        <pc:chgData name="Jim Fleming" userId="161791bae1afb603" providerId="LiveId" clId="{409D65B6-F794-0740-8250-0ABA18C424E8}" dt="2023-10-28T21:04:55.810" v="474" actId="2890"/>
        <pc:sldMkLst>
          <pc:docMk/>
          <pc:sldMk cId="3816961653" sldId="602"/>
        </pc:sldMkLst>
      </pc:sldChg>
      <pc:sldChg chg="modSp add mod">
        <pc:chgData name="Jim Fleming" userId="161791bae1afb603" providerId="LiveId" clId="{409D65B6-F794-0740-8250-0ABA18C424E8}" dt="2023-10-28T21:06:42.042" v="477" actId="114"/>
        <pc:sldMkLst>
          <pc:docMk/>
          <pc:sldMk cId="1455650365" sldId="603"/>
        </pc:sldMkLst>
        <pc:spChg chg="mod">
          <ac:chgData name="Jim Fleming" userId="161791bae1afb603" providerId="LiveId" clId="{409D65B6-F794-0740-8250-0ABA18C424E8}" dt="2023-10-28T21:06:42.042" v="477" actId="114"/>
          <ac:spMkLst>
            <pc:docMk/>
            <pc:sldMk cId="1455650365" sldId="603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409D65B6-F794-0740-8250-0ABA18C424E8}" dt="2023-10-28T21:51:55.558" v="676" actId="6549"/>
        <pc:sldMkLst>
          <pc:docMk/>
          <pc:sldMk cId="3293515819" sldId="604"/>
        </pc:sldMkLst>
        <pc:spChg chg="mod">
          <ac:chgData name="Jim Fleming" userId="161791bae1afb603" providerId="LiveId" clId="{409D65B6-F794-0740-8250-0ABA18C424E8}" dt="2023-10-28T21:51:55.558" v="676" actId="6549"/>
          <ac:spMkLst>
            <pc:docMk/>
            <pc:sldMk cId="3293515819" sldId="604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409D65B6-F794-0740-8250-0ABA18C424E8}" dt="2023-10-28T21:52:03.371" v="677" actId="20577"/>
        <pc:sldMkLst>
          <pc:docMk/>
          <pc:sldMk cId="822625095" sldId="605"/>
        </pc:sldMkLst>
        <pc:spChg chg="mod">
          <ac:chgData name="Jim Fleming" userId="161791bae1afb603" providerId="LiveId" clId="{409D65B6-F794-0740-8250-0ABA18C424E8}" dt="2023-10-28T21:52:03.371" v="677" actId="20577"/>
          <ac:spMkLst>
            <pc:docMk/>
            <pc:sldMk cId="822625095" sldId="605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409D65B6-F794-0740-8250-0ABA18C424E8}" dt="2023-10-28T21:29:04.376" v="559" actId="20577"/>
        <pc:sldMkLst>
          <pc:docMk/>
          <pc:sldMk cId="2600524677" sldId="606"/>
        </pc:sldMkLst>
        <pc:spChg chg="add del">
          <ac:chgData name="Jim Fleming" userId="161791bae1afb603" providerId="LiveId" clId="{409D65B6-F794-0740-8250-0ABA18C424E8}" dt="2023-10-28T21:28:19.142" v="553" actId="22"/>
          <ac:spMkLst>
            <pc:docMk/>
            <pc:sldMk cId="2600524677" sldId="606"/>
            <ac:spMk id="4" creationId="{32527E58-8C52-AB07-0917-B460A54103FB}"/>
          </ac:spMkLst>
        </pc:spChg>
        <pc:spChg chg="mod">
          <ac:chgData name="Jim Fleming" userId="161791bae1afb603" providerId="LiveId" clId="{409D65B6-F794-0740-8250-0ABA18C424E8}" dt="2023-10-28T21:29:04.376" v="559" actId="20577"/>
          <ac:spMkLst>
            <pc:docMk/>
            <pc:sldMk cId="2600524677" sldId="606"/>
            <ac:spMk id="14" creationId="{5F776F3F-31E1-B7AA-5D11-1AB1A9490BFE}"/>
          </ac:spMkLst>
        </pc:spChg>
        <pc:picChg chg="del">
          <ac:chgData name="Jim Fleming" userId="161791bae1afb603" providerId="LiveId" clId="{409D65B6-F794-0740-8250-0ABA18C424E8}" dt="2023-10-28T21:27:13.151" v="504" actId="478"/>
          <ac:picMkLst>
            <pc:docMk/>
            <pc:sldMk cId="2600524677" sldId="606"/>
            <ac:picMk id="7" creationId="{10090001-4AB7-30DC-6A47-CD5A64C4EF9F}"/>
          </ac:picMkLst>
        </pc:picChg>
        <pc:picChg chg="add mod">
          <ac:chgData name="Jim Fleming" userId="161791bae1afb603" providerId="LiveId" clId="{409D65B6-F794-0740-8250-0ABA18C424E8}" dt="2023-10-28T21:28:50.618" v="556" actId="1076"/>
          <ac:picMkLst>
            <pc:docMk/>
            <pc:sldMk cId="2600524677" sldId="606"/>
            <ac:picMk id="5122" creationId="{A20C4512-803C-0DC3-3111-C7D31CB6F782}"/>
          </ac:picMkLst>
        </pc:picChg>
      </pc:sldChg>
      <pc:sldChg chg="modSp add mod ord modShow">
        <pc:chgData name="Jim Fleming" userId="161791bae1afb603" providerId="LiveId" clId="{409D65B6-F794-0740-8250-0ABA18C424E8}" dt="2023-10-28T21:32:40.835" v="639" actId="14100"/>
        <pc:sldMkLst>
          <pc:docMk/>
          <pc:sldMk cId="683045052" sldId="607"/>
        </pc:sldMkLst>
        <pc:spChg chg="mod">
          <ac:chgData name="Jim Fleming" userId="161791bae1afb603" providerId="LiveId" clId="{409D65B6-F794-0740-8250-0ABA18C424E8}" dt="2023-10-28T21:32:40.835" v="639" actId="14100"/>
          <ac:spMkLst>
            <pc:docMk/>
            <pc:sldMk cId="683045052" sldId="607"/>
            <ac:spMk id="14" creationId="{5F776F3F-31E1-B7AA-5D11-1AB1A9490BFE}"/>
          </ac:spMkLst>
        </pc:spChg>
      </pc:sldChg>
      <pc:sldChg chg="add del">
        <pc:chgData name="Jim Fleming" userId="161791bae1afb603" providerId="LiveId" clId="{409D65B6-F794-0740-8250-0ABA18C424E8}" dt="2023-10-29T00:42:13.920" v="683" actId="2696"/>
        <pc:sldMkLst>
          <pc:docMk/>
          <pc:sldMk cId="4246076447" sldId="608"/>
        </pc:sldMkLst>
      </pc:sldChg>
      <pc:sldChg chg="add del">
        <pc:chgData name="Jim Fleming" userId="161791bae1afb603" providerId="LiveId" clId="{409D65B6-F794-0740-8250-0ABA18C424E8}" dt="2023-10-29T00:42:14.291" v="684" actId="2696"/>
        <pc:sldMkLst>
          <pc:docMk/>
          <pc:sldMk cId="1649867773" sldId="609"/>
        </pc:sldMkLst>
      </pc:sldChg>
      <pc:sldChg chg="add del replId">
        <pc:chgData name="Jim Fleming" userId="161791bae1afb603" providerId="LiveId" clId="{409D65B6-F794-0740-8250-0ABA18C424E8}" dt="2023-10-29T00:42:14.638" v="685" actId="2696"/>
        <pc:sldMkLst>
          <pc:docMk/>
          <pc:sldMk cId="2975332334" sldId="610"/>
        </pc:sldMkLst>
      </pc:sldChg>
      <pc:sldChg chg="add del">
        <pc:chgData name="Jim Fleming" userId="161791bae1afb603" providerId="LiveId" clId="{409D65B6-F794-0740-8250-0ABA18C424E8}" dt="2023-10-29T00:42:14.973" v="686" actId="2696"/>
        <pc:sldMkLst>
          <pc:docMk/>
          <pc:sldMk cId="3630253350" sldId="611"/>
        </pc:sldMkLst>
      </pc:sldChg>
      <pc:sldChg chg="add del replId">
        <pc:chgData name="Jim Fleming" userId="161791bae1afb603" providerId="LiveId" clId="{409D65B6-F794-0740-8250-0ABA18C424E8}" dt="2023-10-29T00:42:15.480" v="687" actId="2696"/>
        <pc:sldMkLst>
          <pc:docMk/>
          <pc:sldMk cId="1156362819" sldId="612"/>
        </pc:sldMkLst>
      </pc:sldChg>
      <pc:sldChg chg="add replId">
        <pc:chgData name="Jim Fleming" userId="161791bae1afb603" providerId="LiveId" clId="{409D65B6-F794-0740-8250-0ABA18C424E8}" dt="2023-10-28T21:33:57.334" v="650" actId="2890"/>
        <pc:sldMkLst>
          <pc:docMk/>
          <pc:sldMk cId="2763185335" sldId="613"/>
        </pc:sldMkLst>
      </pc:sldChg>
      <pc:sldChg chg="add ord replId">
        <pc:chgData name="Jim Fleming" userId="161791bae1afb603" providerId="LiveId" clId="{409D65B6-F794-0740-8250-0ABA18C424E8}" dt="2023-10-28T21:34:00.237" v="651" actId="20578"/>
        <pc:sldMkLst>
          <pc:docMk/>
          <pc:sldMk cId="4232455672" sldId="614"/>
        </pc:sldMkLst>
      </pc:sldChg>
      <pc:sldChg chg="addSp delSp modSp new mod setBg">
        <pc:chgData name="Jim Fleming" userId="161791bae1afb603" providerId="LiveId" clId="{409D65B6-F794-0740-8250-0ABA18C424E8}" dt="2023-10-28T21:34:52.785" v="662" actId="1076"/>
        <pc:sldMkLst>
          <pc:docMk/>
          <pc:sldMk cId="191869438" sldId="615"/>
        </pc:sldMkLst>
        <pc:spChg chg="del">
          <ac:chgData name="Jim Fleming" userId="161791bae1afb603" providerId="LiveId" clId="{409D65B6-F794-0740-8250-0ABA18C424E8}" dt="2023-10-28T21:34:24.766" v="654" actId="478"/>
          <ac:spMkLst>
            <pc:docMk/>
            <pc:sldMk cId="191869438" sldId="615"/>
            <ac:spMk id="2" creationId="{41770388-E49C-6481-23AB-B980AF14EF21}"/>
          </ac:spMkLst>
        </pc:spChg>
        <pc:spChg chg="del">
          <ac:chgData name="Jim Fleming" userId="161791bae1afb603" providerId="LiveId" clId="{409D65B6-F794-0740-8250-0ABA18C424E8}" dt="2023-10-28T21:34:23.780" v="653" actId="478"/>
          <ac:spMkLst>
            <pc:docMk/>
            <pc:sldMk cId="191869438" sldId="615"/>
            <ac:spMk id="3" creationId="{A097F63F-79CF-3C89-188A-F5FA6829D0F8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75" creationId="{F3060C83-F051-4F0E-ABAD-AA0DFC48B218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77" creationId="{83C98ABE-055B-441F-B07E-44F97F083C39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79" creationId="{29FDB030-9B49-4CED-8CCD-4D99382388AC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81" creationId="{3783CA14-24A1-485C-8B30-D6A5D87987AD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83" creationId="{9A97C86A-04D6-40F7-AE84-31AB43E6A846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85" creationId="{FF9F2414-84E8-453E-B1F3-389FDE8192D9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87" creationId="{3ECA69A1-7536-43AC-85EF-C7106179F5ED}"/>
          </ac:spMkLst>
        </pc:spChg>
        <pc:picChg chg="add mod">
          <ac:chgData name="Jim Fleming" userId="161791bae1afb603" providerId="LiveId" clId="{409D65B6-F794-0740-8250-0ABA18C424E8}" dt="2023-10-28T21:34:52.785" v="662" actId="1076"/>
          <ac:picMkLst>
            <pc:docMk/>
            <pc:sldMk cId="191869438" sldId="615"/>
            <ac:picMk id="7170" creationId="{DC8DFB3D-CD64-341B-F212-CA848511DF5D}"/>
          </ac:picMkLst>
        </pc:picChg>
      </pc:sldChg>
      <pc:sldChg chg="add ord">
        <pc:chgData name="Jim Fleming" userId="161791bae1afb603" providerId="LiveId" clId="{409D65B6-F794-0740-8250-0ABA18C424E8}" dt="2023-10-28T21:47:39.629" v="673" actId="20578"/>
        <pc:sldMkLst>
          <pc:docMk/>
          <pc:sldMk cId="65377899" sldId="616"/>
        </pc:sldMkLst>
      </pc:sldChg>
      <pc:sldChg chg="add ord">
        <pc:chgData name="Jim Fleming" userId="161791bae1afb603" providerId="LiveId" clId="{409D65B6-F794-0740-8250-0ABA18C424E8}" dt="2023-10-28T21:48:11.072" v="675" actId="20578"/>
        <pc:sldMkLst>
          <pc:docMk/>
          <pc:sldMk cId="2122332089" sldId="617"/>
        </pc:sldMkLst>
      </pc:sldChg>
      <pc:sldChg chg="add ord">
        <pc:chgData name="Jim Fleming" userId="161791bae1afb603" providerId="LiveId" clId="{409D65B6-F794-0740-8250-0ABA18C424E8}" dt="2023-10-28T21:53:41.530" v="679" actId="20578"/>
        <pc:sldMkLst>
          <pc:docMk/>
          <pc:sldMk cId="620506558" sldId="618"/>
        </pc:sldMkLst>
      </pc:sldChg>
      <pc:sldChg chg="add ord">
        <pc:chgData name="Jim Fleming" userId="161791bae1afb603" providerId="LiveId" clId="{409D65B6-F794-0740-8250-0ABA18C424E8}" dt="2023-10-29T00:42:35.292" v="689" actId="20578"/>
        <pc:sldMkLst>
          <pc:docMk/>
          <pc:sldMk cId="1072035839" sldId="619"/>
        </pc:sldMkLst>
      </pc:sldChg>
      <pc:sldChg chg="add">
        <pc:chgData name="Jim Fleming" userId="161791bae1afb603" providerId="LiveId" clId="{409D65B6-F794-0740-8250-0ABA18C424E8}" dt="2023-10-29T01:00:48.585" v="702" actId="2890"/>
        <pc:sldMkLst>
          <pc:docMk/>
          <pc:sldMk cId="3878621202" sldId="620"/>
        </pc:sldMkLst>
      </pc:sldChg>
      <pc:sldChg chg="addSp delSp modSp add mod ord setBg">
        <pc:chgData name="Jim Fleming" userId="161791bae1afb603" providerId="LiveId" clId="{409D65B6-F794-0740-8250-0ABA18C424E8}" dt="2023-10-29T01:02:47.849" v="767" actId="1076"/>
        <pc:sldMkLst>
          <pc:docMk/>
          <pc:sldMk cId="1580791344" sldId="621"/>
        </pc:sldMkLst>
        <pc:spChg chg="mod">
          <ac:chgData name="Jim Fleming" userId="161791bae1afb603" providerId="LiveId" clId="{409D65B6-F794-0740-8250-0ABA18C424E8}" dt="2023-10-29T01:02:47.849" v="767" actId="1076"/>
          <ac:spMkLst>
            <pc:docMk/>
            <pc:sldMk cId="1580791344" sldId="621"/>
            <ac:spMk id="14" creationId="{5F776F3F-31E1-B7AA-5D11-1AB1A9490BFE}"/>
          </ac:spMkLst>
        </pc:spChg>
        <pc:picChg chg="del">
          <ac:chgData name="Jim Fleming" userId="161791bae1afb603" providerId="LiveId" clId="{409D65B6-F794-0740-8250-0ABA18C424E8}" dt="2023-10-29T01:01:49.929" v="739" actId="478"/>
          <ac:picMkLst>
            <pc:docMk/>
            <pc:sldMk cId="1580791344" sldId="621"/>
            <ac:picMk id="1026" creationId="{1A472A84-8296-34B5-27E4-2AC3FD08E334}"/>
          </ac:picMkLst>
        </pc:picChg>
        <pc:picChg chg="add mod">
          <ac:chgData name="Jim Fleming" userId="161791bae1afb603" providerId="LiveId" clId="{409D65B6-F794-0740-8250-0ABA18C424E8}" dt="2023-10-29T01:01:52.938" v="740" actId="1076"/>
          <ac:picMkLst>
            <pc:docMk/>
            <pc:sldMk cId="1580791344" sldId="621"/>
            <ac:picMk id="8194" creationId="{E903F4FA-3630-1646-97B4-847AA011E8A7}"/>
          </ac:picMkLst>
        </pc:picChg>
        <pc:cxnChg chg="del">
          <ac:chgData name="Jim Fleming" userId="161791bae1afb603" providerId="LiveId" clId="{409D65B6-F794-0740-8250-0ABA18C424E8}" dt="2023-10-29T01:02:43.244" v="766" actId="478"/>
          <ac:cxnSpMkLst>
            <pc:docMk/>
            <pc:sldMk cId="1580791344" sldId="621"/>
            <ac:cxnSpMk id="2" creationId="{908CDA9F-0CA3-BDCE-BEC8-35F9FCB1176B}"/>
          </ac:cxnSpMkLst>
        </pc:cxnChg>
      </pc:sldChg>
    </pc:docChg>
  </pc:docChgLst>
  <pc:docChgLst>
    <pc:chgData name="Jim Fleming" userId="161791bae1afb603" providerId="LiveId" clId="{33935D0F-0367-5745-A841-4BB6B7169421}"/>
    <pc:docChg chg="custSel addSld delSld modSld sldOrd">
      <pc:chgData name="Jim Fleming" userId="161791bae1afb603" providerId="LiveId" clId="{33935D0F-0367-5745-A841-4BB6B7169421}" dt="2023-10-22T01:16:35.169" v="371" actId="2696"/>
      <pc:docMkLst>
        <pc:docMk/>
      </pc:docMkLst>
      <pc:sldChg chg="modSp mod ord">
        <pc:chgData name="Jim Fleming" userId="161791bae1afb603" providerId="LiveId" clId="{33935D0F-0367-5745-A841-4BB6B7169421}" dt="2023-10-22T01:15:40.067" v="360" actId="20578"/>
        <pc:sldMkLst>
          <pc:docMk/>
          <pc:sldMk cId="95395388" sldId="487"/>
        </pc:sldMkLst>
        <pc:spChg chg="mod">
          <ac:chgData name="Jim Fleming" userId="161791bae1afb603" providerId="LiveId" clId="{33935D0F-0367-5745-A841-4BB6B7169421}" dt="2023-10-15T23:54:45.669" v="16" actId="20577"/>
          <ac:spMkLst>
            <pc:docMk/>
            <pc:sldMk cId="95395388" sldId="487"/>
            <ac:spMk id="2" creationId="{1AC8C507-C381-A7EC-84C3-B88443D1F57A}"/>
          </ac:spMkLst>
        </pc:spChg>
        <pc:spChg chg="mod">
          <ac:chgData name="Jim Fleming" userId="161791bae1afb603" providerId="LiveId" clId="{33935D0F-0367-5745-A841-4BB6B7169421}" dt="2023-10-15T23:54:57.154" v="18" actId="20577"/>
          <ac:spMkLst>
            <pc:docMk/>
            <pc:sldMk cId="95395388" sldId="487"/>
            <ac:spMk id="5" creationId="{FDC8D6C2-5F52-D34B-23A0-601FDE73D0F9}"/>
          </ac:spMkLst>
        </pc:spChg>
      </pc:sldChg>
      <pc:sldChg chg="modSp mod ord modShow">
        <pc:chgData name="Jim Fleming" userId="161791bae1afb603" providerId="LiveId" clId="{33935D0F-0367-5745-A841-4BB6B7169421}" dt="2023-10-22T01:15:59.607" v="363" actId="20578"/>
        <pc:sldMkLst>
          <pc:docMk/>
          <pc:sldMk cId="1160219604" sldId="501"/>
        </pc:sldMkLst>
        <pc:spChg chg="mod">
          <ac:chgData name="Jim Fleming" userId="161791bae1afb603" providerId="LiveId" clId="{33935D0F-0367-5745-A841-4BB6B7169421}" dt="2023-10-22T00:47:57.253" v="147" actId="20577"/>
          <ac:spMkLst>
            <pc:docMk/>
            <pc:sldMk cId="1160219604" sldId="501"/>
            <ac:spMk id="14" creationId="{5F776F3F-31E1-B7AA-5D11-1AB1A9490BFE}"/>
          </ac:spMkLst>
        </pc:spChg>
      </pc:sldChg>
      <pc:sldChg chg="del">
        <pc:chgData name="Jim Fleming" userId="161791bae1afb603" providerId="LiveId" clId="{33935D0F-0367-5745-A841-4BB6B7169421}" dt="2023-10-15T23:55:18.520" v="25" actId="2696"/>
        <pc:sldMkLst>
          <pc:docMk/>
          <pc:sldMk cId="3656160492" sldId="545"/>
        </pc:sldMkLst>
      </pc:sldChg>
      <pc:sldChg chg="del">
        <pc:chgData name="Jim Fleming" userId="161791bae1afb603" providerId="LiveId" clId="{33935D0F-0367-5745-A841-4BB6B7169421}" dt="2023-10-15T23:55:21.075" v="33" actId="2696"/>
        <pc:sldMkLst>
          <pc:docMk/>
          <pc:sldMk cId="1845292652" sldId="547"/>
        </pc:sldMkLst>
      </pc:sldChg>
      <pc:sldChg chg="del">
        <pc:chgData name="Jim Fleming" userId="161791bae1afb603" providerId="LiveId" clId="{33935D0F-0367-5745-A841-4BB6B7169421}" dt="2023-10-15T23:55:23.111" v="38" actId="2696"/>
        <pc:sldMkLst>
          <pc:docMk/>
          <pc:sldMk cId="4127736994" sldId="548"/>
        </pc:sldMkLst>
      </pc:sldChg>
      <pc:sldChg chg="modSp mod">
        <pc:chgData name="Jim Fleming" userId="161791bae1afb603" providerId="LiveId" clId="{33935D0F-0367-5745-A841-4BB6B7169421}" dt="2023-10-15T23:54:10.377" v="5" actId="20577"/>
        <pc:sldMkLst>
          <pc:docMk/>
          <pc:sldMk cId="270792197" sldId="563"/>
        </pc:sldMkLst>
        <pc:spChg chg="mod">
          <ac:chgData name="Jim Fleming" userId="161791bae1afb603" providerId="LiveId" clId="{33935D0F-0367-5745-A841-4BB6B7169421}" dt="2023-10-15T23:54:10.377" v="5" actId="20577"/>
          <ac:spMkLst>
            <pc:docMk/>
            <pc:sldMk cId="270792197" sldId="563"/>
            <ac:spMk id="2" creationId="{1AC8C507-C381-A7EC-84C3-B88443D1F57A}"/>
          </ac:spMkLst>
        </pc:spChg>
      </pc:sldChg>
      <pc:sldChg chg="del">
        <pc:chgData name="Jim Fleming" userId="161791bae1afb603" providerId="LiveId" clId="{33935D0F-0367-5745-A841-4BB6B7169421}" dt="2023-10-15T23:55:19.473" v="27" actId="2696"/>
        <pc:sldMkLst>
          <pc:docMk/>
          <pc:sldMk cId="1826648014" sldId="564"/>
        </pc:sldMkLst>
      </pc:sldChg>
      <pc:sldChg chg="del">
        <pc:chgData name="Jim Fleming" userId="161791bae1afb603" providerId="LiveId" clId="{33935D0F-0367-5745-A841-4BB6B7169421}" dt="2023-10-15T23:55:19.743" v="28" actId="2696"/>
        <pc:sldMkLst>
          <pc:docMk/>
          <pc:sldMk cId="414719777" sldId="565"/>
        </pc:sldMkLst>
      </pc:sldChg>
      <pc:sldChg chg="del">
        <pc:chgData name="Jim Fleming" userId="161791bae1afb603" providerId="LiveId" clId="{33935D0F-0367-5745-A841-4BB6B7169421}" dt="2023-10-15T23:55:18.957" v="26" actId="2696"/>
        <pc:sldMkLst>
          <pc:docMk/>
          <pc:sldMk cId="1323222175" sldId="567"/>
        </pc:sldMkLst>
      </pc:sldChg>
      <pc:sldChg chg="del">
        <pc:chgData name="Jim Fleming" userId="161791bae1afb603" providerId="LiveId" clId="{33935D0F-0367-5745-A841-4BB6B7169421}" dt="2023-10-15T23:55:21.278" v="34" actId="2696"/>
        <pc:sldMkLst>
          <pc:docMk/>
          <pc:sldMk cId="73851506" sldId="568"/>
        </pc:sldMkLst>
      </pc:sldChg>
      <pc:sldChg chg="del">
        <pc:chgData name="Jim Fleming" userId="161791bae1afb603" providerId="LiveId" clId="{33935D0F-0367-5745-A841-4BB6B7169421}" dt="2023-10-15T23:55:20.106" v="29" actId="2696"/>
        <pc:sldMkLst>
          <pc:docMk/>
          <pc:sldMk cId="2417103310" sldId="569"/>
        </pc:sldMkLst>
      </pc:sldChg>
      <pc:sldChg chg="del">
        <pc:chgData name="Jim Fleming" userId="161791bae1afb603" providerId="LiveId" clId="{33935D0F-0367-5745-A841-4BB6B7169421}" dt="2023-10-15T23:55:20.372" v="30" actId="2696"/>
        <pc:sldMkLst>
          <pc:docMk/>
          <pc:sldMk cId="3710068436" sldId="570"/>
        </pc:sldMkLst>
      </pc:sldChg>
      <pc:sldChg chg="del">
        <pc:chgData name="Jim Fleming" userId="161791bae1afb603" providerId="LiveId" clId="{33935D0F-0367-5745-A841-4BB6B7169421}" dt="2023-10-15T23:55:20.610" v="31" actId="2696"/>
        <pc:sldMkLst>
          <pc:docMk/>
          <pc:sldMk cId="1066580186" sldId="571"/>
        </pc:sldMkLst>
      </pc:sldChg>
      <pc:sldChg chg="del">
        <pc:chgData name="Jim Fleming" userId="161791bae1afb603" providerId="LiveId" clId="{33935D0F-0367-5745-A841-4BB6B7169421}" dt="2023-10-15T23:55:23.554" v="39" actId="2696"/>
        <pc:sldMkLst>
          <pc:docMk/>
          <pc:sldMk cId="4280336327" sldId="572"/>
        </pc:sldMkLst>
      </pc:sldChg>
      <pc:sldChg chg="del">
        <pc:chgData name="Jim Fleming" userId="161791bae1afb603" providerId="LiveId" clId="{33935D0F-0367-5745-A841-4BB6B7169421}" dt="2023-10-15T23:55:24.055" v="40" actId="2696"/>
        <pc:sldMkLst>
          <pc:docMk/>
          <pc:sldMk cId="3635486046" sldId="573"/>
        </pc:sldMkLst>
      </pc:sldChg>
      <pc:sldChg chg="del">
        <pc:chgData name="Jim Fleming" userId="161791bae1afb603" providerId="LiveId" clId="{33935D0F-0367-5745-A841-4BB6B7169421}" dt="2023-10-15T23:55:20.845" v="32" actId="2696"/>
        <pc:sldMkLst>
          <pc:docMk/>
          <pc:sldMk cId="3318391485" sldId="574"/>
        </pc:sldMkLst>
      </pc:sldChg>
      <pc:sldChg chg="del">
        <pc:chgData name="Jim Fleming" userId="161791bae1afb603" providerId="LiveId" clId="{33935D0F-0367-5745-A841-4BB6B7169421}" dt="2023-10-15T23:55:24.803" v="41" actId="2696"/>
        <pc:sldMkLst>
          <pc:docMk/>
          <pc:sldMk cId="1578208276" sldId="575"/>
        </pc:sldMkLst>
      </pc:sldChg>
      <pc:sldChg chg="del">
        <pc:chgData name="Jim Fleming" userId="161791bae1afb603" providerId="LiveId" clId="{33935D0F-0367-5745-A841-4BB6B7169421}" dt="2023-10-15T23:55:21.561" v="35" actId="2696"/>
        <pc:sldMkLst>
          <pc:docMk/>
          <pc:sldMk cId="2813314982" sldId="576"/>
        </pc:sldMkLst>
      </pc:sldChg>
      <pc:sldChg chg="del">
        <pc:chgData name="Jim Fleming" userId="161791bae1afb603" providerId="LiveId" clId="{33935D0F-0367-5745-A841-4BB6B7169421}" dt="2023-10-15T23:55:22.008" v="36" actId="2696"/>
        <pc:sldMkLst>
          <pc:docMk/>
          <pc:sldMk cId="3979819060" sldId="577"/>
        </pc:sldMkLst>
      </pc:sldChg>
      <pc:sldChg chg="del">
        <pc:chgData name="Jim Fleming" userId="161791bae1afb603" providerId="LiveId" clId="{33935D0F-0367-5745-A841-4BB6B7169421}" dt="2023-10-15T23:55:22.466" v="37" actId="2696"/>
        <pc:sldMkLst>
          <pc:docMk/>
          <pc:sldMk cId="349574516" sldId="578"/>
        </pc:sldMkLst>
      </pc:sldChg>
      <pc:sldChg chg="del">
        <pc:chgData name="Jim Fleming" userId="161791bae1afb603" providerId="LiveId" clId="{33935D0F-0367-5745-A841-4BB6B7169421}" dt="2023-10-15T23:55:16.941" v="22" actId="2696"/>
        <pc:sldMkLst>
          <pc:docMk/>
          <pc:sldMk cId="4021364042" sldId="579"/>
        </pc:sldMkLst>
      </pc:sldChg>
      <pc:sldChg chg="del">
        <pc:chgData name="Jim Fleming" userId="161791bae1afb603" providerId="LiveId" clId="{33935D0F-0367-5745-A841-4BB6B7169421}" dt="2023-10-15T23:55:17.937" v="24" actId="2696"/>
        <pc:sldMkLst>
          <pc:docMk/>
          <pc:sldMk cId="3265768269" sldId="581"/>
        </pc:sldMkLst>
      </pc:sldChg>
      <pc:sldChg chg="del">
        <pc:chgData name="Jim Fleming" userId="161791bae1afb603" providerId="LiveId" clId="{33935D0F-0367-5745-A841-4BB6B7169421}" dt="2023-10-15T23:55:17.448" v="23" actId="2696"/>
        <pc:sldMkLst>
          <pc:docMk/>
          <pc:sldMk cId="3933572349" sldId="582"/>
        </pc:sldMkLst>
      </pc:sldChg>
      <pc:sldChg chg="modSp add mod ord">
        <pc:chgData name="Jim Fleming" userId="161791bae1afb603" providerId="LiveId" clId="{33935D0F-0367-5745-A841-4BB6B7169421}" dt="2023-10-22T01:15:40.067" v="360" actId="20578"/>
        <pc:sldMkLst>
          <pc:docMk/>
          <pc:sldMk cId="189513369" sldId="583"/>
        </pc:sldMkLst>
        <pc:spChg chg="mod">
          <ac:chgData name="Jim Fleming" userId="161791bae1afb603" providerId="LiveId" clId="{33935D0F-0367-5745-A841-4BB6B7169421}" dt="2023-10-15T23:55:07.085" v="21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33935D0F-0367-5745-A841-4BB6B7169421}" dt="2023-10-15T23:55:02.152" v="19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add del ord">
        <pc:chgData name="Jim Fleming" userId="161791bae1afb603" providerId="LiveId" clId="{33935D0F-0367-5745-A841-4BB6B7169421}" dt="2023-10-22T01:16:34.322" v="370" actId="2696"/>
        <pc:sldMkLst>
          <pc:docMk/>
          <pc:sldMk cId="3455261458" sldId="584"/>
        </pc:sldMkLst>
      </pc:sldChg>
      <pc:sldChg chg="add del">
        <pc:chgData name="Jim Fleming" userId="161791bae1afb603" providerId="LiveId" clId="{33935D0F-0367-5745-A841-4BB6B7169421}" dt="2023-10-22T01:16:35.169" v="371" actId="2696"/>
        <pc:sldMkLst>
          <pc:docMk/>
          <pc:sldMk cId="2324194049" sldId="585"/>
        </pc:sldMkLst>
      </pc:sldChg>
      <pc:sldChg chg="addSp modSp add mod ord modAnim">
        <pc:chgData name="Jim Fleming" userId="161791bae1afb603" providerId="LiveId" clId="{33935D0F-0367-5745-A841-4BB6B7169421}" dt="2023-10-22T01:16:29.175" v="367" actId="20578"/>
        <pc:sldMkLst>
          <pc:docMk/>
          <pc:sldMk cId="635347140" sldId="586"/>
        </pc:sldMkLst>
        <pc:spChg chg="mod">
          <ac:chgData name="Jim Fleming" userId="161791bae1afb603" providerId="LiveId" clId="{33935D0F-0367-5745-A841-4BB6B7169421}" dt="2023-10-22T00:15:53.296" v="75" actId="20577"/>
          <ac:spMkLst>
            <pc:docMk/>
            <pc:sldMk cId="635347140" sldId="586"/>
            <ac:spMk id="2" creationId="{1AC8C507-C381-A7EC-84C3-B88443D1F57A}"/>
          </ac:spMkLst>
        </pc:spChg>
        <pc:picChg chg="add mod">
          <ac:chgData name="Jim Fleming" userId="161791bae1afb603" providerId="LiveId" clId="{33935D0F-0367-5745-A841-4BB6B7169421}" dt="2023-10-22T00:16:27.101" v="78" actId="1076"/>
          <ac:picMkLst>
            <pc:docMk/>
            <pc:sldMk cId="635347140" sldId="586"/>
            <ac:picMk id="1026" creationId="{CBF3FD85-E93C-A469-80D7-222B1CFF49E9}"/>
          </ac:picMkLst>
        </pc:picChg>
        <pc:cxnChg chg="add mod">
          <ac:chgData name="Jim Fleming" userId="161791bae1afb603" providerId="LiveId" clId="{33935D0F-0367-5745-A841-4BB6B7169421}" dt="2023-10-22T00:18:57.466" v="124" actId="692"/>
          <ac:cxnSpMkLst>
            <pc:docMk/>
            <pc:sldMk cId="635347140" sldId="586"/>
            <ac:cxnSpMk id="4" creationId="{AEDF5382-DCB1-826D-374A-D5D66F678589}"/>
          </ac:cxnSpMkLst>
        </pc:cxnChg>
        <pc:cxnChg chg="add mod">
          <ac:chgData name="Jim Fleming" userId="161791bae1afb603" providerId="LiveId" clId="{33935D0F-0367-5745-A841-4BB6B7169421}" dt="2023-10-22T00:18:57.466" v="124" actId="692"/>
          <ac:cxnSpMkLst>
            <pc:docMk/>
            <pc:sldMk cId="635347140" sldId="586"/>
            <ac:cxnSpMk id="6" creationId="{3C236331-8F59-2CF6-7325-20494862AFD4}"/>
          </ac:cxnSpMkLst>
        </pc:cxnChg>
      </pc:sldChg>
      <pc:sldChg chg="add replId">
        <pc:chgData name="Jim Fleming" userId="161791bae1afb603" providerId="LiveId" clId="{33935D0F-0367-5745-A841-4BB6B7169421}" dt="2023-10-22T00:15:19.516" v="45" actId="2890"/>
        <pc:sldMkLst>
          <pc:docMk/>
          <pc:sldMk cId="451777237" sldId="587"/>
        </pc:sldMkLst>
      </pc:sldChg>
      <pc:sldChg chg="addSp delSp modSp add ord">
        <pc:chgData name="Jim Fleming" userId="161791bae1afb603" providerId="LiveId" clId="{33935D0F-0367-5745-A841-4BB6B7169421}" dt="2023-10-22T01:16:20.830" v="366" actId="20578"/>
        <pc:sldMkLst>
          <pc:docMk/>
          <pc:sldMk cId="4048874018" sldId="588"/>
        </pc:sldMkLst>
        <pc:picChg chg="del">
          <ac:chgData name="Jim Fleming" userId="161791bae1afb603" providerId="LiveId" clId="{33935D0F-0367-5745-A841-4BB6B7169421}" dt="2023-10-22T00:16:31.743" v="80" actId="478"/>
          <ac:picMkLst>
            <pc:docMk/>
            <pc:sldMk cId="4048874018" sldId="588"/>
            <ac:picMk id="1026" creationId="{CBF3FD85-E93C-A469-80D7-222B1CFF49E9}"/>
          </ac:picMkLst>
        </pc:picChg>
        <pc:picChg chg="add mod">
          <ac:chgData name="Jim Fleming" userId="161791bae1afb603" providerId="LiveId" clId="{33935D0F-0367-5745-A841-4BB6B7169421}" dt="2023-10-22T00:17:32.981" v="84" actId="1076"/>
          <ac:picMkLst>
            <pc:docMk/>
            <pc:sldMk cId="4048874018" sldId="588"/>
            <ac:picMk id="3074" creationId="{41AD378C-BB7A-C1E0-56C8-3387C8FBF906}"/>
          </ac:picMkLst>
        </pc:picChg>
      </pc:sldChg>
      <pc:sldChg chg="add ord">
        <pc:chgData name="Jim Fleming" userId="161791bae1afb603" providerId="LiveId" clId="{33935D0F-0367-5745-A841-4BB6B7169421}" dt="2023-10-22T01:16:31.573" v="368" actId="20578"/>
        <pc:sldMkLst>
          <pc:docMk/>
          <pc:sldMk cId="2439879541" sldId="589"/>
        </pc:sldMkLst>
      </pc:sldChg>
      <pc:sldChg chg="modSp add mod ord modShow">
        <pc:chgData name="Jim Fleming" userId="161791bae1afb603" providerId="LiveId" clId="{33935D0F-0367-5745-A841-4BB6B7169421}" dt="2023-10-22T01:15:42.734" v="361" actId="20578"/>
        <pc:sldMkLst>
          <pc:docMk/>
          <pc:sldMk cId="1553879679" sldId="590"/>
        </pc:sldMkLst>
        <pc:spChg chg="mod">
          <ac:chgData name="Jim Fleming" userId="161791bae1afb603" providerId="LiveId" clId="{33935D0F-0367-5745-A841-4BB6B7169421}" dt="2023-10-22T00:46:45.765" v="136" actId="113"/>
          <ac:spMkLst>
            <pc:docMk/>
            <pc:sldMk cId="1553879679" sldId="590"/>
            <ac:spMk id="3" creationId="{7AB4CD8A-D6E1-E979-8AB5-FC6B8EEB6AD5}"/>
          </ac:spMkLst>
        </pc:spChg>
      </pc:sldChg>
      <pc:sldChg chg="modSp add mod ord">
        <pc:chgData name="Jim Fleming" userId="161791bae1afb603" providerId="LiveId" clId="{33935D0F-0367-5745-A841-4BB6B7169421}" dt="2023-10-22T01:16:15.552" v="365" actId="20578"/>
        <pc:sldMkLst>
          <pc:docMk/>
          <pc:sldMk cId="3162966584" sldId="591"/>
        </pc:sldMkLst>
        <pc:spChg chg="mod">
          <ac:chgData name="Jim Fleming" userId="161791bae1afb603" providerId="LiveId" clId="{33935D0F-0367-5745-A841-4BB6B7169421}" dt="2023-10-22T00:47:21.743" v="141" actId="20577"/>
          <ac:spMkLst>
            <pc:docMk/>
            <pc:sldMk cId="3162966584" sldId="591"/>
            <ac:spMk id="3" creationId="{7AB4CD8A-D6E1-E979-8AB5-FC6B8EEB6AD5}"/>
          </ac:spMkLst>
        </pc:spChg>
      </pc:sldChg>
      <pc:sldChg chg="add">
        <pc:chgData name="Jim Fleming" userId="161791bae1afb603" providerId="LiveId" clId="{33935D0F-0367-5745-A841-4BB6B7169421}" dt="2023-10-22T00:47:28.608" v="142" actId="2890"/>
        <pc:sldMkLst>
          <pc:docMk/>
          <pc:sldMk cId="1772728538" sldId="592"/>
        </pc:sldMkLst>
      </pc:sldChg>
      <pc:sldChg chg="modSp add mod ord">
        <pc:chgData name="Jim Fleming" userId="161791bae1afb603" providerId="LiveId" clId="{33935D0F-0367-5745-A841-4BB6B7169421}" dt="2023-10-22T01:15:53.734" v="362" actId="20578"/>
        <pc:sldMkLst>
          <pc:docMk/>
          <pc:sldMk cId="1353522209" sldId="593"/>
        </pc:sldMkLst>
        <pc:spChg chg="mod">
          <ac:chgData name="Jim Fleming" userId="161791bae1afb603" providerId="LiveId" clId="{33935D0F-0367-5745-A841-4BB6B7169421}" dt="2023-10-22T00:48:16.830" v="151" actId="114"/>
          <ac:spMkLst>
            <pc:docMk/>
            <pc:sldMk cId="1353522209" sldId="593"/>
            <ac:spMk id="14" creationId="{5F776F3F-31E1-B7AA-5D11-1AB1A9490BFE}"/>
          </ac:spMkLst>
        </pc:spChg>
      </pc:sldChg>
      <pc:sldChg chg="addSp delSp modSp add mod ord modShow">
        <pc:chgData name="Jim Fleming" userId="161791bae1afb603" providerId="LiveId" clId="{33935D0F-0367-5745-A841-4BB6B7169421}" dt="2023-10-22T01:14:54.579" v="356" actId="20578"/>
        <pc:sldMkLst>
          <pc:docMk/>
          <pc:sldMk cId="2827314747" sldId="594"/>
        </pc:sldMkLst>
        <pc:spChg chg="add del">
          <ac:chgData name="Jim Fleming" userId="161791bae1afb603" providerId="LiveId" clId="{33935D0F-0367-5745-A841-4BB6B7169421}" dt="2023-10-22T00:52:25.735" v="178" actId="478"/>
          <ac:spMkLst>
            <pc:docMk/>
            <pc:sldMk cId="2827314747" sldId="594"/>
            <ac:spMk id="3" creationId="{CFE49C62-1B0F-2A34-9093-1843D855B26D}"/>
          </ac:spMkLst>
        </pc:spChg>
        <pc:spChg chg="add del">
          <ac:chgData name="Jim Fleming" userId="161791bae1afb603" providerId="LiveId" clId="{33935D0F-0367-5745-A841-4BB6B7169421}" dt="2023-10-22T00:52:31.587" v="180"/>
          <ac:spMkLst>
            <pc:docMk/>
            <pc:sldMk cId="2827314747" sldId="594"/>
            <ac:spMk id="4" creationId="{B73B25D6-42C9-ED93-FC64-9D24C5EBBF9C}"/>
          </ac:spMkLst>
        </pc:spChg>
        <pc:spChg chg="add del">
          <ac:chgData name="Jim Fleming" userId="161791bae1afb603" providerId="LiveId" clId="{33935D0F-0367-5745-A841-4BB6B7169421}" dt="2023-10-22T00:52:40.493" v="182" actId="21"/>
          <ac:spMkLst>
            <pc:docMk/>
            <pc:sldMk cId="2827314747" sldId="594"/>
            <ac:spMk id="5" creationId="{6AC92F2D-DE14-F5B5-7171-70EDA5A478F8}"/>
          </ac:spMkLst>
        </pc:spChg>
        <pc:spChg chg="mod">
          <ac:chgData name="Jim Fleming" userId="161791bae1afb603" providerId="LiveId" clId="{33935D0F-0367-5745-A841-4BB6B7169421}" dt="2023-10-22T00:54:10.627" v="349" actId="20577"/>
          <ac:spMkLst>
            <pc:docMk/>
            <pc:sldMk cId="2827314747" sldId="594"/>
            <ac:spMk id="14" creationId="{5F776F3F-31E1-B7AA-5D11-1AB1A9490BFE}"/>
          </ac:spMkLst>
        </pc:spChg>
        <pc:picChg chg="add mod modCrop">
          <ac:chgData name="Jim Fleming" userId="161791bae1afb603" providerId="LiveId" clId="{33935D0F-0367-5745-A841-4BB6B7169421}" dt="2023-10-22T00:53:28.895" v="195" actId="1366"/>
          <ac:picMkLst>
            <pc:docMk/>
            <pc:sldMk cId="2827314747" sldId="594"/>
            <ac:picMk id="7" creationId="{10090001-4AB7-30DC-6A47-CD5A64C4EF9F}"/>
          </ac:picMkLst>
        </pc:picChg>
        <pc:picChg chg="del">
          <ac:chgData name="Jim Fleming" userId="161791bae1afb603" providerId="LiveId" clId="{33935D0F-0367-5745-A841-4BB6B7169421}" dt="2023-10-22T00:53:19.620" v="193" actId="478"/>
          <ac:picMkLst>
            <pc:docMk/>
            <pc:sldMk cId="2827314747" sldId="594"/>
            <ac:picMk id="19458" creationId="{F736C715-19CB-B3D2-B442-21D233D279B0}"/>
          </ac:picMkLst>
        </pc:picChg>
      </pc:sldChg>
      <pc:sldChg chg="modSp add mod ord modShow">
        <pc:chgData name="Jim Fleming" userId="161791bae1afb603" providerId="LiveId" clId="{33935D0F-0367-5745-A841-4BB6B7169421}" dt="2023-10-22T01:16:08.695" v="364" actId="20578"/>
        <pc:sldMkLst>
          <pc:docMk/>
          <pc:sldMk cId="579971013" sldId="595"/>
        </pc:sldMkLst>
        <pc:spChg chg="mod">
          <ac:chgData name="Jim Fleming" userId="161791bae1afb603" providerId="LiveId" clId="{33935D0F-0367-5745-A841-4BB6B7169421}" dt="2023-10-22T01:04:42.038" v="353" actId="113"/>
          <ac:spMkLst>
            <pc:docMk/>
            <pc:sldMk cId="579971013" sldId="595"/>
            <ac:spMk id="14" creationId="{5F776F3F-31E1-B7AA-5D11-1AB1A9490BFE}"/>
          </ac:spMkLst>
        </pc:spChg>
      </pc:sldChg>
      <pc:sldChg chg="add">
        <pc:chgData name="Jim Fleming" userId="161791bae1afb603" providerId="LiveId" clId="{33935D0F-0367-5745-A841-4BB6B7169421}" dt="2023-10-22T01:15:23.765" v="357" actId="2890"/>
        <pc:sldMkLst>
          <pc:docMk/>
          <pc:sldMk cId="324454386" sldId="596"/>
        </pc:sldMkLst>
      </pc:sldChg>
      <pc:sldChg chg="add">
        <pc:chgData name="Jim Fleming" userId="161791bae1afb603" providerId="LiveId" clId="{33935D0F-0367-5745-A841-4BB6B7169421}" dt="2023-10-22T01:15:27.198" v="358" actId="2890"/>
        <pc:sldMkLst>
          <pc:docMk/>
          <pc:sldMk cId="1552704235" sldId="597"/>
        </pc:sldMkLst>
      </pc:sldChg>
      <pc:sldChg chg="add replId">
        <pc:chgData name="Jim Fleming" userId="161791bae1afb603" providerId="LiveId" clId="{33935D0F-0367-5745-A841-4BB6B7169421}" dt="2023-10-22T01:15:27.198" v="358" actId="2890"/>
        <pc:sldMkLst>
          <pc:docMk/>
          <pc:sldMk cId="1240252545" sldId="598"/>
        </pc:sldMkLst>
      </pc:sldChg>
      <pc:sldChg chg="add">
        <pc:chgData name="Jim Fleming" userId="161791bae1afb603" providerId="LiveId" clId="{33935D0F-0367-5745-A841-4BB6B7169421}" dt="2023-10-22T01:15:29.036" v="359" actId="2890"/>
        <pc:sldMkLst>
          <pc:docMk/>
          <pc:sldMk cId="2739435439" sldId="599"/>
        </pc:sldMkLst>
      </pc:sldChg>
      <pc:sldChg chg="add replId">
        <pc:chgData name="Jim Fleming" userId="161791bae1afb603" providerId="LiveId" clId="{33935D0F-0367-5745-A841-4BB6B7169421}" dt="2023-10-22T01:15:29.036" v="359" actId="2890"/>
        <pc:sldMkLst>
          <pc:docMk/>
          <pc:sldMk cId="4129431730" sldId="600"/>
        </pc:sldMkLst>
      </pc:sldChg>
      <pc:sldChg chg="add replId">
        <pc:chgData name="Jim Fleming" userId="161791bae1afb603" providerId="LiveId" clId="{33935D0F-0367-5745-A841-4BB6B7169421}" dt="2023-10-22T01:15:29.036" v="359" actId="2890"/>
        <pc:sldMkLst>
          <pc:docMk/>
          <pc:sldMk cId="2070443933" sldId="601"/>
        </pc:sldMkLst>
      </pc:sldChg>
      <pc:sldChg chg="add del replId">
        <pc:chgData name="Jim Fleming" userId="161791bae1afb603" providerId="LiveId" clId="{33935D0F-0367-5745-A841-4BB6B7169421}" dt="2023-10-22T01:16:33.841" v="369" actId="2696"/>
        <pc:sldMkLst>
          <pc:docMk/>
          <pc:sldMk cId="3935953834" sldId="602"/>
        </pc:sldMkLst>
      </pc:sldChg>
    </pc:docChg>
  </pc:docChgLst>
  <pc:docChgLst>
    <pc:chgData name="Jim Fleming" userId="161791bae1afb603" providerId="LiveId" clId="{4DC99FD9-3EA2-4F47-931A-68962B4135F0}"/>
    <pc:docChg chg="custSel addSld delSld modSld sldOrd">
      <pc:chgData name="Jim Fleming" userId="161791bae1afb603" providerId="LiveId" clId="{4DC99FD9-3EA2-4F47-931A-68962B4135F0}" dt="2024-05-04T14:56:18.684" v="554" actId="20577"/>
      <pc:docMkLst>
        <pc:docMk/>
      </pc:docMkLst>
      <pc:sldChg chg="modSp mod">
        <pc:chgData name="Jim Fleming" userId="161791bae1afb603" providerId="LiveId" clId="{4DC99FD9-3EA2-4F47-931A-68962B4135F0}" dt="2024-05-04T14:22:53.090" v="42" actId="14100"/>
        <pc:sldMkLst>
          <pc:docMk/>
          <pc:sldMk cId="189513369" sldId="583"/>
        </pc:sldMkLst>
        <pc:spChg chg="mod">
          <ac:chgData name="Jim Fleming" userId="161791bae1afb603" providerId="LiveId" clId="{4DC99FD9-3EA2-4F47-931A-68962B4135F0}" dt="2024-05-04T14:22:19.662" v="31" actId="6549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4DC99FD9-3EA2-4F47-931A-68962B4135F0}" dt="2024-05-04T14:22:53.090" v="42" actId="14100"/>
          <ac:spMkLst>
            <pc:docMk/>
            <pc:sldMk cId="189513369" sldId="583"/>
            <ac:spMk id="5" creationId="{FDC8D6C2-5F52-D34B-23A0-601FDE73D0F9}"/>
          </ac:spMkLst>
        </pc:spChg>
      </pc:sldChg>
      <pc:sldChg chg="modSp mod">
        <pc:chgData name="Jim Fleming" userId="161791bae1afb603" providerId="LiveId" clId="{4DC99FD9-3EA2-4F47-931A-68962B4135F0}" dt="2024-05-04T14:21:56.057" v="8" actId="20577"/>
        <pc:sldMkLst>
          <pc:docMk/>
          <pc:sldMk cId="384459236" sldId="666"/>
        </pc:sldMkLst>
        <pc:spChg chg="mod">
          <ac:chgData name="Jim Fleming" userId="161791bae1afb603" providerId="LiveId" clId="{4DC99FD9-3EA2-4F47-931A-68962B4135F0}" dt="2024-05-04T14:21:56.057" v="8" actId="20577"/>
          <ac:spMkLst>
            <pc:docMk/>
            <pc:sldMk cId="384459236" sldId="666"/>
            <ac:spMk id="2" creationId="{F7C5E659-3FCE-85B7-35DF-8AD98DBD3BD2}"/>
          </ac:spMkLst>
        </pc:spChg>
      </pc:sldChg>
      <pc:sldChg chg="add ord">
        <pc:chgData name="Jim Fleming" userId="161791bae1afb603" providerId="LiveId" clId="{4DC99FD9-3EA2-4F47-931A-68962B4135F0}" dt="2024-05-04T14:23:03.559" v="44" actId="20578"/>
        <pc:sldMkLst>
          <pc:docMk/>
          <pc:sldMk cId="3027780690" sldId="667"/>
        </pc:sldMkLst>
      </pc:sldChg>
      <pc:sldChg chg="add del">
        <pc:chgData name="Jim Fleming" userId="161791bae1afb603" providerId="LiveId" clId="{4DC99FD9-3EA2-4F47-931A-68962B4135F0}" dt="2024-05-04T14:43:02.173" v="542" actId="2696"/>
        <pc:sldMkLst>
          <pc:docMk/>
          <pc:sldMk cId="2417950942" sldId="668"/>
        </pc:sldMkLst>
      </pc:sldChg>
      <pc:sldChg chg="add del">
        <pc:chgData name="Jim Fleming" userId="161791bae1afb603" providerId="LiveId" clId="{4DC99FD9-3EA2-4F47-931A-68962B4135F0}" dt="2024-05-04T14:42:56.216" v="541" actId="2696"/>
        <pc:sldMkLst>
          <pc:docMk/>
          <pc:sldMk cId="3275712682" sldId="669"/>
        </pc:sldMkLst>
      </pc:sldChg>
      <pc:sldChg chg="del">
        <pc:chgData name="Jim Fleming" userId="161791bae1afb603" providerId="LiveId" clId="{4DC99FD9-3EA2-4F47-931A-68962B4135F0}" dt="2024-05-04T14:22:00.810" v="10" actId="2696"/>
        <pc:sldMkLst>
          <pc:docMk/>
          <pc:sldMk cId="1054385236" sldId="670"/>
        </pc:sldMkLst>
      </pc:sldChg>
      <pc:sldChg chg="add">
        <pc:chgData name="Jim Fleming" userId="161791bae1afb603" providerId="LiveId" clId="{4DC99FD9-3EA2-4F47-931A-68962B4135F0}" dt="2024-05-04T14:23:12.484" v="47" actId="2890"/>
        <pc:sldMkLst>
          <pc:docMk/>
          <pc:sldMk cId="1488943873" sldId="670"/>
        </pc:sldMkLst>
      </pc:sldChg>
      <pc:sldChg chg="del">
        <pc:chgData name="Jim Fleming" userId="161791bae1afb603" providerId="LiveId" clId="{4DC99FD9-3EA2-4F47-931A-68962B4135F0}" dt="2024-05-04T14:22:01.342" v="11" actId="2696"/>
        <pc:sldMkLst>
          <pc:docMk/>
          <pc:sldMk cId="1311730037" sldId="671"/>
        </pc:sldMkLst>
      </pc:sldChg>
      <pc:sldChg chg="addSp modSp new mod modAnim">
        <pc:chgData name="Jim Fleming" userId="161791bae1afb603" providerId="LiveId" clId="{4DC99FD9-3EA2-4F47-931A-68962B4135F0}" dt="2024-05-04T14:31:32.663" v="381"/>
        <pc:sldMkLst>
          <pc:docMk/>
          <pc:sldMk cId="2004917992" sldId="671"/>
        </pc:sldMkLst>
        <pc:spChg chg="mod">
          <ac:chgData name="Jim Fleming" userId="161791bae1afb603" providerId="LiveId" clId="{4DC99FD9-3EA2-4F47-931A-68962B4135F0}" dt="2024-05-04T14:29:24.939" v="358" actId="20577"/>
          <ac:spMkLst>
            <pc:docMk/>
            <pc:sldMk cId="2004917992" sldId="671"/>
            <ac:spMk id="2" creationId="{7DF96E10-E992-6AD8-1F46-F0350009F245}"/>
          </ac:spMkLst>
        </pc:spChg>
        <pc:spChg chg="mod">
          <ac:chgData name="Jim Fleming" userId="161791bae1afb603" providerId="LiveId" clId="{4DC99FD9-3EA2-4F47-931A-68962B4135F0}" dt="2024-05-04T14:30:01.420" v="364" actId="14100"/>
          <ac:spMkLst>
            <pc:docMk/>
            <pc:sldMk cId="2004917992" sldId="671"/>
            <ac:spMk id="3" creationId="{329B72EE-639B-EBD9-D4C9-15C0EF0C30CE}"/>
          </ac:spMkLst>
        </pc:spChg>
        <pc:spChg chg="add mod">
          <ac:chgData name="Jim Fleming" userId="161791bae1afb603" providerId="LiveId" clId="{4DC99FD9-3EA2-4F47-931A-68962B4135F0}" dt="2024-05-04T14:30:14.860" v="368" actId="14100"/>
          <ac:spMkLst>
            <pc:docMk/>
            <pc:sldMk cId="2004917992" sldId="671"/>
            <ac:spMk id="4" creationId="{ACA304D1-D2ED-8F57-8A26-F738A5C31CF1}"/>
          </ac:spMkLst>
        </pc:spChg>
        <pc:spChg chg="add mod">
          <ac:chgData name="Jim Fleming" userId="161791bae1afb603" providerId="LiveId" clId="{4DC99FD9-3EA2-4F47-931A-68962B4135F0}" dt="2024-05-04T14:30:21.821" v="369" actId="1076"/>
          <ac:spMkLst>
            <pc:docMk/>
            <pc:sldMk cId="2004917992" sldId="671"/>
            <ac:spMk id="5" creationId="{36B231B8-4A6D-A1C5-C3D5-89F9ED7A28CD}"/>
          </ac:spMkLst>
        </pc:spChg>
      </pc:sldChg>
      <pc:sldChg chg="add">
        <pc:chgData name="Jim Fleming" userId="161791bae1afb603" providerId="LiveId" clId="{4DC99FD9-3EA2-4F47-931A-68962B4135F0}" dt="2024-05-04T14:24:53.628" v="151" actId="2890"/>
        <pc:sldMkLst>
          <pc:docMk/>
          <pc:sldMk cId="3312777999" sldId="672"/>
        </pc:sldMkLst>
      </pc:sldChg>
      <pc:sldChg chg="del">
        <pc:chgData name="Jim Fleming" userId="161791bae1afb603" providerId="LiveId" clId="{4DC99FD9-3EA2-4F47-931A-68962B4135F0}" dt="2024-05-04T14:21:59.876" v="9" actId="2696"/>
        <pc:sldMkLst>
          <pc:docMk/>
          <pc:sldMk cId="3672430343" sldId="672"/>
        </pc:sldMkLst>
      </pc:sldChg>
      <pc:sldChg chg="addSp delSp modSp new mod">
        <pc:chgData name="Jim Fleming" userId="161791bae1afb603" providerId="LiveId" clId="{4DC99FD9-3EA2-4F47-931A-68962B4135F0}" dt="2024-05-04T14:42:50.130" v="540" actId="121"/>
        <pc:sldMkLst>
          <pc:docMk/>
          <pc:sldMk cId="189999141" sldId="673"/>
        </pc:sldMkLst>
        <pc:spChg chg="del">
          <ac:chgData name="Jim Fleming" userId="161791bae1afb603" providerId="LiveId" clId="{4DC99FD9-3EA2-4F47-931A-68962B4135F0}" dt="2024-05-04T14:34:19.189" v="384" actId="478"/>
          <ac:spMkLst>
            <pc:docMk/>
            <pc:sldMk cId="189999141" sldId="673"/>
            <ac:spMk id="2" creationId="{6DEB2F49-D8A2-DBE5-AF16-6F5CB1E6E434}"/>
          </ac:spMkLst>
        </pc:spChg>
        <pc:spChg chg="del">
          <ac:chgData name="Jim Fleming" userId="161791bae1afb603" providerId="LiveId" clId="{4DC99FD9-3EA2-4F47-931A-68962B4135F0}" dt="2024-05-04T14:34:20.237" v="385" actId="478"/>
          <ac:spMkLst>
            <pc:docMk/>
            <pc:sldMk cId="189999141" sldId="673"/>
            <ac:spMk id="3" creationId="{658639B1-CE27-7E4A-6C5B-084C47779F31}"/>
          </ac:spMkLst>
        </pc:spChg>
        <pc:spChg chg="add mod">
          <ac:chgData name="Jim Fleming" userId="161791bae1afb603" providerId="LiveId" clId="{4DC99FD9-3EA2-4F47-931A-68962B4135F0}" dt="2024-05-04T14:42:50.130" v="540" actId="121"/>
          <ac:spMkLst>
            <pc:docMk/>
            <pc:sldMk cId="189999141" sldId="673"/>
            <ac:spMk id="4" creationId="{D2A91E2D-7849-EDE2-B4F8-FEFEFC2DF81E}"/>
          </ac:spMkLst>
        </pc:spChg>
        <pc:spChg chg="add del mod">
          <ac:chgData name="Jim Fleming" userId="161791bae1afb603" providerId="LiveId" clId="{4DC99FD9-3EA2-4F47-931A-68962B4135F0}" dt="2024-05-04T14:39:22.920" v="447" actId="478"/>
          <ac:spMkLst>
            <pc:docMk/>
            <pc:sldMk cId="189999141" sldId="673"/>
            <ac:spMk id="6" creationId="{B6D4F566-CCFA-610F-9C66-4D793702B20B}"/>
          </ac:spMkLst>
        </pc:spChg>
        <pc:spChg chg="add del mod">
          <ac:chgData name="Jim Fleming" userId="161791bae1afb603" providerId="LiveId" clId="{4DC99FD9-3EA2-4F47-931A-68962B4135F0}" dt="2024-05-04T14:38:55.409" v="441"/>
          <ac:spMkLst>
            <pc:docMk/>
            <pc:sldMk cId="189999141" sldId="673"/>
            <ac:spMk id="7" creationId="{14F9504B-5EEF-AAB0-EC70-F2FA2A237B82}"/>
          </ac:spMkLst>
        </pc:spChg>
        <pc:spChg chg="add mod">
          <ac:chgData name="Jim Fleming" userId="161791bae1afb603" providerId="LiveId" clId="{4DC99FD9-3EA2-4F47-931A-68962B4135F0}" dt="2024-05-04T14:42:12.149" v="537" actId="207"/>
          <ac:spMkLst>
            <pc:docMk/>
            <pc:sldMk cId="189999141" sldId="673"/>
            <ac:spMk id="8" creationId="{CD6A60D7-FE48-4DB5-4665-5AFDBCD263F7}"/>
          </ac:spMkLst>
        </pc:spChg>
        <pc:picChg chg="add mod">
          <ac:chgData name="Jim Fleming" userId="161791bae1afb603" providerId="LiveId" clId="{4DC99FD9-3EA2-4F47-931A-68962B4135F0}" dt="2024-05-04T14:39:34.602" v="449" actId="1076"/>
          <ac:picMkLst>
            <pc:docMk/>
            <pc:sldMk cId="189999141" sldId="673"/>
            <ac:picMk id="1026" creationId="{A03A332E-519C-3D86-98AF-A275AA66902D}"/>
          </ac:picMkLst>
        </pc:picChg>
      </pc:sldChg>
      <pc:sldChg chg="del">
        <pc:chgData name="Jim Fleming" userId="161791bae1afb603" providerId="LiveId" clId="{4DC99FD9-3EA2-4F47-931A-68962B4135F0}" dt="2024-05-04T14:22:07.878" v="16" actId="2696"/>
        <pc:sldMkLst>
          <pc:docMk/>
          <pc:sldMk cId="1763655266" sldId="673"/>
        </pc:sldMkLst>
      </pc:sldChg>
      <pc:sldChg chg="del">
        <pc:chgData name="Jim Fleming" userId="161791bae1afb603" providerId="LiveId" clId="{4DC99FD9-3EA2-4F47-931A-68962B4135F0}" dt="2024-05-04T14:22:09.194" v="17" actId="2696"/>
        <pc:sldMkLst>
          <pc:docMk/>
          <pc:sldMk cId="1110179464" sldId="674"/>
        </pc:sldMkLst>
      </pc:sldChg>
      <pc:sldChg chg="modSp add mod ord modShow">
        <pc:chgData name="Jim Fleming" userId="161791bae1afb603" providerId="LiveId" clId="{4DC99FD9-3EA2-4F47-931A-68962B4135F0}" dt="2024-05-04T14:56:18.684" v="554" actId="20577"/>
        <pc:sldMkLst>
          <pc:docMk/>
          <pc:sldMk cId="3469265981" sldId="674"/>
        </pc:sldMkLst>
        <pc:spChg chg="mod">
          <ac:chgData name="Jim Fleming" userId="161791bae1afb603" providerId="LiveId" clId="{4DC99FD9-3EA2-4F47-931A-68962B4135F0}" dt="2024-05-04T14:56:18.684" v="554" actId="20577"/>
          <ac:spMkLst>
            <pc:docMk/>
            <pc:sldMk cId="3469265981" sldId="674"/>
            <ac:spMk id="3" creationId="{7AB4CD8A-D6E1-E979-8AB5-FC6B8EEB6AD5}"/>
          </ac:spMkLst>
        </pc:spChg>
      </pc:sldChg>
      <pc:sldChg chg="del">
        <pc:chgData name="Jim Fleming" userId="161791bae1afb603" providerId="LiveId" clId="{4DC99FD9-3EA2-4F47-931A-68962B4135F0}" dt="2024-05-04T14:22:10.218" v="18" actId="2696"/>
        <pc:sldMkLst>
          <pc:docMk/>
          <pc:sldMk cId="2456653285" sldId="675"/>
        </pc:sldMkLst>
      </pc:sldChg>
      <pc:sldChg chg="modSp add mod">
        <pc:chgData name="Jim Fleming" userId="161791bae1afb603" providerId="LiveId" clId="{4DC99FD9-3EA2-4F47-931A-68962B4135F0}" dt="2024-05-04T14:56:14.400" v="552" actId="6549"/>
        <pc:sldMkLst>
          <pc:docMk/>
          <pc:sldMk cId="2564506520" sldId="675"/>
        </pc:sldMkLst>
        <pc:spChg chg="mod">
          <ac:chgData name="Jim Fleming" userId="161791bae1afb603" providerId="LiveId" clId="{4DC99FD9-3EA2-4F47-931A-68962B4135F0}" dt="2024-05-04T14:56:14.400" v="552" actId="6549"/>
          <ac:spMkLst>
            <pc:docMk/>
            <pc:sldMk cId="2564506520" sldId="675"/>
            <ac:spMk id="3" creationId="{7AB4CD8A-D6E1-E979-8AB5-FC6B8EEB6AD5}"/>
          </ac:spMkLst>
        </pc:spChg>
      </pc:sldChg>
      <pc:sldChg chg="del">
        <pc:chgData name="Jim Fleming" userId="161791bae1afb603" providerId="LiveId" clId="{4DC99FD9-3EA2-4F47-931A-68962B4135F0}" dt="2024-05-04T14:22:05.325" v="15" actId="2696"/>
        <pc:sldMkLst>
          <pc:docMk/>
          <pc:sldMk cId="4109945080" sldId="676"/>
        </pc:sldMkLst>
      </pc:sldChg>
      <pc:sldChg chg="del">
        <pc:chgData name="Jim Fleming" userId="161791bae1afb603" providerId="LiveId" clId="{4DC99FD9-3EA2-4F47-931A-68962B4135F0}" dt="2024-05-04T14:22:03.326" v="12" actId="2696"/>
        <pc:sldMkLst>
          <pc:docMk/>
          <pc:sldMk cId="816045860" sldId="677"/>
        </pc:sldMkLst>
      </pc:sldChg>
      <pc:sldChg chg="del">
        <pc:chgData name="Jim Fleming" userId="161791bae1afb603" providerId="LiveId" clId="{4DC99FD9-3EA2-4F47-931A-68962B4135F0}" dt="2024-05-04T14:22:03.810" v="13" actId="2696"/>
        <pc:sldMkLst>
          <pc:docMk/>
          <pc:sldMk cId="1892334262" sldId="678"/>
        </pc:sldMkLst>
      </pc:sldChg>
      <pc:sldChg chg="del">
        <pc:chgData name="Jim Fleming" userId="161791bae1afb603" providerId="LiveId" clId="{4DC99FD9-3EA2-4F47-931A-68962B4135F0}" dt="2024-05-04T14:22:04.192" v="14" actId="2696"/>
        <pc:sldMkLst>
          <pc:docMk/>
          <pc:sldMk cId="2701228636" sldId="679"/>
        </pc:sldMkLst>
      </pc:sldChg>
      <pc:sldChg chg="del">
        <pc:chgData name="Jim Fleming" userId="161791bae1afb603" providerId="LiveId" clId="{4DC99FD9-3EA2-4F47-931A-68962B4135F0}" dt="2024-05-04T14:22:10.773" v="19" actId="2696"/>
        <pc:sldMkLst>
          <pc:docMk/>
          <pc:sldMk cId="1895836190" sldId="680"/>
        </pc:sldMkLst>
      </pc:sldChg>
      <pc:sldChg chg="del">
        <pc:chgData name="Jim Fleming" userId="161791bae1afb603" providerId="LiveId" clId="{4DC99FD9-3EA2-4F47-931A-68962B4135F0}" dt="2024-05-04T14:22:11.081" v="20" actId="2696"/>
        <pc:sldMkLst>
          <pc:docMk/>
          <pc:sldMk cId="1633101544" sldId="681"/>
        </pc:sldMkLst>
      </pc:sldChg>
      <pc:sldChg chg="del">
        <pc:chgData name="Jim Fleming" userId="161791bae1afb603" providerId="LiveId" clId="{4DC99FD9-3EA2-4F47-931A-68962B4135F0}" dt="2024-05-04T14:22:11.405" v="21" actId="2696"/>
        <pc:sldMkLst>
          <pc:docMk/>
          <pc:sldMk cId="1679509863" sldId="682"/>
        </pc:sldMkLst>
      </pc:sldChg>
    </pc:docChg>
  </pc:docChgLst>
  <pc:docChgLst>
    <pc:chgData name="Jim Fleming" userId="161791bae1afb603" providerId="LiveId" clId="{6A95B527-166E-A54F-BC4E-8B9229AB2731}"/>
    <pc:docChg chg="custSel addSld delSld modSld sldOrd">
      <pc:chgData name="Jim Fleming" userId="161791bae1afb603" providerId="LiveId" clId="{6A95B527-166E-A54F-BC4E-8B9229AB2731}" dt="2023-11-11T22:14:05.071" v="572" actId="20577"/>
      <pc:docMkLst>
        <pc:docMk/>
      </pc:docMkLst>
      <pc:sldChg chg="modSp mod">
        <pc:chgData name="Jim Fleming" userId="161791bae1afb603" providerId="LiveId" clId="{6A95B527-166E-A54F-BC4E-8B9229AB2731}" dt="2023-11-11T21:15:03.282" v="8" actId="20577"/>
        <pc:sldMkLst>
          <pc:docMk/>
          <pc:sldMk cId="270792197" sldId="563"/>
        </pc:sldMkLst>
        <pc:spChg chg="mod">
          <ac:chgData name="Jim Fleming" userId="161791bae1afb603" providerId="LiveId" clId="{6A95B527-166E-A54F-BC4E-8B9229AB2731}" dt="2023-11-11T21:15:03.282" v="8" actId="20577"/>
          <ac:spMkLst>
            <pc:docMk/>
            <pc:sldMk cId="270792197" sldId="563"/>
            <ac:spMk id="2" creationId="{1AC8C507-C381-A7EC-84C3-B88443D1F57A}"/>
          </ac:spMkLst>
        </pc:spChg>
      </pc:sldChg>
      <pc:sldChg chg="modSp mod">
        <pc:chgData name="Jim Fleming" userId="161791bae1afb603" providerId="LiveId" clId="{6A95B527-166E-A54F-BC4E-8B9229AB2731}" dt="2023-11-11T21:15:31.529" v="18" actId="6549"/>
        <pc:sldMkLst>
          <pc:docMk/>
          <pc:sldMk cId="189513369" sldId="583"/>
        </pc:sldMkLst>
        <pc:spChg chg="mod">
          <ac:chgData name="Jim Fleming" userId="161791bae1afb603" providerId="LiveId" clId="{6A95B527-166E-A54F-BC4E-8B9229AB2731}" dt="2023-11-11T21:15:11.710" v="16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6A95B527-166E-A54F-BC4E-8B9229AB2731}" dt="2023-11-11T21:15:31.529" v="18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ord">
        <pc:chgData name="Jim Fleming" userId="161791bae1afb603" providerId="LiveId" clId="{6A95B527-166E-A54F-BC4E-8B9229AB2731}" dt="2023-11-11T22:05:38.588" v="257" actId="20578"/>
        <pc:sldMkLst>
          <pc:docMk/>
          <pc:sldMk cId="2827314747" sldId="594"/>
        </pc:sldMkLst>
      </pc:sldChg>
      <pc:sldChg chg="del">
        <pc:chgData name="Jim Fleming" userId="161791bae1afb603" providerId="LiveId" clId="{6A95B527-166E-A54F-BC4E-8B9229AB2731}" dt="2023-11-11T21:15:51.212" v="27" actId="2696"/>
        <pc:sldMkLst>
          <pc:docMk/>
          <pc:sldMk cId="3938386549" sldId="601"/>
        </pc:sldMkLst>
      </pc:sldChg>
      <pc:sldChg chg="ord">
        <pc:chgData name="Jim Fleming" userId="161791bae1afb603" providerId="LiveId" clId="{6A95B527-166E-A54F-BC4E-8B9229AB2731}" dt="2023-11-11T21:22:02.678" v="64" actId="20578"/>
        <pc:sldMkLst>
          <pc:docMk/>
          <pc:sldMk cId="683045052" sldId="607"/>
        </pc:sldMkLst>
      </pc:sldChg>
      <pc:sldChg chg="del">
        <pc:chgData name="Jim Fleming" userId="161791bae1afb603" providerId="LiveId" clId="{6A95B527-166E-A54F-BC4E-8B9229AB2731}" dt="2023-11-11T21:15:48.592" v="26" actId="2696"/>
        <pc:sldMkLst>
          <pc:docMk/>
          <pc:sldMk cId="191869438" sldId="615"/>
        </pc:sldMkLst>
      </pc:sldChg>
      <pc:sldChg chg="del">
        <pc:chgData name="Jim Fleming" userId="161791bae1afb603" providerId="LiveId" clId="{6A95B527-166E-A54F-BC4E-8B9229AB2731}" dt="2023-11-11T21:15:36.805" v="19" actId="2696"/>
        <pc:sldMkLst>
          <pc:docMk/>
          <pc:sldMk cId="1771867604" sldId="616"/>
        </pc:sldMkLst>
      </pc:sldChg>
      <pc:sldChg chg="addSp delSp modSp mod">
        <pc:chgData name="Jim Fleming" userId="161791bae1afb603" providerId="LiveId" clId="{6A95B527-166E-A54F-BC4E-8B9229AB2731}" dt="2023-11-11T21:20:39.197" v="57" actId="20577"/>
        <pc:sldMkLst>
          <pc:docMk/>
          <pc:sldMk cId="2857941999" sldId="617"/>
        </pc:sldMkLst>
        <pc:spChg chg="mod">
          <ac:chgData name="Jim Fleming" userId="161791bae1afb603" providerId="LiveId" clId="{6A95B527-166E-A54F-BC4E-8B9229AB2731}" dt="2023-11-11T21:20:39.197" v="57" actId="20577"/>
          <ac:spMkLst>
            <pc:docMk/>
            <pc:sldMk cId="2857941999" sldId="617"/>
            <ac:spMk id="14" creationId="{5F776F3F-31E1-B7AA-5D11-1AB1A9490BFE}"/>
          </ac:spMkLst>
        </pc:spChg>
        <pc:picChg chg="add mod">
          <ac:chgData name="Jim Fleming" userId="161791bae1afb603" providerId="LiveId" clId="{6A95B527-166E-A54F-BC4E-8B9229AB2731}" dt="2023-11-11T21:19:51.515" v="50" actId="1076"/>
          <ac:picMkLst>
            <pc:docMk/>
            <pc:sldMk cId="2857941999" sldId="617"/>
            <ac:picMk id="1026" creationId="{94FB6277-BE44-6FB0-0E44-D27463E8CCA1}"/>
          </ac:picMkLst>
        </pc:picChg>
        <pc:picChg chg="del">
          <ac:chgData name="Jim Fleming" userId="161791bae1afb603" providerId="LiveId" clId="{6A95B527-166E-A54F-BC4E-8B9229AB2731}" dt="2023-11-11T21:16:10.781" v="44" actId="478"/>
          <ac:picMkLst>
            <pc:docMk/>
            <pc:sldMk cId="2857941999" sldId="617"/>
            <ac:picMk id="2050" creationId="{0EB293ED-DBC0-5C19-4856-F69FC16E54ED}"/>
          </ac:picMkLst>
        </pc:picChg>
      </pc:sldChg>
      <pc:sldChg chg="modSp add mod">
        <pc:chgData name="Jim Fleming" userId="161791bae1afb603" providerId="LiveId" clId="{6A95B527-166E-A54F-BC4E-8B9229AB2731}" dt="2023-11-11T21:20:46.301" v="59" actId="20577"/>
        <pc:sldMkLst>
          <pc:docMk/>
          <pc:sldMk cId="1817492945" sldId="618"/>
        </pc:sldMkLst>
        <pc:spChg chg="mod">
          <ac:chgData name="Jim Fleming" userId="161791bae1afb603" providerId="LiveId" clId="{6A95B527-166E-A54F-BC4E-8B9229AB2731}" dt="2023-11-11T21:20:46.301" v="59" actId="20577"/>
          <ac:spMkLst>
            <pc:docMk/>
            <pc:sldMk cId="1817492945" sldId="618"/>
            <ac:spMk id="14" creationId="{5F776F3F-31E1-B7AA-5D11-1AB1A9490BFE}"/>
          </ac:spMkLst>
        </pc:spChg>
      </pc:sldChg>
      <pc:sldChg chg="del">
        <pc:chgData name="Jim Fleming" userId="161791bae1afb603" providerId="LiveId" clId="{6A95B527-166E-A54F-BC4E-8B9229AB2731}" dt="2023-11-11T21:15:42.558" v="21" actId="2696"/>
        <pc:sldMkLst>
          <pc:docMk/>
          <pc:sldMk cId="2966094806" sldId="618"/>
        </pc:sldMkLst>
      </pc:sldChg>
      <pc:sldChg chg="addSp modSp add mod ord modAnim modShow">
        <pc:chgData name="Jim Fleming" userId="161791bae1afb603" providerId="LiveId" clId="{6A95B527-166E-A54F-BC4E-8B9229AB2731}" dt="2023-11-11T21:28:17.021" v="136"/>
        <pc:sldMkLst>
          <pc:docMk/>
          <pc:sldMk cId="340736095" sldId="619"/>
        </pc:sldMkLst>
        <pc:spChg chg="add mod">
          <ac:chgData name="Jim Fleming" userId="161791bae1afb603" providerId="LiveId" clId="{6A95B527-166E-A54F-BC4E-8B9229AB2731}" dt="2023-11-11T21:28:07.387" v="135" actId="1076"/>
          <ac:spMkLst>
            <pc:docMk/>
            <pc:sldMk cId="340736095" sldId="619"/>
            <ac:spMk id="3" creationId="{CE3E06FE-0D35-B8E8-7693-BE38EB59D759}"/>
          </ac:spMkLst>
        </pc:spChg>
      </pc:sldChg>
      <pc:sldChg chg="del">
        <pc:chgData name="Jim Fleming" userId="161791bae1afb603" providerId="LiveId" clId="{6A95B527-166E-A54F-BC4E-8B9229AB2731}" dt="2023-11-11T21:15:39.004" v="20" actId="2696"/>
        <pc:sldMkLst>
          <pc:docMk/>
          <pc:sldMk cId="1178792350" sldId="620"/>
        </pc:sldMkLst>
      </pc:sldChg>
      <pc:sldChg chg="addSp delSp modSp add mod ord modShow">
        <pc:chgData name="Jim Fleming" userId="161791bae1afb603" providerId="LiveId" clId="{6A95B527-166E-A54F-BC4E-8B9229AB2731}" dt="2023-11-11T21:24:19.517" v="106" actId="113"/>
        <pc:sldMkLst>
          <pc:docMk/>
          <pc:sldMk cId="2911037679" sldId="620"/>
        </pc:sldMkLst>
        <pc:spChg chg="mod">
          <ac:chgData name="Jim Fleming" userId="161791bae1afb603" providerId="LiveId" clId="{6A95B527-166E-A54F-BC4E-8B9229AB2731}" dt="2023-11-11T21:24:19.517" v="106" actId="113"/>
          <ac:spMkLst>
            <pc:docMk/>
            <pc:sldMk cId="2911037679" sldId="620"/>
            <ac:spMk id="14" creationId="{5F776F3F-31E1-B7AA-5D11-1AB1A9490BFE}"/>
          </ac:spMkLst>
        </pc:spChg>
        <pc:picChg chg="del">
          <ac:chgData name="Jim Fleming" userId="161791bae1afb603" providerId="LiveId" clId="{6A95B527-166E-A54F-BC4E-8B9229AB2731}" dt="2023-11-11T21:22:41.070" v="85" actId="478"/>
          <ac:picMkLst>
            <pc:docMk/>
            <pc:sldMk cId="2911037679" sldId="620"/>
            <ac:picMk id="7" creationId="{10090001-4AB7-30DC-6A47-CD5A64C4EF9F}"/>
          </ac:picMkLst>
        </pc:picChg>
        <pc:picChg chg="add mod">
          <ac:chgData name="Jim Fleming" userId="161791bae1afb603" providerId="LiveId" clId="{6A95B527-166E-A54F-BC4E-8B9229AB2731}" dt="2023-11-11T21:23:23.010" v="88" actId="1076"/>
          <ac:picMkLst>
            <pc:docMk/>
            <pc:sldMk cId="2911037679" sldId="620"/>
            <ac:picMk id="3074" creationId="{01966113-687F-A762-A36F-E5587001E791}"/>
          </ac:picMkLst>
        </pc:picChg>
      </pc:sldChg>
      <pc:sldChg chg="del">
        <pc:chgData name="Jim Fleming" userId="161791bae1afb603" providerId="LiveId" clId="{6A95B527-166E-A54F-BC4E-8B9229AB2731}" dt="2023-11-11T21:15:43.037" v="22" actId="2696"/>
        <pc:sldMkLst>
          <pc:docMk/>
          <pc:sldMk cId="168883434" sldId="621"/>
        </pc:sldMkLst>
      </pc:sldChg>
      <pc:sldChg chg="modSp add mod">
        <pc:chgData name="Jim Fleming" userId="161791bae1afb603" providerId="LiveId" clId="{6A95B527-166E-A54F-BC4E-8B9229AB2731}" dt="2023-11-11T21:23:43.190" v="93" actId="20577"/>
        <pc:sldMkLst>
          <pc:docMk/>
          <pc:sldMk cId="3013769601" sldId="621"/>
        </pc:sldMkLst>
        <pc:spChg chg="mod">
          <ac:chgData name="Jim Fleming" userId="161791bae1afb603" providerId="LiveId" clId="{6A95B527-166E-A54F-BC4E-8B9229AB2731}" dt="2023-11-11T21:23:43.190" v="93" actId="20577"/>
          <ac:spMkLst>
            <pc:docMk/>
            <pc:sldMk cId="3013769601" sldId="621"/>
            <ac:spMk id="14" creationId="{5F776F3F-31E1-B7AA-5D11-1AB1A9490BFE}"/>
          </ac:spMkLst>
        </pc:spChg>
      </pc:sldChg>
      <pc:sldChg chg="del">
        <pc:chgData name="Jim Fleming" userId="161791bae1afb603" providerId="LiveId" clId="{6A95B527-166E-A54F-BC4E-8B9229AB2731}" dt="2023-11-11T21:15:44.244" v="23" actId="2696"/>
        <pc:sldMkLst>
          <pc:docMk/>
          <pc:sldMk cId="833004635" sldId="622"/>
        </pc:sldMkLst>
      </pc:sldChg>
      <pc:sldChg chg="add">
        <pc:chgData name="Jim Fleming" userId="161791bae1afb603" providerId="LiveId" clId="{6A95B527-166E-A54F-BC4E-8B9229AB2731}" dt="2023-11-11T21:23:59.134" v="94" actId="2890"/>
        <pc:sldMkLst>
          <pc:docMk/>
          <pc:sldMk cId="2433919424" sldId="622"/>
        </pc:sldMkLst>
      </pc:sldChg>
      <pc:sldChg chg="add ord">
        <pc:chgData name="Jim Fleming" userId="161791bae1afb603" providerId="LiveId" clId="{6A95B527-166E-A54F-BC4E-8B9229AB2731}" dt="2023-11-11T21:26:11.289" v="109" actId="20578"/>
        <pc:sldMkLst>
          <pc:docMk/>
          <pc:sldMk cId="193932846" sldId="623"/>
        </pc:sldMkLst>
      </pc:sldChg>
      <pc:sldChg chg="del">
        <pc:chgData name="Jim Fleming" userId="161791bae1afb603" providerId="LiveId" clId="{6A95B527-166E-A54F-BC4E-8B9229AB2731}" dt="2023-11-11T21:15:46.822" v="24" actId="2696"/>
        <pc:sldMkLst>
          <pc:docMk/>
          <pc:sldMk cId="1342366298" sldId="623"/>
        </pc:sldMkLst>
      </pc:sldChg>
      <pc:sldChg chg="add ord">
        <pc:chgData name="Jim Fleming" userId="161791bae1afb603" providerId="LiveId" clId="{6A95B527-166E-A54F-BC4E-8B9229AB2731}" dt="2023-11-11T21:26:13.112" v="110" actId="20578"/>
        <pc:sldMkLst>
          <pc:docMk/>
          <pc:sldMk cId="512487870" sldId="624"/>
        </pc:sldMkLst>
      </pc:sldChg>
      <pc:sldChg chg="del">
        <pc:chgData name="Jim Fleming" userId="161791bae1afb603" providerId="LiveId" clId="{6A95B527-166E-A54F-BC4E-8B9229AB2731}" dt="2023-11-11T21:15:47.996" v="25" actId="2696"/>
        <pc:sldMkLst>
          <pc:docMk/>
          <pc:sldMk cId="923066462" sldId="624"/>
        </pc:sldMkLst>
      </pc:sldChg>
      <pc:sldChg chg="del">
        <pc:chgData name="Jim Fleming" userId="161791bae1afb603" providerId="LiveId" clId="{6A95B527-166E-A54F-BC4E-8B9229AB2731}" dt="2023-11-11T21:15:52.182" v="28" actId="2696"/>
        <pc:sldMkLst>
          <pc:docMk/>
          <pc:sldMk cId="414640567" sldId="625"/>
        </pc:sldMkLst>
      </pc:sldChg>
      <pc:sldChg chg="add ord replId">
        <pc:chgData name="Jim Fleming" userId="161791bae1afb603" providerId="LiveId" clId="{6A95B527-166E-A54F-BC4E-8B9229AB2731}" dt="2023-11-11T21:26:27.634" v="115" actId="20578"/>
        <pc:sldMkLst>
          <pc:docMk/>
          <pc:sldMk cId="1136238272" sldId="625"/>
        </pc:sldMkLst>
      </pc:sldChg>
      <pc:sldChg chg="del">
        <pc:chgData name="Jim Fleming" userId="161791bae1afb603" providerId="LiveId" clId="{6A95B527-166E-A54F-BC4E-8B9229AB2731}" dt="2023-11-11T21:15:53.589" v="29" actId="2696"/>
        <pc:sldMkLst>
          <pc:docMk/>
          <pc:sldMk cId="2098351676" sldId="626"/>
        </pc:sldMkLst>
      </pc:sldChg>
      <pc:sldChg chg="add ord">
        <pc:chgData name="Jim Fleming" userId="161791bae1afb603" providerId="LiveId" clId="{6A95B527-166E-A54F-BC4E-8B9229AB2731}" dt="2023-11-11T21:26:25.346" v="114" actId="20578"/>
        <pc:sldMkLst>
          <pc:docMk/>
          <pc:sldMk cId="2570436449" sldId="626"/>
        </pc:sldMkLst>
      </pc:sldChg>
      <pc:sldChg chg="add ord">
        <pc:chgData name="Jim Fleming" userId="161791bae1afb603" providerId="LiveId" clId="{6A95B527-166E-A54F-BC4E-8B9229AB2731}" dt="2023-11-11T21:27:30.241" v="117" actId="20578"/>
        <pc:sldMkLst>
          <pc:docMk/>
          <pc:sldMk cId="1938528030" sldId="627"/>
        </pc:sldMkLst>
      </pc:sldChg>
      <pc:sldChg chg="modSp add mod ord">
        <pc:chgData name="Jim Fleming" userId="161791bae1afb603" providerId="LiveId" clId="{6A95B527-166E-A54F-BC4E-8B9229AB2731}" dt="2023-11-11T21:31:32.680" v="253" actId="114"/>
        <pc:sldMkLst>
          <pc:docMk/>
          <pc:sldMk cId="2821003419" sldId="628"/>
        </pc:sldMkLst>
        <pc:spChg chg="mod">
          <ac:chgData name="Jim Fleming" userId="161791bae1afb603" providerId="LiveId" clId="{6A95B527-166E-A54F-BC4E-8B9229AB2731}" dt="2023-11-11T21:31:32.680" v="253" actId="114"/>
          <ac:spMkLst>
            <pc:docMk/>
            <pc:sldMk cId="2821003419" sldId="628"/>
            <ac:spMk id="14" creationId="{5F776F3F-31E1-B7AA-5D11-1AB1A9490BFE}"/>
          </ac:spMkLst>
        </pc:spChg>
      </pc:sldChg>
      <pc:sldChg chg="add ord replId">
        <pc:chgData name="Jim Fleming" userId="161791bae1afb603" providerId="LiveId" clId="{6A95B527-166E-A54F-BC4E-8B9229AB2731}" dt="2023-11-11T21:29:51.607" v="138" actId="20578"/>
        <pc:sldMkLst>
          <pc:docMk/>
          <pc:sldMk cId="2741987892" sldId="629"/>
        </pc:sldMkLst>
      </pc:sldChg>
      <pc:sldChg chg="modSp add mod ord modShow">
        <pc:chgData name="Jim Fleming" userId="161791bae1afb603" providerId="LiveId" clId="{6A95B527-166E-A54F-BC4E-8B9229AB2731}" dt="2023-11-11T22:07:09.544" v="271" actId="20578"/>
        <pc:sldMkLst>
          <pc:docMk/>
          <pc:sldMk cId="1780131733" sldId="630"/>
        </pc:sldMkLst>
        <pc:spChg chg="mod">
          <ac:chgData name="Jim Fleming" userId="161791bae1afb603" providerId="LiveId" clId="{6A95B527-166E-A54F-BC4E-8B9229AB2731}" dt="2023-11-11T22:06:19.824" v="265" actId="20577"/>
          <ac:spMkLst>
            <pc:docMk/>
            <pc:sldMk cId="1780131733" sldId="630"/>
            <ac:spMk id="14" creationId="{5F776F3F-31E1-B7AA-5D11-1AB1A9490BFE}"/>
          </ac:spMkLst>
        </pc:spChg>
      </pc:sldChg>
      <pc:sldChg chg="modSp add mod ord">
        <pc:chgData name="Jim Fleming" userId="161791bae1afb603" providerId="LiveId" clId="{6A95B527-166E-A54F-BC4E-8B9229AB2731}" dt="2023-11-11T22:07:11.680" v="272" actId="20578"/>
        <pc:sldMkLst>
          <pc:docMk/>
          <pc:sldMk cId="1875222559" sldId="631"/>
        </pc:sldMkLst>
        <pc:spChg chg="mod">
          <ac:chgData name="Jim Fleming" userId="161791bae1afb603" providerId="LiveId" clId="{6A95B527-166E-A54F-BC4E-8B9229AB2731}" dt="2023-11-11T22:06:42.244" v="270" actId="20577"/>
          <ac:spMkLst>
            <pc:docMk/>
            <pc:sldMk cId="1875222559" sldId="631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6A95B527-166E-A54F-BC4E-8B9229AB2731}" dt="2023-11-11T22:14:05.071" v="572" actId="20577"/>
        <pc:sldMkLst>
          <pc:docMk/>
          <pc:sldMk cId="1210960665" sldId="632"/>
        </pc:sldMkLst>
        <pc:spChg chg="mod">
          <ac:chgData name="Jim Fleming" userId="161791bae1afb603" providerId="LiveId" clId="{6A95B527-166E-A54F-BC4E-8B9229AB2731}" dt="2023-11-11T22:14:05.071" v="572" actId="20577"/>
          <ac:spMkLst>
            <pc:docMk/>
            <pc:sldMk cId="1210960665" sldId="632"/>
            <ac:spMk id="14" creationId="{5F776F3F-31E1-B7AA-5D11-1AB1A9490BFE}"/>
          </ac:spMkLst>
        </pc:spChg>
        <pc:picChg chg="add del">
          <ac:chgData name="Jim Fleming" userId="161791bae1afb603" providerId="LiveId" clId="{6A95B527-166E-A54F-BC4E-8B9229AB2731}" dt="2023-11-11T22:11:49.214" v="314" actId="478"/>
          <ac:picMkLst>
            <pc:docMk/>
            <pc:sldMk cId="1210960665" sldId="632"/>
            <ac:picMk id="1026" creationId="{F85C1257-EC09-637C-52AD-94BE48A0C40F}"/>
          </ac:picMkLst>
        </pc:picChg>
        <pc:picChg chg="add mod">
          <ac:chgData name="Jim Fleming" userId="161791bae1afb603" providerId="LiveId" clId="{6A95B527-166E-A54F-BC4E-8B9229AB2731}" dt="2023-11-11T22:12:21.376" v="325" actId="1076"/>
          <ac:picMkLst>
            <pc:docMk/>
            <pc:sldMk cId="1210960665" sldId="632"/>
            <ac:picMk id="1028" creationId="{E97BEE0E-5A6F-CAA4-9B5C-BB11DC77DF0D}"/>
          </ac:picMkLst>
        </pc:picChg>
        <pc:picChg chg="del">
          <ac:chgData name="Jim Fleming" userId="161791bae1afb603" providerId="LiveId" clId="{6A95B527-166E-A54F-BC4E-8B9229AB2731}" dt="2023-11-11T22:12:14.064" v="318" actId="478"/>
          <ac:picMkLst>
            <pc:docMk/>
            <pc:sldMk cId="1210960665" sldId="632"/>
            <ac:picMk id="3074" creationId="{01966113-687F-A762-A36F-E5587001E791}"/>
          </ac:picMkLst>
        </pc:picChg>
      </pc:sldChg>
      <pc:sldChg chg="modSp add mod">
        <pc:chgData name="Jim Fleming" userId="161791bae1afb603" providerId="LiveId" clId="{6A95B527-166E-A54F-BC4E-8B9229AB2731}" dt="2023-11-11T22:13:40.295" v="568" actId="313"/>
        <pc:sldMkLst>
          <pc:docMk/>
          <pc:sldMk cId="3051952489" sldId="633"/>
        </pc:sldMkLst>
        <pc:spChg chg="mod">
          <ac:chgData name="Jim Fleming" userId="161791bae1afb603" providerId="LiveId" clId="{6A95B527-166E-A54F-BC4E-8B9229AB2731}" dt="2023-11-11T22:13:40.295" v="568" actId="313"/>
          <ac:spMkLst>
            <pc:docMk/>
            <pc:sldMk cId="3051952489" sldId="633"/>
            <ac:spMk id="14" creationId="{5F776F3F-31E1-B7AA-5D11-1AB1A9490BFE}"/>
          </ac:spMkLst>
        </pc:spChg>
      </pc:sldChg>
    </pc:docChg>
  </pc:docChgLst>
  <pc:docChgLst>
    <pc:chgData name="Jim Fleming" userId="161791bae1afb603" providerId="LiveId" clId="{D4EF9342-DA26-3C40-BE07-15B9103BF66D}"/>
    <pc:docChg chg="undo custSel addSld modSld sldOrd">
      <pc:chgData name="Jim Fleming" userId="161791bae1afb603" providerId="LiveId" clId="{D4EF9342-DA26-3C40-BE07-15B9103BF66D}" dt="2023-09-16T19:18:08.591" v="139" actId="478"/>
      <pc:docMkLst>
        <pc:docMk/>
      </pc:docMkLst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1791236111" sldId="386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052419234" sldId="405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752296095" sldId="433"/>
        </pc:sldMkLst>
      </pc:sldChg>
      <pc:sldChg chg="modSp mod">
        <pc:chgData name="Jim Fleming" userId="161791bae1afb603" providerId="LiveId" clId="{D4EF9342-DA26-3C40-BE07-15B9103BF66D}" dt="2023-09-16T19:11:26.072" v="9" actId="20577"/>
        <pc:sldMkLst>
          <pc:docMk/>
          <pc:sldMk cId="3544828559" sldId="467"/>
        </pc:sldMkLst>
        <pc:spChg chg="mod">
          <ac:chgData name="Jim Fleming" userId="161791bae1afb603" providerId="LiveId" clId="{D4EF9342-DA26-3C40-BE07-15B9103BF66D}" dt="2023-09-16T19:11:26.072" v="9" actId="20577"/>
          <ac:spMkLst>
            <pc:docMk/>
            <pc:sldMk cId="3544828559" sldId="467"/>
            <ac:spMk id="5" creationId="{FDC8D6C2-5F52-D34B-23A0-601FDE73D0F9}"/>
          </ac:spMkLst>
        </pc:spChg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1195170520" sldId="493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765227095" sldId="494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960309666" sldId="495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1695603952" sldId="496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176382884" sldId="497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3431166076" sldId="498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529554152" sldId="499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4288472858" sldId="500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1160219604" sldId="501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3517844600" sldId="502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295729869" sldId="503"/>
        </pc:sldMkLst>
      </pc:sldChg>
      <pc:sldChg chg="modSp mod">
        <pc:chgData name="Jim Fleming" userId="161791bae1afb603" providerId="LiveId" clId="{D4EF9342-DA26-3C40-BE07-15B9103BF66D}" dt="2023-09-16T19:14:37.283" v="76" actId="20577"/>
        <pc:sldMkLst>
          <pc:docMk/>
          <pc:sldMk cId="3278007702" sldId="505"/>
        </pc:sldMkLst>
        <pc:spChg chg="mod">
          <ac:chgData name="Jim Fleming" userId="161791bae1afb603" providerId="LiveId" clId="{D4EF9342-DA26-3C40-BE07-15B9103BF66D}" dt="2023-09-16T19:14:37.283" v="76" actId="20577"/>
          <ac:spMkLst>
            <pc:docMk/>
            <pc:sldMk cId="3278007702" sldId="505"/>
            <ac:spMk id="5" creationId="{FDC8D6C2-5F52-D34B-23A0-601FDE73D0F9}"/>
          </ac:spMkLst>
        </pc:spChg>
      </pc:sldChg>
      <pc:sldChg chg="modSp add mod ord modShow">
        <pc:chgData name="Jim Fleming" userId="161791bae1afb603" providerId="LiveId" clId="{D4EF9342-DA26-3C40-BE07-15B9103BF66D}" dt="2023-09-16T19:16:51.023" v="85" actId="20577"/>
        <pc:sldMkLst>
          <pc:docMk/>
          <pc:sldMk cId="2366899281" sldId="507"/>
        </pc:sldMkLst>
        <pc:spChg chg="mod">
          <ac:chgData name="Jim Fleming" userId="161791bae1afb603" providerId="LiveId" clId="{D4EF9342-DA26-3C40-BE07-15B9103BF66D}" dt="2023-09-16T19:16:51.023" v="85" actId="20577"/>
          <ac:spMkLst>
            <pc:docMk/>
            <pc:sldMk cId="2366899281" sldId="507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6:53.747" v="88" actId="20577"/>
        <pc:sldMkLst>
          <pc:docMk/>
          <pc:sldMk cId="3822023154" sldId="508"/>
        </pc:sldMkLst>
        <pc:spChg chg="mod">
          <ac:chgData name="Jim Fleming" userId="161791bae1afb603" providerId="LiveId" clId="{D4EF9342-DA26-3C40-BE07-15B9103BF66D}" dt="2023-09-16T19:16:53.747" v="88" actId="20577"/>
          <ac:spMkLst>
            <pc:docMk/>
            <pc:sldMk cId="3822023154" sldId="508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6:56.309" v="91" actId="20577"/>
        <pc:sldMkLst>
          <pc:docMk/>
          <pc:sldMk cId="776758582" sldId="509"/>
        </pc:sldMkLst>
        <pc:spChg chg="mod">
          <ac:chgData name="Jim Fleming" userId="161791bae1afb603" providerId="LiveId" clId="{D4EF9342-DA26-3C40-BE07-15B9103BF66D}" dt="2023-09-16T19:16:56.309" v="91" actId="20577"/>
          <ac:spMkLst>
            <pc:docMk/>
            <pc:sldMk cId="776758582" sldId="509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6:58.367" v="94" actId="20577"/>
        <pc:sldMkLst>
          <pc:docMk/>
          <pc:sldMk cId="2480028980" sldId="510"/>
        </pc:sldMkLst>
        <pc:spChg chg="mod">
          <ac:chgData name="Jim Fleming" userId="161791bae1afb603" providerId="LiveId" clId="{D4EF9342-DA26-3C40-BE07-15B9103BF66D}" dt="2023-09-16T19:16:58.367" v="94" actId="20577"/>
          <ac:spMkLst>
            <pc:docMk/>
            <pc:sldMk cId="2480028980" sldId="510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02.998" v="97" actId="20577"/>
        <pc:sldMkLst>
          <pc:docMk/>
          <pc:sldMk cId="2015059262" sldId="511"/>
        </pc:sldMkLst>
        <pc:spChg chg="mod">
          <ac:chgData name="Jim Fleming" userId="161791bae1afb603" providerId="LiveId" clId="{D4EF9342-DA26-3C40-BE07-15B9103BF66D}" dt="2023-09-16T19:17:02.998" v="97" actId="20577"/>
          <ac:spMkLst>
            <pc:docMk/>
            <pc:sldMk cId="2015059262" sldId="511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04.615" v="100" actId="20577"/>
        <pc:sldMkLst>
          <pc:docMk/>
          <pc:sldMk cId="2523544403" sldId="512"/>
        </pc:sldMkLst>
        <pc:spChg chg="mod">
          <ac:chgData name="Jim Fleming" userId="161791bae1afb603" providerId="LiveId" clId="{D4EF9342-DA26-3C40-BE07-15B9103BF66D}" dt="2023-09-16T19:17:04.615" v="100" actId="20577"/>
          <ac:spMkLst>
            <pc:docMk/>
            <pc:sldMk cId="2523544403" sldId="512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09.088" v="105" actId="20577"/>
        <pc:sldMkLst>
          <pc:docMk/>
          <pc:sldMk cId="3259361179" sldId="513"/>
        </pc:sldMkLst>
        <pc:spChg chg="mod">
          <ac:chgData name="Jim Fleming" userId="161791bae1afb603" providerId="LiveId" clId="{D4EF9342-DA26-3C40-BE07-15B9103BF66D}" dt="2023-09-16T19:17:09.088" v="105" actId="20577"/>
          <ac:spMkLst>
            <pc:docMk/>
            <pc:sldMk cId="3259361179" sldId="513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0.705" v="108" actId="20577"/>
        <pc:sldMkLst>
          <pc:docMk/>
          <pc:sldMk cId="2095693394" sldId="514"/>
        </pc:sldMkLst>
        <pc:spChg chg="mod">
          <ac:chgData name="Jim Fleming" userId="161791bae1afb603" providerId="LiveId" clId="{D4EF9342-DA26-3C40-BE07-15B9103BF66D}" dt="2023-09-16T19:17:10.705" v="108" actId="20577"/>
          <ac:spMkLst>
            <pc:docMk/>
            <pc:sldMk cId="2095693394" sldId="514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2.192" v="111" actId="20577"/>
        <pc:sldMkLst>
          <pc:docMk/>
          <pc:sldMk cId="2206136913" sldId="515"/>
        </pc:sldMkLst>
        <pc:spChg chg="mod">
          <ac:chgData name="Jim Fleming" userId="161791bae1afb603" providerId="LiveId" clId="{D4EF9342-DA26-3C40-BE07-15B9103BF66D}" dt="2023-09-16T19:17:12.192" v="111" actId="20577"/>
          <ac:spMkLst>
            <pc:docMk/>
            <pc:sldMk cId="2206136913" sldId="515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3.783" v="114" actId="20577"/>
        <pc:sldMkLst>
          <pc:docMk/>
          <pc:sldMk cId="1085568665" sldId="516"/>
        </pc:sldMkLst>
        <pc:spChg chg="mod">
          <ac:chgData name="Jim Fleming" userId="161791bae1afb603" providerId="LiveId" clId="{D4EF9342-DA26-3C40-BE07-15B9103BF66D}" dt="2023-09-16T19:17:13.783" v="114" actId="20577"/>
          <ac:spMkLst>
            <pc:docMk/>
            <pc:sldMk cId="1085568665" sldId="516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5.624" v="117" actId="20577"/>
        <pc:sldMkLst>
          <pc:docMk/>
          <pc:sldMk cId="91161826" sldId="517"/>
        </pc:sldMkLst>
        <pc:spChg chg="mod">
          <ac:chgData name="Jim Fleming" userId="161791bae1afb603" providerId="LiveId" clId="{D4EF9342-DA26-3C40-BE07-15B9103BF66D}" dt="2023-09-16T19:17:15.624" v="117" actId="20577"/>
          <ac:spMkLst>
            <pc:docMk/>
            <pc:sldMk cId="91161826" sldId="517"/>
            <ac:spMk id="3" creationId="{7AB4CD8A-D6E1-E979-8AB5-FC6B8EEB6AD5}"/>
          </ac:spMkLst>
        </pc:spChg>
      </pc:sldChg>
      <pc:sldChg chg="modSp add mod ord replId modShow">
        <pc:chgData name="Jim Fleming" userId="161791bae1afb603" providerId="LiveId" clId="{D4EF9342-DA26-3C40-BE07-15B9103BF66D}" dt="2023-09-16T19:17:17.387" v="120" actId="20577"/>
        <pc:sldMkLst>
          <pc:docMk/>
          <pc:sldMk cId="2845338957" sldId="518"/>
        </pc:sldMkLst>
        <pc:spChg chg="mod">
          <ac:chgData name="Jim Fleming" userId="161791bae1afb603" providerId="LiveId" clId="{D4EF9342-DA26-3C40-BE07-15B9103BF66D}" dt="2023-09-16T19:17:17.387" v="120" actId="20577"/>
          <ac:spMkLst>
            <pc:docMk/>
            <pc:sldMk cId="2845338957" sldId="518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8.919" v="123" actId="20577"/>
        <pc:sldMkLst>
          <pc:docMk/>
          <pc:sldMk cId="2438835787" sldId="519"/>
        </pc:sldMkLst>
        <pc:spChg chg="mod">
          <ac:chgData name="Jim Fleming" userId="161791bae1afb603" providerId="LiveId" clId="{D4EF9342-DA26-3C40-BE07-15B9103BF66D}" dt="2023-09-16T19:17:18.919" v="123" actId="20577"/>
          <ac:spMkLst>
            <pc:docMk/>
            <pc:sldMk cId="2438835787" sldId="519"/>
            <ac:spMk id="6" creationId="{D7C5DCB2-FE9C-D43A-BFA6-2251DABF1E0D}"/>
          </ac:spMkLst>
        </pc:spChg>
      </pc:sldChg>
      <pc:sldChg chg="modSp add mod ord replId modShow">
        <pc:chgData name="Jim Fleming" userId="161791bae1afb603" providerId="LiveId" clId="{D4EF9342-DA26-3C40-BE07-15B9103BF66D}" dt="2023-09-16T19:17:20.611" v="126" actId="20577"/>
        <pc:sldMkLst>
          <pc:docMk/>
          <pc:sldMk cId="1179214698" sldId="520"/>
        </pc:sldMkLst>
        <pc:spChg chg="mod">
          <ac:chgData name="Jim Fleming" userId="161791bae1afb603" providerId="LiveId" clId="{D4EF9342-DA26-3C40-BE07-15B9103BF66D}" dt="2023-09-16T19:17:20.611" v="126" actId="20577"/>
          <ac:spMkLst>
            <pc:docMk/>
            <pc:sldMk cId="1179214698" sldId="520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D4EF9342-DA26-3C40-BE07-15B9103BF66D}" dt="2023-09-16T19:18:08.591" v="139" actId="478"/>
        <pc:sldMkLst>
          <pc:docMk/>
          <pc:sldMk cId="585080306" sldId="521"/>
        </pc:sldMkLst>
        <pc:spChg chg="mod">
          <ac:chgData name="Jim Fleming" userId="161791bae1afb603" providerId="LiveId" clId="{D4EF9342-DA26-3C40-BE07-15B9103BF66D}" dt="2023-09-16T19:18:05.689" v="137" actId="20577"/>
          <ac:spMkLst>
            <pc:docMk/>
            <pc:sldMk cId="585080306" sldId="521"/>
            <ac:spMk id="2" creationId="{1AC8C507-C381-A7EC-84C3-B88443D1F57A}"/>
          </ac:spMkLst>
        </pc:spChg>
        <pc:spChg chg="add del mod">
          <ac:chgData name="Jim Fleming" userId="161791bae1afb603" providerId="LiveId" clId="{D4EF9342-DA26-3C40-BE07-15B9103BF66D}" dt="2023-09-16T19:18:08.591" v="139" actId="478"/>
          <ac:spMkLst>
            <pc:docMk/>
            <pc:sldMk cId="585080306" sldId="521"/>
            <ac:spMk id="4" creationId="{C9904FED-1D5A-2C69-86E1-D6D718065D5D}"/>
          </ac:spMkLst>
        </pc:spChg>
        <pc:spChg chg="del">
          <ac:chgData name="Jim Fleming" userId="161791bae1afb603" providerId="LiveId" clId="{D4EF9342-DA26-3C40-BE07-15B9103BF66D}" dt="2023-09-16T19:18:07.825" v="138" actId="478"/>
          <ac:spMkLst>
            <pc:docMk/>
            <pc:sldMk cId="585080306" sldId="521"/>
            <ac:spMk id="5" creationId="{FDC8D6C2-5F52-D34B-23A0-601FDE73D0F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4D47B-B03D-3E49-BCEF-006032BE333D}" type="datetimeFigureOut">
              <a:rPr lang="en-US" smtClean="0"/>
              <a:t>5/25/24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0A962-8211-8843-977E-FD36FEC14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67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1742-FE4A-DF21-181E-491D220DA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C0981-8082-CA49-DEA3-807299CAD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94BF2-34CD-FA0C-16CE-14759045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5/25/24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C293A-A48F-9F14-FEBE-894F645B3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B0F79-C7E7-0AE2-1B69-287434A7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4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82D2B-C171-0305-E536-913C6D5D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0C185-8E74-8563-CB07-990521674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BC73F-5519-1200-3175-D0C34988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5/25/24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D47A3-388D-8B5B-F989-645015819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1AFC2-81D2-A57E-D4D9-58367CAD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92958A-E03D-FD09-8E0B-12B58D19A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A3111-93B9-1A6C-C915-D972FF7EC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A8FF8-D193-7C3B-98DC-FCEE865A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5/25/24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3F39D-2670-E145-3447-C13DE766E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CBFD1-CF94-328B-8AC8-3C68AD31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6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EE3F-81F1-36D6-05ED-4C1AD08D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6BE0-67A8-9042-77E0-E2B54C65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C8BA6-57C3-3BE6-E71F-0F07CCD4B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5/25/24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4DDE9-318F-1D3B-F770-2AEBABCB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B864F-99DE-CE95-6C42-8A57C508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EED6-5F0A-5E80-D460-A31022D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3A887-E069-0407-20CC-E53AAA209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2482A-C774-9475-B1C9-04A46E80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5/25/24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3F4AC-8D86-735E-BDAF-77A4590C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4EE0-069E-DC5B-33CA-42CFFA7F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7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69B6-7C2B-F01C-896E-9FE72AA5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8EED1-C2A6-97B5-F89D-AA3C58761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92AAC-F8C0-881B-AAD3-3B66422AC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1AF9B-3CB9-E2C2-7AC5-2885B0BD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5/25/24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32DC8-E4BC-46A7-E177-A7B0B464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65A80-BBAB-F60E-A8E3-2C74100B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5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B5DF0-1D20-E5FF-B508-2B30A969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F7AED-1FB4-360A-048E-D8188425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D26BD-8098-D414-60D2-6D2D0A885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B491D-D107-CD8E-D881-81F3EC722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82D96-E7B3-45AA-035D-9F9D4D1DC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40F1F-0046-2CE3-FD5B-E207A1D3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5/25/24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831B9A-2D95-11DF-A549-82B505F5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036022-58DE-021E-C010-B1842856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3E17-F2F3-CFCA-C77F-2C4DAE8C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095AF-9808-D98E-B9A7-03458997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5/25/24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1AABD-D582-1A33-DFD7-5B6CF7F79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14ADF-4F77-82D2-3D86-2146A4972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4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9D0E6-B5F0-94E1-C5ED-E9333D4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5/25/24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488CE-BB5B-FE52-D607-1B71F68F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57F63-024A-729F-DF89-A7045A6E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1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7CB3A-0BC4-C0C1-3E64-2FFDC402C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F690B-6DEF-744D-FB27-022ED602C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58906-4367-208A-AB83-D2DEC4E09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532B7-438D-77F4-BB53-06683A84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5/25/24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21433-BF79-27F1-59C6-6B83268F8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2583B-7CD4-0347-3A50-A9B8B26B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3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06DB-FBC6-031B-15D6-04822DC44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DE1BBC-589A-DCF0-7B98-E5309B836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31858-DF39-6E5F-E36F-46F0A8171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7D5AD-6CCA-0C7F-DDFD-1C358C174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5/25/24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AF4EB-819A-5734-1879-3FD5F64A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34B37-71DC-752F-2EDD-789CC0B6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5F399B-FE2D-3620-7923-7C005DF9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73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A4965-760A-5C01-6DB0-3822BC86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50533"/>
            <a:ext cx="10515600" cy="4026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15F56-A705-EB58-815D-C213F4C9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C33E9-E4FE-F046-A28D-7F18E57B41B7}" type="datetimeFigureOut">
              <a:rPr lang="en-US" smtClean="0"/>
              <a:t>5/25/24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DB01E-EF8F-942F-2955-EDE8D37AA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6D455-0AC1-1853-CA0A-E2435C25A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09559D-B554-3765-5687-E8DFE961C10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0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60F7FF2C-727C-1F82-45C3-2151B2A44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ooden table&#10;&#10;Description automatically generated">
            <a:extLst>
              <a:ext uri="{FF2B5EF4-FFF2-40B4-BE49-F238E27FC236}">
                <a16:creationId xmlns:a16="http://schemas.microsoft.com/office/drawing/2014/main" id="{DCDD18F8-B760-D14E-9D55-75A286130C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D0E5CF6-B0E8-B94B-95C6-F2BC98C76106}"/>
              </a:ext>
            </a:extLst>
          </p:cNvPr>
          <p:cNvSpPr txBox="1">
            <a:spLocks/>
          </p:cNvSpPr>
          <p:nvPr/>
        </p:nvSpPr>
        <p:spPr>
          <a:xfrm>
            <a:off x="541288" y="1065862"/>
            <a:ext cx="5554711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Welcome to</a:t>
            </a:r>
          </a:p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Our Sunday School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C94E09-B421-0741-83AD-DD307BFA532E}"/>
              </a:ext>
            </a:extLst>
          </p:cNvPr>
          <p:cNvSpPr txBox="1">
            <a:spLocks/>
          </p:cNvSpPr>
          <p:nvPr/>
        </p:nvSpPr>
        <p:spPr>
          <a:xfrm>
            <a:off x="6726621" y="1065862"/>
            <a:ext cx="4924090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We’ll start at 9:07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C497FE-C1DB-C493-ABBC-80110EAED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610" y="2286000"/>
            <a:ext cx="25400" cy="22987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E58DA0E-75A3-B2A7-2042-4E5064C73441}"/>
              </a:ext>
            </a:extLst>
          </p:cNvPr>
          <p:cNvSpPr txBox="1">
            <a:spLocks/>
          </p:cNvSpPr>
          <p:nvPr/>
        </p:nvSpPr>
        <p:spPr>
          <a:xfrm>
            <a:off x="541289" y="5462123"/>
            <a:ext cx="11109421" cy="1021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visit OurSundaySchool.com for more about our class</a:t>
            </a:r>
          </a:p>
        </p:txBody>
      </p:sp>
    </p:spTree>
    <p:extLst>
      <p:ext uri="{BB962C8B-B14F-4D97-AF65-F5344CB8AC3E}">
        <p14:creationId xmlns:p14="http://schemas.microsoft.com/office/powerpoint/2010/main" val="258510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 17)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C8D6C2-5F52-D34B-23A0-601FDE73D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/>
              <a:t>Preparing for Colossians 1:1-2:3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Pray with others</a:t>
            </a:r>
            <a:br>
              <a:rPr lang="en-US" dirty="0"/>
            </a:br>
            <a:r>
              <a:rPr lang="en-US" dirty="0"/>
              <a:t>Hear with others</a:t>
            </a:r>
            <a:br>
              <a:rPr lang="en-US" dirty="0"/>
            </a:br>
            <a:r>
              <a:rPr lang="en-US" dirty="0"/>
              <a:t>Think with others</a:t>
            </a:r>
            <a:br>
              <a:rPr lang="en-US" dirty="0"/>
            </a:br>
            <a:r>
              <a:rPr lang="en-US" dirty="0"/>
              <a:t>Study with others</a:t>
            </a:r>
            <a:br>
              <a:rPr lang="en-US" dirty="0"/>
            </a:br>
            <a:r>
              <a:rPr lang="en-US" dirty="0"/>
              <a:t>Share with others</a:t>
            </a:r>
            <a:br>
              <a:rPr lang="en-US" dirty="0"/>
            </a:br>
            <a:r>
              <a:rPr lang="en-US" dirty="0"/>
              <a:t>Invite others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6D28BD5-AE87-54C1-39A0-E89E16A1EAA6}"/>
              </a:ext>
            </a:extLst>
          </p:cNvPr>
          <p:cNvCxnSpPr>
            <a:cxnSpLocks/>
          </p:cNvCxnSpPr>
          <p:nvPr/>
        </p:nvCxnSpPr>
        <p:spPr>
          <a:xfrm flipH="1">
            <a:off x="1820484" y="432620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4C5838-5F60-5954-5D15-1AC42CCD13B8}"/>
              </a:ext>
            </a:extLst>
          </p:cNvPr>
          <p:cNvCxnSpPr>
            <a:cxnSpLocks/>
          </p:cNvCxnSpPr>
          <p:nvPr/>
        </p:nvCxnSpPr>
        <p:spPr>
          <a:xfrm flipH="1">
            <a:off x="1820484" y="5993896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0134CA-DB48-8AF1-A653-7C7099ABD19C}"/>
              </a:ext>
            </a:extLst>
          </p:cNvPr>
          <p:cNvSpPr txBox="1">
            <a:spLocks/>
          </p:cNvSpPr>
          <p:nvPr/>
        </p:nvSpPr>
        <p:spPr>
          <a:xfrm>
            <a:off x="6807926" y="3517279"/>
            <a:ext cx="4545874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a class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6513A7-86A0-1757-E0F2-D9024F473958}"/>
              </a:ext>
            </a:extLst>
          </p:cNvPr>
          <p:cNvSpPr txBox="1">
            <a:spLocks/>
          </p:cNvSpPr>
          <p:nvPr/>
        </p:nvSpPr>
        <p:spPr>
          <a:xfrm>
            <a:off x="6807926" y="4884025"/>
            <a:ext cx="4545874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tables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DFA7EB-FCDE-C4CC-0DD0-FF5193912F2C}"/>
              </a:ext>
            </a:extLst>
          </p:cNvPr>
          <p:cNvSpPr txBox="1">
            <a:spLocks/>
          </p:cNvSpPr>
          <p:nvPr/>
        </p:nvSpPr>
        <p:spPr>
          <a:xfrm>
            <a:off x="6807926" y="5996546"/>
            <a:ext cx="4545874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After class</a:t>
            </a:r>
          </a:p>
        </p:txBody>
      </p:sp>
    </p:spTree>
    <p:extLst>
      <p:ext uri="{BB962C8B-B14F-4D97-AF65-F5344CB8AC3E}">
        <p14:creationId xmlns:p14="http://schemas.microsoft.com/office/powerpoint/2010/main" val="2125220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A9EFE8-7CE5-8C53-8CCA-B251B93D4DA6}"/>
              </a:ext>
            </a:extLst>
          </p:cNvPr>
          <p:cNvSpPr/>
          <p:nvPr/>
        </p:nvSpPr>
        <p:spPr>
          <a:xfrm>
            <a:off x="5587068" y="0"/>
            <a:ext cx="66049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 anchor="ctr">
            <a:noAutofit/>
          </a:bodyPr>
          <a:lstStyle/>
          <a:p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Preposition</a:t>
            </a:r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circle (page 12)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C1B449D-16E9-4159-A7D2-4C2497FA78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9733" y="0"/>
            <a:ext cx="6215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28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BDAG on </a:t>
            </a:r>
            <a:r>
              <a:rPr lang="en-US" sz="4000" b="1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morphe</a:t>
            </a:r>
            <a:b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(mor-FAY)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definition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reek-English Lexicon of the New Testament and other Early Christian  Literature (BDAG) | billmounce.com">
            <a:extLst>
              <a:ext uri="{FF2B5EF4-FFF2-40B4-BE49-F238E27FC236}">
                <a16:creationId xmlns:a16="http://schemas.microsoft.com/office/drawing/2014/main" id="{1A472A84-8296-34B5-27E4-2AC3FD08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837" y="685800"/>
            <a:ext cx="4169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038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Gregory K. Beale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r. Gregory K. Beale | Reformed Theological Seminary">
            <a:extLst>
              <a:ext uri="{FF2B5EF4-FFF2-40B4-BE49-F238E27FC236}">
                <a16:creationId xmlns:a16="http://schemas.microsoft.com/office/drawing/2014/main" id="{1D3688DD-9CF3-1C87-DB1D-ECE49E0708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6987" y="685800"/>
            <a:ext cx="406689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236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F. F. Bruce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Placeholder image">
            <a:extLst>
              <a:ext uri="{FF2B5EF4-FFF2-40B4-BE49-F238E27FC236}">
                <a16:creationId xmlns:a16="http://schemas.microsoft.com/office/drawing/2014/main" id="{AD791F46-A38C-5C7D-73C3-AF3BE16FE8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7941" y="685800"/>
            <a:ext cx="421494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170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Cyprian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The Life of Saint Cyprian of Carthage -">
            <a:extLst>
              <a:ext uri="{FF2B5EF4-FFF2-40B4-BE49-F238E27FC236}">
                <a16:creationId xmlns:a16="http://schemas.microsoft.com/office/drawing/2014/main" id="{A5FBBB18-BD8E-0727-20B6-2B3B29DF02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53"/>
          <a:stretch/>
        </p:blipFill>
        <p:spPr bwMode="auto">
          <a:xfrm>
            <a:off x="529408" y="768169"/>
            <a:ext cx="505627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160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John Davenant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 descr="John Davenant Author Biography – Banner of Truth USA">
            <a:extLst>
              <a:ext uri="{FF2B5EF4-FFF2-40B4-BE49-F238E27FC236}">
                <a16:creationId xmlns:a16="http://schemas.microsoft.com/office/drawing/2014/main" id="{83398803-EC35-3222-67F4-76DB31F71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328" y="685800"/>
            <a:ext cx="460883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729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James D. G. Dunn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0" name="Picture 2" descr="Remembering James Dunn and the Time I Got to Write a Book with Him">
            <a:extLst>
              <a:ext uri="{FF2B5EF4-FFF2-40B4-BE49-F238E27FC236}">
                <a16:creationId xmlns:a16="http://schemas.microsoft.com/office/drawing/2014/main" id="{FEA343BF-BA0E-6D6F-8E2D-E78CB615A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4401" y="685800"/>
            <a:ext cx="408489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844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David Garland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Dr. David Garland">
            <a:extLst>
              <a:ext uri="{FF2B5EF4-FFF2-40B4-BE49-F238E27FC236}">
                <a16:creationId xmlns:a16="http://schemas.microsoft.com/office/drawing/2014/main" id="{6CC80ABA-E1DD-8C0D-C0A7-1C70CD942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9532" y="685800"/>
            <a:ext cx="366630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227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Murray J. Harris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Picture 6" descr="Christmas date unimportant to biblical scholar Murray Harris | Stuff.co.nz">
            <a:extLst>
              <a:ext uri="{FF2B5EF4-FFF2-40B4-BE49-F238E27FC236}">
                <a16:creationId xmlns:a16="http://schemas.microsoft.com/office/drawing/2014/main" id="{CB1FF557-426C-0660-7116-18ABDFA8E9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9234" y="685800"/>
            <a:ext cx="433686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309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5E659-3FCE-85B7-35DF-8AD98DBD3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Colossians: week 27 (pages 171-180)</a:t>
            </a:r>
          </a:p>
        </p:txBody>
      </p:sp>
    </p:spTree>
    <p:extLst>
      <p:ext uri="{BB962C8B-B14F-4D97-AF65-F5344CB8AC3E}">
        <p14:creationId xmlns:p14="http://schemas.microsoft.com/office/powerpoint/2010/main" val="384459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R. Kent Hughes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R. Kent Hughes, Council member of The Gospel Coalition">
            <a:extLst>
              <a:ext uri="{FF2B5EF4-FFF2-40B4-BE49-F238E27FC236}">
                <a16:creationId xmlns:a16="http://schemas.microsoft.com/office/drawing/2014/main" id="{55E69121-FF11-5665-1F30-1E431EA56A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6981" y="685800"/>
            <a:ext cx="418011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603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R. C. Lucas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Dick Lucas on What makes an excellent Bible teacher : Anglican Church  League, Sydney, Australia">
            <a:extLst>
              <a:ext uri="{FF2B5EF4-FFF2-40B4-BE49-F238E27FC236}">
                <a16:creationId xmlns:a16="http://schemas.microsoft.com/office/drawing/2014/main" id="{24AFFC19-4637-27D8-7A7C-C79A8C8CB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6947" y="685800"/>
            <a:ext cx="386660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382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Scot McKnight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Scot McKnight - InterVarsity Press">
            <a:extLst>
              <a:ext uri="{FF2B5EF4-FFF2-40B4-BE49-F238E27FC236}">
                <a16:creationId xmlns:a16="http://schemas.microsoft.com/office/drawing/2014/main" id="{A207C435-1863-A233-0096-08BCEA3E94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8040" y="685800"/>
            <a:ext cx="435268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166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Philip Melanchthon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ortrait of a person in a black hat&#10;&#10;Description automatically generated">
            <a:extLst>
              <a:ext uri="{FF2B5EF4-FFF2-40B4-BE49-F238E27FC236}">
                <a16:creationId xmlns:a16="http://schemas.microsoft.com/office/drawing/2014/main" id="{10090001-4AB7-30DC-6A47-CD5A64C4EF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20438" t="8762" r="3820" b="20666"/>
          <a:stretch/>
        </p:blipFill>
        <p:spPr>
          <a:xfrm>
            <a:off x="878389" y="685800"/>
            <a:ext cx="427460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14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Douglas J. Moo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4" name="Picture 4" descr="Romans (Douglas J. Moo) - MasterLectures">
            <a:extLst>
              <a:ext uri="{FF2B5EF4-FFF2-40B4-BE49-F238E27FC236}">
                <a16:creationId xmlns:a16="http://schemas.microsoft.com/office/drawing/2014/main" id="{3117EDFE-09CC-276A-60A2-86117D57C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6987" y="685800"/>
            <a:ext cx="425552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554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7AB4CD8A-D6E1-E979-8AB5-FC6B8EEB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R. Scott Pace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&amp; Dr. Daniel L. Akin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pic>
        <p:nvPicPr>
          <p:cNvPr id="20482" name="Picture 2" descr="Amazon.com: Dr. R. Scott Pace: books, biography, latest update">
            <a:extLst>
              <a:ext uri="{FF2B5EF4-FFF2-40B4-BE49-F238E27FC236}">
                <a16:creationId xmlns:a16="http://schemas.microsoft.com/office/drawing/2014/main" id="{1832C9ED-A82F-9FAA-CB7F-2207B09CA1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9" y="304799"/>
            <a:ext cx="275663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Danny Akin">
            <a:extLst>
              <a:ext uri="{FF2B5EF4-FFF2-40B4-BE49-F238E27FC236}">
                <a16:creationId xmlns:a16="http://schemas.microsoft.com/office/drawing/2014/main" id="{8B0DA9B0-AB81-CFC4-9491-B43579810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61439" y="2529842"/>
            <a:ext cx="2756630" cy="402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296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David W. Pao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2" name="Picture 4" descr="Trinity Newsroom">
            <a:extLst>
              <a:ext uri="{FF2B5EF4-FFF2-40B4-BE49-F238E27FC236}">
                <a16:creationId xmlns:a16="http://schemas.microsoft.com/office/drawing/2014/main" id="{5B9E76DC-464D-61E3-A247-257DDE4E6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5116" y="685800"/>
            <a:ext cx="361822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4728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Alan Thompson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mazon.com: Alan J. Thompson: books, biography, latest update">
            <a:extLst>
              <a:ext uri="{FF2B5EF4-FFF2-40B4-BE49-F238E27FC236}">
                <a16:creationId xmlns:a16="http://schemas.microsoft.com/office/drawing/2014/main" id="{8F636594-A12D-4468-C937-A78D2C6761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9" t="8381" r="15461" b="11619"/>
          <a:stretch/>
        </p:blipFill>
        <p:spPr bwMode="auto">
          <a:xfrm>
            <a:off x="774428" y="685800"/>
            <a:ext cx="450233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728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venir Next" panose="020B0503020202020204" pitchFamily="34" charset="0"/>
              </a:rPr>
              <a:t>Jen Wilkin</a:t>
            </a:r>
            <a:br>
              <a:rPr lang="en-US" sz="4000" b="1" dirty="0">
                <a:solidFill>
                  <a:schemeClr val="tx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tx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tx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tx1"/>
              </a:solidFill>
              <a:latin typeface="Avenir Next" panose="020B0503020202020204" pitchFamily="34" charset="0"/>
            </a:endParaRPr>
          </a:p>
        </p:txBody>
      </p:sp>
      <p:pic>
        <p:nvPicPr>
          <p:cNvPr id="9" name="Picture 8" descr="A picture containing person, ground, outdoor&#10;&#10;Description automatically generated">
            <a:extLst>
              <a:ext uri="{FF2B5EF4-FFF2-40B4-BE49-F238E27FC236}">
                <a16:creationId xmlns:a16="http://schemas.microsoft.com/office/drawing/2014/main" id="{F89B973C-AF0B-E61D-ABE9-9D9F4FF059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685799"/>
            <a:ext cx="3657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19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N. </a:t>
            </a:r>
            <a:r>
              <a:rPr lang="en-US" sz="4000" dirty="0"/>
              <a:t>T. Wright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 descr="Professor N. T. Wright | Faculty of Theology and Religion">
            <a:extLst>
              <a:ext uri="{FF2B5EF4-FFF2-40B4-BE49-F238E27FC236}">
                <a16:creationId xmlns:a16="http://schemas.microsoft.com/office/drawing/2014/main" id="{F736C715-19CB-B3D2-B442-21D233D279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6766" y="685800"/>
            <a:ext cx="416260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421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2:20-23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C8D6C2-5F52-D34B-23A0-601FDE73D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42941"/>
            <a:ext cx="11120919" cy="4026429"/>
          </a:xfrm>
        </p:spPr>
        <p:txBody>
          <a:bodyPr/>
          <a:lstStyle/>
          <a:p>
            <a:pPr marL="7938" indent="0">
              <a:buNone/>
            </a:pPr>
            <a:r>
              <a:rPr lang="en-US" sz="3500" dirty="0"/>
              <a:t>If you died with Christ to the elements of this world, why do you live as if you still belonged to the world? Why do you submit to regulations: “Don’t handle, don’t taste, don’t touch”? All these regulations refer to what is destined to perish by being used up; they are human commands and doctrines. Although these have a reputation for wisdom by promoting </a:t>
            </a:r>
            <a:br>
              <a:rPr lang="en-US" sz="3500" dirty="0"/>
            </a:br>
            <a:r>
              <a:rPr lang="en-US" sz="3500" dirty="0"/>
              <a:t>self-made religion, false humility, and severe treatment of the body, they are not of any value</a:t>
            </a:r>
            <a:br>
              <a:rPr lang="en-US" sz="3500" dirty="0"/>
            </a:br>
            <a:r>
              <a:rPr lang="en-US" sz="3500" dirty="0"/>
              <a:t>in curbing self-indulgence.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A76A9620-B584-87A8-AAB9-8589C8D428AA}"/>
              </a:ext>
            </a:extLst>
          </p:cNvPr>
          <p:cNvSpPr txBox="1">
            <a:spLocks/>
          </p:cNvSpPr>
          <p:nvPr/>
        </p:nvSpPr>
        <p:spPr>
          <a:xfrm>
            <a:off x="838199" y="1942941"/>
            <a:ext cx="11120919" cy="4026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0">
              <a:buFont typeface="Arial" panose="020B0604020202020204" pitchFamily="34" charset="0"/>
              <a:buNone/>
            </a:pPr>
            <a:r>
              <a:rPr lang="en-US" sz="3500" dirty="0"/>
              <a:t>If you died with Christ to the elements of this world, why do you live as if you still belonged to the world? Why do you submit to regulations: “Don’t handle, don’t taste, don’t touch”? All </a:t>
            </a:r>
            <a:r>
              <a:rPr lang="en-US" sz="3500" dirty="0">
                <a:solidFill>
                  <a:srgbClr val="FFFF00"/>
                </a:solidFill>
              </a:rPr>
              <a:t>these</a:t>
            </a:r>
            <a:r>
              <a:rPr lang="en-US" sz="3500" dirty="0"/>
              <a:t> regulations refer to what is destined to perish by being used up; </a:t>
            </a:r>
            <a:r>
              <a:rPr lang="en-US" sz="3500" dirty="0">
                <a:solidFill>
                  <a:srgbClr val="FFFF00"/>
                </a:solidFill>
              </a:rPr>
              <a:t>they</a:t>
            </a:r>
            <a:r>
              <a:rPr lang="en-US" sz="3500" dirty="0"/>
              <a:t> are human commands and doctrines. Although </a:t>
            </a:r>
            <a:r>
              <a:rPr lang="en-US" sz="3500" dirty="0">
                <a:solidFill>
                  <a:srgbClr val="FFFF00"/>
                </a:solidFill>
              </a:rPr>
              <a:t>these</a:t>
            </a:r>
            <a:r>
              <a:rPr lang="en-US" sz="3500" dirty="0"/>
              <a:t> have a reputation for wisdom by promoting </a:t>
            </a:r>
            <a:br>
              <a:rPr lang="en-US" sz="3500" dirty="0"/>
            </a:br>
            <a:r>
              <a:rPr lang="en-US" sz="3500" dirty="0"/>
              <a:t>self-made religion, false humility, and severe treatment of the body, </a:t>
            </a:r>
            <a:r>
              <a:rPr lang="en-US" sz="3500" dirty="0">
                <a:solidFill>
                  <a:srgbClr val="FFFF00"/>
                </a:solidFill>
              </a:rPr>
              <a:t>they</a:t>
            </a:r>
            <a:r>
              <a:rPr lang="en-US" sz="3500" dirty="0"/>
              <a:t> are not of any value</a:t>
            </a:r>
            <a:br>
              <a:rPr lang="en-US" sz="3500" dirty="0"/>
            </a:br>
            <a:r>
              <a:rPr lang="en-US" sz="3500" dirty="0"/>
              <a:t>in curbing self-indulgence.</a:t>
            </a:r>
          </a:p>
        </p:txBody>
      </p:sp>
    </p:spTree>
    <p:extLst>
      <p:ext uri="{BB962C8B-B14F-4D97-AF65-F5344CB8AC3E}">
        <p14:creationId xmlns:p14="http://schemas.microsoft.com/office/powerpoint/2010/main" val="18951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5E659-3FCE-85B7-35DF-8AD98DBD3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Colossians: week 27 (pages 171-180)</a:t>
            </a:r>
          </a:p>
        </p:txBody>
      </p:sp>
    </p:spTree>
    <p:extLst>
      <p:ext uri="{BB962C8B-B14F-4D97-AF65-F5344CB8AC3E}">
        <p14:creationId xmlns:p14="http://schemas.microsoft.com/office/powerpoint/2010/main" val="2569864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BDAG on </a:t>
            </a:r>
            <a:r>
              <a:rPr lang="en-US" sz="4000" b="1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dogmatizo</a:t>
            </a:r>
            <a:b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</a:t>
            </a:r>
            <a:r>
              <a:rPr lang="en-US" sz="4000" dirty="0" err="1">
                <a:solidFill>
                  <a:schemeClr val="bg1"/>
                </a:solidFill>
                <a:latin typeface="Avenir Next" panose="020B0503020202020204" pitchFamily="34" charset="0"/>
              </a:rPr>
              <a:t>dag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-ma-TEED-zo)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to put under obligation by rules or ordinances</a:t>
            </a:r>
            <a:b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i="1" dirty="0">
                <a:solidFill>
                  <a:schemeClr val="bg1"/>
                </a:solidFill>
                <a:latin typeface="Avenir Next" panose="020B0503020202020204" pitchFamily="34" charset="0"/>
              </a:rPr>
              <a:t>obligate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reek-English Lexicon of the New Testament and other Early Christian  Literature (BDAG) | billmounce.com">
            <a:extLst>
              <a:ext uri="{FF2B5EF4-FFF2-40B4-BE49-F238E27FC236}">
                <a16:creationId xmlns:a16="http://schemas.microsoft.com/office/drawing/2014/main" id="{1A472A84-8296-34B5-27E4-2AC3FD08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837" y="685800"/>
            <a:ext cx="4169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345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5E659-3FCE-85B7-35DF-8AD98DBD3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Colossians: week 27 (pages 171-180)</a:t>
            </a:r>
          </a:p>
        </p:txBody>
      </p:sp>
    </p:spTree>
    <p:extLst>
      <p:ext uri="{BB962C8B-B14F-4D97-AF65-F5344CB8AC3E}">
        <p14:creationId xmlns:p14="http://schemas.microsoft.com/office/powerpoint/2010/main" val="205480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CB264-F93C-C4D2-EACF-06B5B0FFF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Romans 14:13-23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78F43-53D4-1565-24DC-5A6FDFE8B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v. 20: “Everything is clean”</a:t>
            </a:r>
          </a:p>
        </p:txBody>
      </p:sp>
    </p:spTree>
    <p:extLst>
      <p:ext uri="{BB962C8B-B14F-4D97-AF65-F5344CB8AC3E}">
        <p14:creationId xmlns:p14="http://schemas.microsoft.com/office/powerpoint/2010/main" val="159606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5E659-3FCE-85B7-35DF-8AD98DBD3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Colossians: week 27 (pages 171-180)</a:t>
            </a:r>
          </a:p>
        </p:txBody>
      </p:sp>
    </p:spTree>
    <p:extLst>
      <p:ext uri="{BB962C8B-B14F-4D97-AF65-F5344CB8AC3E}">
        <p14:creationId xmlns:p14="http://schemas.microsoft.com/office/powerpoint/2010/main" val="3667789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Prayer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5EBAE-EEA5-52B7-A79D-B215DCDBE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/>
              <a:t>Write down your prayer requests (on the Weekly Update or in the comments</a:t>
            </a:r>
          </a:p>
          <a:p>
            <a:pPr marL="920750" indent="-460375"/>
            <a:r>
              <a:rPr lang="en-US" dirty="0"/>
              <a:t>Lean in, engage, and pray for someone not with you</a:t>
            </a:r>
          </a:p>
          <a:p>
            <a:pPr marL="920750" indent="-460375"/>
            <a:r>
              <a:rPr lang="en-US" dirty="0"/>
              <a:t>Be out of this room by 9:50</a:t>
            </a:r>
          </a:p>
          <a:p>
            <a:pPr marL="920750" indent="-460375"/>
            <a:r>
              <a:rPr lang="en-US" dirty="0"/>
              <a:t>Go worship</a:t>
            </a:r>
          </a:p>
        </p:txBody>
      </p:sp>
    </p:spTree>
    <p:extLst>
      <p:ext uri="{BB962C8B-B14F-4D97-AF65-F5344CB8AC3E}">
        <p14:creationId xmlns:p14="http://schemas.microsoft.com/office/powerpoint/2010/main" val="1520490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6105</TotalTime>
  <Words>522</Words>
  <Application>Microsoft Macintosh PowerPoint</Application>
  <PresentationFormat>Widescreen</PresentationFormat>
  <Paragraphs>43</Paragraphs>
  <Slides>29</Slides>
  <Notes>0</Notes>
  <HiddenSlides>20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Avenir Next</vt:lpstr>
      <vt:lpstr>Calibri</vt:lpstr>
      <vt:lpstr>Lato</vt:lpstr>
      <vt:lpstr>Tw Cen MT</vt:lpstr>
      <vt:lpstr>Office Theme</vt:lpstr>
      <vt:lpstr>PowerPoint Presentation</vt:lpstr>
      <vt:lpstr>Colossians: week 27 (pages 171-180)</vt:lpstr>
      <vt:lpstr>Colossians 2:20-23</vt:lpstr>
      <vt:lpstr>Colossians: week 27 (pages 171-180)</vt:lpstr>
      <vt:lpstr>BDAG on dogmatizo (dag-ma-TEED-zo)  to put under obligation by rules or ordinances  obligate</vt:lpstr>
      <vt:lpstr>Colossians: week 27 (pages 171-180)</vt:lpstr>
      <vt:lpstr>Romans 14:13-23</vt:lpstr>
      <vt:lpstr>Colossians: week 27 (pages 171-180)</vt:lpstr>
      <vt:lpstr>Prayer time</vt:lpstr>
      <vt:lpstr>Today’s class (page 17)</vt:lpstr>
      <vt:lpstr> Preposition circle (page 12)</vt:lpstr>
      <vt:lpstr>BDAG on morphe (mor-FAY)  definition</vt:lpstr>
      <vt:lpstr>Dr. Gregory K. Beale  Quote</vt:lpstr>
      <vt:lpstr>F. F. Bruce  Quote</vt:lpstr>
      <vt:lpstr>Cyprian  Quote</vt:lpstr>
      <vt:lpstr>Dr. John Davenant  Quote</vt:lpstr>
      <vt:lpstr>Dr. James D. G. Dunn  Quote</vt:lpstr>
      <vt:lpstr>Dr. David Garland  Quote</vt:lpstr>
      <vt:lpstr>Dr. Murray J. Harris  Quote</vt:lpstr>
      <vt:lpstr>Dr. R. Kent Hughes  Quote</vt:lpstr>
      <vt:lpstr>R. C. Lucas  Quote</vt:lpstr>
      <vt:lpstr>Dr. Scot McKnight  Quote</vt:lpstr>
      <vt:lpstr>Philip Melanchthon  Quote</vt:lpstr>
      <vt:lpstr>Dr. Douglas J. Moo  Quote</vt:lpstr>
      <vt:lpstr>Dr. R. Scott Pace &amp; Dr. Daniel L. Akin  Quote</vt:lpstr>
      <vt:lpstr>Dr. David W. Pao  Quote</vt:lpstr>
      <vt:lpstr>Dr. Alan Thompson  Quote</vt:lpstr>
      <vt:lpstr>Jen Wilkin  Quote</vt:lpstr>
      <vt:lpstr>Dr. N. T. Wright  Quote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Fleming</dc:creator>
  <cp:lastModifiedBy>Jim Fleming</cp:lastModifiedBy>
  <cp:revision>19</cp:revision>
  <cp:lastPrinted>2024-05-04T14:42:31Z</cp:lastPrinted>
  <dcterms:created xsi:type="dcterms:W3CDTF">2022-07-16T19:21:48Z</dcterms:created>
  <dcterms:modified xsi:type="dcterms:W3CDTF">2024-05-26T01:20:13Z</dcterms:modified>
</cp:coreProperties>
</file>