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25" r:id="rId2"/>
    <p:sldId id="648" r:id="rId3"/>
    <p:sldId id="583" r:id="rId4"/>
    <p:sldId id="649" r:id="rId5"/>
    <p:sldId id="651" r:id="rId6"/>
    <p:sldId id="652" r:id="rId7"/>
    <p:sldId id="653" r:id="rId8"/>
    <p:sldId id="654" r:id="rId9"/>
    <p:sldId id="468" r:id="rId10"/>
    <p:sldId id="530" r:id="rId11"/>
    <p:sldId id="431" r:id="rId12"/>
    <p:sldId id="439" r:id="rId13"/>
    <p:sldId id="386" r:id="rId14"/>
    <p:sldId id="493" r:id="rId15"/>
    <p:sldId id="640" r:id="rId16"/>
    <p:sldId id="503" r:id="rId17"/>
    <p:sldId id="502" r:id="rId18"/>
    <p:sldId id="494" r:id="rId19"/>
    <p:sldId id="495" r:id="rId20"/>
    <p:sldId id="496" r:id="rId21"/>
    <p:sldId id="497" r:id="rId22"/>
    <p:sldId id="498" r:id="rId23"/>
    <p:sldId id="594" r:id="rId24"/>
    <p:sldId id="499" r:id="rId25"/>
    <p:sldId id="433" r:id="rId26"/>
    <p:sldId id="500" r:id="rId27"/>
    <p:sldId id="592" r:id="rId28"/>
    <p:sldId id="405" r:id="rId29"/>
    <p:sldId id="633" r:id="rId3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6327"/>
  </p:normalViewPr>
  <p:slideViewPr>
    <p:cSldViewPr snapToGrid="0" snapToObjects="1">
      <p:cViewPr varScale="1">
        <p:scale>
          <a:sx n="119" d="100"/>
          <a:sy n="119" d="100"/>
        </p:scale>
        <p:origin x="1416" y="1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0C1D2250-B933-E642-9DD1-EF355D044460}"/>
    <pc:docChg chg="undo custSel addSld delSld modSld sldOrd">
      <pc:chgData name="Jim Fleming" userId="161791bae1afb603" providerId="LiveId" clId="{0C1D2250-B933-E642-9DD1-EF355D044460}" dt="2024-03-02T23:14:48.235" v="322" actId="20578"/>
      <pc:docMkLst>
        <pc:docMk/>
      </pc:docMkLst>
      <pc:sldChg chg="modSp mod">
        <pc:chgData name="Jim Fleming" userId="161791bae1afb603" providerId="LiveId" clId="{0C1D2250-B933-E642-9DD1-EF355D044460}" dt="2024-03-02T23:07:17.953" v="13" actId="6549"/>
        <pc:sldMkLst>
          <pc:docMk/>
          <pc:sldMk cId="189513369" sldId="583"/>
        </pc:sldMkLst>
        <pc:spChg chg="mod">
          <ac:chgData name="Jim Fleming" userId="161791bae1afb603" providerId="LiveId" clId="{0C1D2250-B933-E642-9DD1-EF355D044460}" dt="2024-03-02T23:07:02.255" v="11" actId="20577"/>
          <ac:spMkLst>
            <pc:docMk/>
            <pc:sldMk cId="189513369" sldId="583"/>
            <ac:spMk id="2" creationId="{1AC8C507-C381-A7EC-84C3-B88443D1F57A}"/>
          </ac:spMkLst>
        </pc:spChg>
        <pc:spChg chg="mod">
          <ac:chgData name="Jim Fleming" userId="161791bae1afb603" providerId="LiveId" clId="{0C1D2250-B933-E642-9DD1-EF355D044460}" dt="2024-03-02T23:07:17.953" v="13" actId="6549"/>
          <ac:spMkLst>
            <pc:docMk/>
            <pc:sldMk cId="189513369" sldId="583"/>
            <ac:spMk id="5" creationId="{FDC8D6C2-5F52-D34B-23A0-601FDE73D0F9}"/>
          </ac:spMkLst>
        </pc:spChg>
      </pc:sldChg>
      <pc:sldChg chg="modSp mod">
        <pc:chgData name="Jim Fleming" userId="161791bae1afb603" providerId="LiveId" clId="{0C1D2250-B933-E642-9DD1-EF355D044460}" dt="2024-03-02T23:06:56.958" v="8" actId="20577"/>
        <pc:sldMkLst>
          <pc:docMk/>
          <pc:sldMk cId="111229696" sldId="648"/>
        </pc:sldMkLst>
        <pc:spChg chg="mod">
          <ac:chgData name="Jim Fleming" userId="161791bae1afb603" providerId="LiveId" clId="{0C1D2250-B933-E642-9DD1-EF355D044460}" dt="2024-03-02T23:06:56.958" v="8" actId="20577"/>
          <ac:spMkLst>
            <pc:docMk/>
            <pc:sldMk cId="111229696" sldId="648"/>
            <ac:spMk id="2" creationId="{1AC8C507-C381-A7EC-84C3-B88443D1F57A}"/>
          </ac:spMkLst>
        </pc:spChg>
      </pc:sldChg>
      <pc:sldChg chg="modSp add mod ord modShow">
        <pc:chgData name="Jim Fleming" userId="161791bae1afb603" providerId="LiveId" clId="{0C1D2250-B933-E642-9DD1-EF355D044460}" dt="2024-03-02T23:13:23.023" v="318" actId="20577"/>
        <pc:sldMkLst>
          <pc:docMk/>
          <pc:sldMk cId="2023914728" sldId="649"/>
        </pc:sldMkLst>
        <pc:spChg chg="mod">
          <ac:chgData name="Jim Fleming" userId="161791bae1afb603" providerId="LiveId" clId="{0C1D2250-B933-E642-9DD1-EF355D044460}" dt="2024-03-02T23:13:23.023" v="318" actId="20577"/>
          <ac:spMkLst>
            <pc:docMk/>
            <pc:sldMk cId="2023914728" sldId="649"/>
            <ac:spMk id="14" creationId="{5F776F3F-31E1-B7AA-5D11-1AB1A9490BFE}"/>
          </ac:spMkLst>
        </pc:spChg>
      </pc:sldChg>
      <pc:sldChg chg="del">
        <pc:chgData name="Jim Fleming" userId="161791bae1afb603" providerId="LiveId" clId="{0C1D2250-B933-E642-9DD1-EF355D044460}" dt="2024-03-02T23:07:38.358" v="20" actId="2696"/>
        <pc:sldMkLst>
          <pc:docMk/>
          <pc:sldMk cId="3074172924" sldId="649"/>
        </pc:sldMkLst>
      </pc:sldChg>
      <pc:sldChg chg="modSp add mod">
        <pc:chgData name="Jim Fleming" userId="161791bae1afb603" providerId="LiveId" clId="{0C1D2250-B933-E642-9DD1-EF355D044460}" dt="2024-03-02T23:13:21.981" v="315" actId="20577"/>
        <pc:sldMkLst>
          <pc:docMk/>
          <pc:sldMk cId="825580403" sldId="650"/>
        </pc:sldMkLst>
        <pc:spChg chg="mod">
          <ac:chgData name="Jim Fleming" userId="161791bae1afb603" providerId="LiveId" clId="{0C1D2250-B933-E642-9DD1-EF355D044460}" dt="2024-03-02T23:13:21.981" v="315" actId="20577"/>
          <ac:spMkLst>
            <pc:docMk/>
            <pc:sldMk cId="825580403" sldId="650"/>
            <ac:spMk id="14" creationId="{5F776F3F-31E1-B7AA-5D11-1AB1A9490BFE}"/>
          </ac:spMkLst>
        </pc:spChg>
      </pc:sldChg>
      <pc:sldChg chg="del">
        <pc:chgData name="Jim Fleming" userId="161791bae1afb603" providerId="LiveId" clId="{0C1D2250-B933-E642-9DD1-EF355D044460}" dt="2024-03-02T23:07:35.894" v="19" actId="2696"/>
        <pc:sldMkLst>
          <pc:docMk/>
          <pc:sldMk cId="1602142597" sldId="650"/>
        </pc:sldMkLst>
      </pc:sldChg>
      <pc:sldChg chg="del">
        <pc:chgData name="Jim Fleming" userId="161791bae1afb603" providerId="LiveId" clId="{0C1D2250-B933-E642-9DD1-EF355D044460}" dt="2024-03-02T23:07:29.208" v="16" actId="2696"/>
        <pc:sldMkLst>
          <pc:docMk/>
          <pc:sldMk cId="393940001" sldId="651"/>
        </pc:sldMkLst>
      </pc:sldChg>
      <pc:sldChg chg="modSp add mod">
        <pc:chgData name="Jim Fleming" userId="161791bae1afb603" providerId="LiveId" clId="{0C1D2250-B933-E642-9DD1-EF355D044460}" dt="2024-03-02T23:12:02.793" v="222" actId="20577"/>
        <pc:sldMkLst>
          <pc:docMk/>
          <pc:sldMk cId="907203637" sldId="651"/>
        </pc:sldMkLst>
        <pc:spChg chg="mod">
          <ac:chgData name="Jim Fleming" userId="161791bae1afb603" providerId="LiveId" clId="{0C1D2250-B933-E642-9DD1-EF355D044460}" dt="2024-03-02T23:12:02.793" v="222" actId="20577"/>
          <ac:spMkLst>
            <pc:docMk/>
            <pc:sldMk cId="907203637" sldId="651"/>
            <ac:spMk id="14" creationId="{5F776F3F-31E1-B7AA-5D11-1AB1A9490BFE}"/>
          </ac:spMkLst>
        </pc:spChg>
      </pc:sldChg>
      <pc:sldChg chg="modSp add mod">
        <pc:chgData name="Jim Fleming" userId="161791bae1afb603" providerId="LiveId" clId="{0C1D2250-B933-E642-9DD1-EF355D044460}" dt="2024-03-02T23:12:58.504" v="306" actId="20577"/>
        <pc:sldMkLst>
          <pc:docMk/>
          <pc:sldMk cId="3173313526" sldId="652"/>
        </pc:sldMkLst>
        <pc:spChg chg="mod">
          <ac:chgData name="Jim Fleming" userId="161791bae1afb603" providerId="LiveId" clId="{0C1D2250-B933-E642-9DD1-EF355D044460}" dt="2024-03-02T23:12:58.504" v="306" actId="20577"/>
          <ac:spMkLst>
            <pc:docMk/>
            <pc:sldMk cId="3173313526" sldId="652"/>
            <ac:spMk id="14" creationId="{5F776F3F-31E1-B7AA-5D11-1AB1A9490BFE}"/>
          </ac:spMkLst>
        </pc:spChg>
      </pc:sldChg>
      <pc:sldChg chg="del">
        <pc:chgData name="Jim Fleming" userId="161791bae1afb603" providerId="LiveId" clId="{0C1D2250-B933-E642-9DD1-EF355D044460}" dt="2024-03-02T23:07:35.074" v="18" actId="2696"/>
        <pc:sldMkLst>
          <pc:docMk/>
          <pc:sldMk cId="3793965937" sldId="652"/>
        </pc:sldMkLst>
      </pc:sldChg>
      <pc:sldChg chg="del">
        <pc:chgData name="Jim Fleming" userId="161791bae1afb603" providerId="LiveId" clId="{0C1D2250-B933-E642-9DD1-EF355D044460}" dt="2024-03-02T23:07:28.080" v="15" actId="2696"/>
        <pc:sldMkLst>
          <pc:docMk/>
          <pc:sldMk cId="203799559" sldId="653"/>
        </pc:sldMkLst>
      </pc:sldChg>
      <pc:sldChg chg="modSp add mod ord">
        <pc:chgData name="Jim Fleming" userId="161791bae1afb603" providerId="LiveId" clId="{0C1D2250-B933-E642-9DD1-EF355D044460}" dt="2024-03-02T23:12:44.536" v="304" actId="14100"/>
        <pc:sldMkLst>
          <pc:docMk/>
          <pc:sldMk cId="3035008241" sldId="653"/>
        </pc:sldMkLst>
        <pc:spChg chg="mod">
          <ac:chgData name="Jim Fleming" userId="161791bae1afb603" providerId="LiveId" clId="{0C1D2250-B933-E642-9DD1-EF355D044460}" dt="2024-03-02T23:12:44.536" v="304" actId="14100"/>
          <ac:spMkLst>
            <pc:docMk/>
            <pc:sldMk cId="3035008241" sldId="653"/>
            <ac:spMk id="14" creationId="{5F776F3F-31E1-B7AA-5D11-1AB1A9490BFE}"/>
          </ac:spMkLst>
        </pc:spChg>
      </pc:sldChg>
      <pc:sldChg chg="add ord">
        <pc:chgData name="Jim Fleming" userId="161791bae1afb603" providerId="LiveId" clId="{0C1D2250-B933-E642-9DD1-EF355D044460}" dt="2024-03-02T23:14:44.451" v="320" actId="20578"/>
        <pc:sldMkLst>
          <pc:docMk/>
          <pc:sldMk cId="933047030" sldId="654"/>
        </pc:sldMkLst>
      </pc:sldChg>
      <pc:sldChg chg="add ord">
        <pc:chgData name="Jim Fleming" userId="161791bae1afb603" providerId="LiveId" clId="{0C1D2250-B933-E642-9DD1-EF355D044460}" dt="2024-03-02T23:14:48.235" v="322" actId="20578"/>
        <pc:sldMkLst>
          <pc:docMk/>
          <pc:sldMk cId="2504948004" sldId="655"/>
        </pc:sldMkLst>
      </pc:sldChg>
      <pc:sldChg chg="del">
        <pc:chgData name="Jim Fleming" userId="161791bae1afb603" providerId="LiveId" clId="{0C1D2250-B933-E642-9DD1-EF355D044460}" dt="2024-03-02T23:07:40.398" v="22" actId="2696"/>
        <pc:sldMkLst>
          <pc:docMk/>
          <pc:sldMk cId="947007242" sldId="680"/>
        </pc:sldMkLst>
      </pc:sldChg>
      <pc:sldChg chg="del">
        <pc:chgData name="Jim Fleming" userId="161791bae1afb603" providerId="LiveId" clId="{0C1D2250-B933-E642-9DD1-EF355D044460}" dt="2024-03-02T23:07:26.397" v="14" actId="2696"/>
        <pc:sldMkLst>
          <pc:docMk/>
          <pc:sldMk cId="3971932133" sldId="681"/>
        </pc:sldMkLst>
      </pc:sldChg>
      <pc:sldChg chg="del">
        <pc:chgData name="Jim Fleming" userId="161791bae1afb603" providerId="LiveId" clId="{0C1D2250-B933-E642-9DD1-EF355D044460}" dt="2024-03-02T23:07:39.045" v="21" actId="2696"/>
        <pc:sldMkLst>
          <pc:docMk/>
          <pc:sldMk cId="134997706" sldId="682"/>
        </pc:sldMkLst>
      </pc:sldChg>
      <pc:sldChg chg="del">
        <pc:chgData name="Jim Fleming" userId="161791bae1afb603" providerId="LiveId" clId="{0C1D2250-B933-E642-9DD1-EF355D044460}" dt="2024-03-02T23:07:41.611" v="23" actId="2696"/>
        <pc:sldMkLst>
          <pc:docMk/>
          <pc:sldMk cId="1454660632" sldId="683"/>
        </pc:sldMkLst>
      </pc:sldChg>
      <pc:sldChg chg="del">
        <pc:chgData name="Jim Fleming" userId="161791bae1afb603" providerId="LiveId" clId="{0C1D2250-B933-E642-9DD1-EF355D044460}" dt="2024-03-02T23:07:34.224" v="17" actId="2696"/>
        <pc:sldMkLst>
          <pc:docMk/>
          <pc:sldMk cId="2460760297" sldId="684"/>
        </pc:sldMkLst>
      </pc:sldChg>
      <pc:sldChg chg="del">
        <pc:chgData name="Jim Fleming" userId="161791bae1afb603" providerId="LiveId" clId="{0C1D2250-B933-E642-9DD1-EF355D044460}" dt="2024-03-02T23:07:42.322" v="24" actId="2696"/>
        <pc:sldMkLst>
          <pc:docMk/>
          <pc:sldMk cId="1468327486" sldId="685"/>
        </pc:sldMkLst>
      </pc:sldChg>
      <pc:sldChg chg="del">
        <pc:chgData name="Jim Fleming" userId="161791bae1afb603" providerId="LiveId" clId="{0C1D2250-B933-E642-9DD1-EF355D044460}" dt="2024-03-02T23:07:42.907" v="25" actId="2696"/>
        <pc:sldMkLst>
          <pc:docMk/>
          <pc:sldMk cId="3399829410" sldId="686"/>
        </pc:sldMkLst>
      </pc:sldChg>
      <pc:sldChg chg="del">
        <pc:chgData name="Jim Fleming" userId="161791bae1afb603" providerId="LiveId" clId="{0C1D2250-B933-E642-9DD1-EF355D044460}" dt="2024-03-02T23:07:43.332" v="26" actId="2696"/>
        <pc:sldMkLst>
          <pc:docMk/>
          <pc:sldMk cId="2757402413" sldId="687"/>
        </pc:sldMkLst>
      </pc:sldChg>
    </pc:docChg>
  </pc:docChgLst>
  <pc:docChgLst>
    <pc:chgData name="Jim Fleming" userId="161791bae1afb603" providerId="LiveId" clId="{ED7F1BDD-492D-6B44-A0CB-BCC792F05AC6}"/>
    <pc:docChg chg="custSel addSld delSld modSld sldOrd">
      <pc:chgData name="Jim Fleming" userId="161791bae1afb603" providerId="LiveId" clId="{ED7F1BDD-492D-6B44-A0CB-BCC792F05AC6}" dt="2024-01-20T19:07:32.109" v="166" actId="20578"/>
      <pc:docMkLst>
        <pc:docMk/>
      </pc:docMkLst>
      <pc:sldChg chg="modSp mod">
        <pc:chgData name="Jim Fleming" userId="161791bae1afb603" providerId="LiveId" clId="{ED7F1BDD-492D-6B44-A0CB-BCC792F05AC6}" dt="2024-01-20T18:35:02.457" v="31" actId="207"/>
        <pc:sldMkLst>
          <pc:docMk/>
          <pc:sldMk cId="1520490589" sldId="468"/>
        </pc:sldMkLst>
        <pc:spChg chg="mod">
          <ac:chgData name="Jim Fleming" userId="161791bae1afb603" providerId="LiveId" clId="{ED7F1BDD-492D-6B44-A0CB-BCC792F05AC6}" dt="2024-01-20T18:35:02.457" v="31" actId="207"/>
          <ac:spMkLst>
            <pc:docMk/>
            <pc:sldMk cId="1520490589" sldId="468"/>
            <ac:spMk id="3" creationId="{62B5EBAE-EEA5-52B7-A79D-B215DCDBE55D}"/>
          </ac:spMkLst>
        </pc:spChg>
      </pc:sldChg>
      <pc:sldChg chg="modSp mod">
        <pc:chgData name="Jim Fleming" userId="161791bae1afb603" providerId="LiveId" clId="{ED7F1BDD-492D-6B44-A0CB-BCC792F05AC6}" dt="2024-01-20T18:34:36.578" v="10" actId="6549"/>
        <pc:sldMkLst>
          <pc:docMk/>
          <pc:sldMk cId="189513369" sldId="583"/>
        </pc:sldMkLst>
        <pc:spChg chg="mod">
          <ac:chgData name="Jim Fleming" userId="161791bae1afb603" providerId="LiveId" clId="{ED7F1BDD-492D-6B44-A0CB-BCC792F05AC6}" dt="2024-01-20T18:34:32.308" v="9" actId="6549"/>
          <ac:spMkLst>
            <pc:docMk/>
            <pc:sldMk cId="189513369" sldId="583"/>
            <ac:spMk id="2" creationId="{1AC8C507-C381-A7EC-84C3-B88443D1F57A}"/>
          </ac:spMkLst>
        </pc:spChg>
        <pc:spChg chg="mod">
          <ac:chgData name="Jim Fleming" userId="161791bae1afb603" providerId="LiveId" clId="{ED7F1BDD-492D-6B44-A0CB-BCC792F05AC6}" dt="2024-01-20T18:34:36.578" v="10" actId="6549"/>
          <ac:spMkLst>
            <pc:docMk/>
            <pc:sldMk cId="189513369" sldId="583"/>
            <ac:spMk id="5" creationId="{FDC8D6C2-5F52-D34B-23A0-601FDE73D0F9}"/>
          </ac:spMkLst>
        </pc:spChg>
      </pc:sldChg>
      <pc:sldChg chg="modSp mod">
        <pc:chgData name="Jim Fleming" userId="161791bae1afb603" providerId="LiveId" clId="{ED7F1BDD-492D-6B44-A0CB-BCC792F05AC6}" dt="2024-01-20T18:34:14.365" v="5" actId="6549"/>
        <pc:sldMkLst>
          <pc:docMk/>
          <pc:sldMk cId="111229696" sldId="648"/>
        </pc:sldMkLst>
        <pc:spChg chg="mod">
          <ac:chgData name="Jim Fleming" userId="161791bae1afb603" providerId="LiveId" clId="{ED7F1BDD-492D-6B44-A0CB-BCC792F05AC6}" dt="2024-01-20T18:34:14.365" v="5" actId="6549"/>
          <ac:spMkLst>
            <pc:docMk/>
            <pc:sldMk cId="111229696" sldId="648"/>
            <ac:spMk id="2" creationId="{1AC8C507-C381-A7EC-84C3-B88443D1F57A}"/>
          </ac:spMkLst>
        </pc:spChg>
      </pc:sldChg>
      <pc:sldChg chg="del">
        <pc:chgData name="Jim Fleming" userId="161791bae1afb603" providerId="LiveId" clId="{ED7F1BDD-492D-6B44-A0CB-BCC792F05AC6}" dt="2024-01-20T19:02:13.266" v="147" actId="2696"/>
        <pc:sldMkLst>
          <pc:docMk/>
          <pc:sldMk cId="2999098062" sldId="649"/>
        </pc:sldMkLst>
      </pc:sldChg>
      <pc:sldChg chg="del">
        <pc:chgData name="Jim Fleming" userId="161791bae1afb603" providerId="LiveId" clId="{ED7F1BDD-492D-6B44-A0CB-BCC792F05AC6}" dt="2024-01-20T18:34:27.800" v="6" actId="2696"/>
        <pc:sldMkLst>
          <pc:docMk/>
          <pc:sldMk cId="3812748135" sldId="650"/>
        </pc:sldMkLst>
      </pc:sldChg>
      <pc:sldChg chg="delSp modSp new mod">
        <pc:chgData name="Jim Fleming" userId="161791bae1afb603" providerId="LiveId" clId="{ED7F1BDD-492D-6B44-A0CB-BCC792F05AC6}" dt="2024-01-20T19:01:07.484" v="132" actId="478"/>
        <pc:sldMkLst>
          <pc:docMk/>
          <pc:sldMk cId="4120173723" sldId="650"/>
        </pc:sldMkLst>
        <pc:spChg chg="mod">
          <ac:chgData name="Jim Fleming" userId="161791bae1afb603" providerId="LiveId" clId="{ED7F1BDD-492D-6B44-A0CB-BCC792F05AC6}" dt="2024-01-20T18:59:00.459" v="101" actId="20577"/>
          <ac:spMkLst>
            <pc:docMk/>
            <pc:sldMk cId="4120173723" sldId="650"/>
            <ac:spMk id="2" creationId="{CF0FA4F0-5C5D-E189-D0BF-7E738CA1D128}"/>
          </ac:spMkLst>
        </pc:spChg>
        <pc:spChg chg="del">
          <ac:chgData name="Jim Fleming" userId="161791bae1afb603" providerId="LiveId" clId="{ED7F1BDD-492D-6B44-A0CB-BCC792F05AC6}" dt="2024-01-20T19:01:07.484" v="132" actId="478"/>
          <ac:spMkLst>
            <pc:docMk/>
            <pc:sldMk cId="4120173723" sldId="650"/>
            <ac:spMk id="3" creationId="{1F7129AE-2F8D-5AC5-4AC0-9A4BE8D83B2B}"/>
          </ac:spMkLst>
        </pc:spChg>
      </pc:sldChg>
      <pc:sldChg chg="del">
        <pc:chgData name="Jim Fleming" userId="161791bae1afb603" providerId="LiveId" clId="{ED7F1BDD-492D-6B44-A0CB-BCC792F05AC6}" dt="2024-01-20T18:34:27.800" v="6" actId="2696"/>
        <pc:sldMkLst>
          <pc:docMk/>
          <pc:sldMk cId="889291779" sldId="651"/>
        </pc:sldMkLst>
      </pc:sldChg>
      <pc:sldChg chg="delSp add mod">
        <pc:chgData name="Jim Fleming" userId="161791bae1afb603" providerId="LiveId" clId="{ED7F1BDD-492D-6B44-A0CB-BCC792F05AC6}" dt="2024-01-20T19:01:04.363" v="131" actId="478"/>
        <pc:sldMkLst>
          <pc:docMk/>
          <pc:sldMk cId="1088369182" sldId="651"/>
        </pc:sldMkLst>
        <pc:spChg chg="del">
          <ac:chgData name="Jim Fleming" userId="161791bae1afb603" providerId="LiveId" clId="{ED7F1BDD-492D-6B44-A0CB-BCC792F05AC6}" dt="2024-01-20T19:01:04.363" v="131" actId="478"/>
          <ac:spMkLst>
            <pc:docMk/>
            <pc:sldMk cId="1088369182" sldId="651"/>
            <ac:spMk id="3" creationId="{A3C92BE2-6FBB-6336-1953-6AAEC0F146CE}"/>
          </ac:spMkLst>
        </pc:spChg>
      </pc:sldChg>
      <pc:sldChg chg="modSp add mod ord modShow">
        <pc:chgData name="Jim Fleming" userId="161791bae1afb603" providerId="LiveId" clId="{ED7F1BDD-492D-6B44-A0CB-BCC792F05AC6}" dt="2024-01-20T19:00:29.152" v="108" actId="20577"/>
        <pc:sldMkLst>
          <pc:docMk/>
          <pc:sldMk cId="501681668" sldId="652"/>
        </pc:sldMkLst>
        <pc:spChg chg="mod">
          <ac:chgData name="Jim Fleming" userId="161791bae1afb603" providerId="LiveId" clId="{ED7F1BDD-492D-6B44-A0CB-BCC792F05AC6}" dt="2024-01-20T19:00:29.152" v="108" actId="20577"/>
          <ac:spMkLst>
            <pc:docMk/>
            <pc:sldMk cId="501681668" sldId="652"/>
            <ac:spMk id="14" creationId="{84F23BDC-A31E-01F3-909E-09243B5211F9}"/>
          </ac:spMkLst>
        </pc:spChg>
      </pc:sldChg>
      <pc:sldChg chg="del">
        <pc:chgData name="Jim Fleming" userId="161791bae1afb603" providerId="LiveId" clId="{ED7F1BDD-492D-6B44-A0CB-BCC792F05AC6}" dt="2024-01-20T18:34:27.800" v="6" actId="2696"/>
        <pc:sldMkLst>
          <pc:docMk/>
          <pc:sldMk cId="1411351528" sldId="652"/>
        </pc:sldMkLst>
      </pc:sldChg>
      <pc:sldChg chg="del">
        <pc:chgData name="Jim Fleming" userId="161791bae1afb603" providerId="LiveId" clId="{ED7F1BDD-492D-6B44-A0CB-BCC792F05AC6}" dt="2024-01-20T18:34:27.800" v="6" actId="2696"/>
        <pc:sldMkLst>
          <pc:docMk/>
          <pc:sldMk cId="599928469" sldId="653"/>
        </pc:sldMkLst>
      </pc:sldChg>
      <pc:sldChg chg="delSp modSp add mod ord">
        <pc:chgData name="Jim Fleming" userId="161791bae1afb603" providerId="LiveId" clId="{ED7F1BDD-492D-6B44-A0CB-BCC792F05AC6}" dt="2024-01-20T19:01:14.307" v="133" actId="478"/>
        <pc:sldMkLst>
          <pc:docMk/>
          <pc:sldMk cId="4225023097" sldId="653"/>
        </pc:sldMkLst>
        <pc:spChg chg="mod">
          <ac:chgData name="Jim Fleming" userId="161791bae1afb603" providerId="LiveId" clId="{ED7F1BDD-492D-6B44-A0CB-BCC792F05AC6}" dt="2024-01-20T19:00:59.390" v="130" actId="20577"/>
          <ac:spMkLst>
            <pc:docMk/>
            <pc:sldMk cId="4225023097" sldId="653"/>
            <ac:spMk id="2" creationId="{25A4874C-5790-2205-DA94-1F301163B44C}"/>
          </ac:spMkLst>
        </pc:spChg>
        <pc:spChg chg="del">
          <ac:chgData name="Jim Fleming" userId="161791bae1afb603" providerId="LiveId" clId="{ED7F1BDD-492D-6B44-A0CB-BCC792F05AC6}" dt="2024-01-20T19:01:14.307" v="133" actId="478"/>
          <ac:spMkLst>
            <pc:docMk/>
            <pc:sldMk cId="4225023097" sldId="653"/>
            <ac:spMk id="3" creationId="{621929AD-CE76-219A-DD45-A060E6788EE8}"/>
          </ac:spMkLst>
        </pc:spChg>
      </pc:sldChg>
      <pc:sldChg chg="modSp add mod">
        <pc:chgData name="Jim Fleming" userId="161791bae1afb603" providerId="LiveId" clId="{ED7F1BDD-492D-6B44-A0CB-BCC792F05AC6}" dt="2024-01-20T19:01:30.621" v="146" actId="20577"/>
        <pc:sldMkLst>
          <pc:docMk/>
          <pc:sldMk cId="337362603" sldId="654"/>
        </pc:sldMkLst>
        <pc:spChg chg="mod">
          <ac:chgData name="Jim Fleming" userId="161791bae1afb603" providerId="LiveId" clId="{ED7F1BDD-492D-6B44-A0CB-BCC792F05AC6}" dt="2024-01-20T19:01:30.621" v="146" actId="20577"/>
          <ac:spMkLst>
            <pc:docMk/>
            <pc:sldMk cId="337362603" sldId="654"/>
            <ac:spMk id="2" creationId="{BFFAE461-868A-8025-DAC0-803B5CDBCDDD}"/>
          </ac:spMkLst>
        </pc:spChg>
      </pc:sldChg>
      <pc:sldChg chg="del">
        <pc:chgData name="Jim Fleming" userId="161791bae1afb603" providerId="LiveId" clId="{ED7F1BDD-492D-6B44-A0CB-BCC792F05AC6}" dt="2024-01-20T18:34:27.800" v="6" actId="2696"/>
        <pc:sldMkLst>
          <pc:docMk/>
          <pc:sldMk cId="1894405181" sldId="654"/>
        </pc:sldMkLst>
      </pc:sldChg>
      <pc:sldChg chg="modSp add mod ord modShow">
        <pc:chgData name="Jim Fleming" userId="161791bae1afb603" providerId="LiveId" clId="{ED7F1BDD-492D-6B44-A0CB-BCC792F05AC6}" dt="2024-01-20T19:04:13.868" v="157" actId="313"/>
        <pc:sldMkLst>
          <pc:docMk/>
          <pc:sldMk cId="3271848622" sldId="655"/>
        </pc:sldMkLst>
        <pc:spChg chg="mod">
          <ac:chgData name="Jim Fleming" userId="161791bae1afb603" providerId="LiveId" clId="{ED7F1BDD-492D-6B44-A0CB-BCC792F05AC6}" dt="2024-01-20T19:04:13.868" v="157" actId="313"/>
          <ac:spMkLst>
            <pc:docMk/>
            <pc:sldMk cId="3271848622" sldId="655"/>
            <ac:spMk id="3" creationId="{B98B9FA3-7A2E-966B-BDC6-DE9716CDA9A0}"/>
          </ac:spMkLst>
        </pc:spChg>
      </pc:sldChg>
      <pc:sldChg chg="del">
        <pc:chgData name="Jim Fleming" userId="161791bae1afb603" providerId="LiveId" clId="{ED7F1BDD-492D-6B44-A0CB-BCC792F05AC6}" dt="2024-01-20T18:34:27.800" v="6" actId="2696"/>
        <pc:sldMkLst>
          <pc:docMk/>
          <pc:sldMk cId="4275230443" sldId="655"/>
        </pc:sldMkLst>
      </pc:sldChg>
      <pc:sldChg chg="add ord">
        <pc:chgData name="Jim Fleming" userId="161791bae1afb603" providerId="LiveId" clId="{ED7F1BDD-492D-6B44-A0CB-BCC792F05AC6}" dt="2024-01-20T19:07:15.757" v="160" actId="20578"/>
        <pc:sldMkLst>
          <pc:docMk/>
          <pc:sldMk cId="48545113" sldId="656"/>
        </pc:sldMkLst>
      </pc:sldChg>
      <pc:sldChg chg="del">
        <pc:chgData name="Jim Fleming" userId="161791bae1afb603" providerId="LiveId" clId="{ED7F1BDD-492D-6B44-A0CB-BCC792F05AC6}" dt="2024-01-20T18:34:27.800" v="6" actId="2696"/>
        <pc:sldMkLst>
          <pc:docMk/>
          <pc:sldMk cId="2031941393" sldId="656"/>
        </pc:sldMkLst>
      </pc:sldChg>
      <pc:sldChg chg="del">
        <pc:chgData name="Jim Fleming" userId="161791bae1afb603" providerId="LiveId" clId="{ED7F1BDD-492D-6B44-A0CB-BCC792F05AC6}" dt="2024-01-20T18:34:27.800" v="6" actId="2696"/>
        <pc:sldMkLst>
          <pc:docMk/>
          <pc:sldMk cId="487430446" sldId="657"/>
        </pc:sldMkLst>
      </pc:sldChg>
      <pc:sldChg chg="add ord">
        <pc:chgData name="Jim Fleming" userId="161791bae1afb603" providerId="LiveId" clId="{ED7F1BDD-492D-6B44-A0CB-BCC792F05AC6}" dt="2024-01-20T19:07:17.868" v="161" actId="20578"/>
        <pc:sldMkLst>
          <pc:docMk/>
          <pc:sldMk cId="3352946960" sldId="657"/>
        </pc:sldMkLst>
      </pc:sldChg>
      <pc:sldChg chg="add ord replId">
        <pc:chgData name="Jim Fleming" userId="161791bae1afb603" providerId="LiveId" clId="{ED7F1BDD-492D-6B44-A0CB-BCC792F05AC6}" dt="2024-01-20T19:07:20.071" v="162" actId="20578"/>
        <pc:sldMkLst>
          <pc:docMk/>
          <pc:sldMk cId="1906283373" sldId="658"/>
        </pc:sldMkLst>
      </pc:sldChg>
      <pc:sldChg chg="del">
        <pc:chgData name="Jim Fleming" userId="161791bae1afb603" providerId="LiveId" clId="{ED7F1BDD-492D-6B44-A0CB-BCC792F05AC6}" dt="2024-01-20T18:34:27.800" v="6" actId="2696"/>
        <pc:sldMkLst>
          <pc:docMk/>
          <pc:sldMk cId="2195645033" sldId="658"/>
        </pc:sldMkLst>
      </pc:sldChg>
      <pc:sldChg chg="add ord">
        <pc:chgData name="Jim Fleming" userId="161791bae1afb603" providerId="LiveId" clId="{ED7F1BDD-492D-6B44-A0CB-BCC792F05AC6}" dt="2024-01-20T19:07:27.989" v="164" actId="20578"/>
        <pc:sldMkLst>
          <pc:docMk/>
          <pc:sldMk cId="519493701" sldId="659"/>
        </pc:sldMkLst>
      </pc:sldChg>
      <pc:sldChg chg="del">
        <pc:chgData name="Jim Fleming" userId="161791bae1afb603" providerId="LiveId" clId="{ED7F1BDD-492D-6B44-A0CB-BCC792F05AC6}" dt="2024-01-20T18:34:27.800" v="6" actId="2696"/>
        <pc:sldMkLst>
          <pc:docMk/>
          <pc:sldMk cId="2862531606" sldId="659"/>
        </pc:sldMkLst>
      </pc:sldChg>
      <pc:sldChg chg="del">
        <pc:chgData name="Jim Fleming" userId="161791bae1afb603" providerId="LiveId" clId="{ED7F1BDD-492D-6B44-A0CB-BCC792F05AC6}" dt="2024-01-20T18:34:27.800" v="6" actId="2696"/>
        <pc:sldMkLst>
          <pc:docMk/>
          <pc:sldMk cId="35897641" sldId="660"/>
        </pc:sldMkLst>
      </pc:sldChg>
      <pc:sldChg chg="add ord">
        <pc:chgData name="Jim Fleming" userId="161791bae1afb603" providerId="LiveId" clId="{ED7F1BDD-492D-6B44-A0CB-BCC792F05AC6}" dt="2024-01-20T19:07:32.109" v="166" actId="20578"/>
        <pc:sldMkLst>
          <pc:docMk/>
          <pc:sldMk cId="913838025" sldId="660"/>
        </pc:sldMkLst>
      </pc:sldChg>
      <pc:sldChg chg="del">
        <pc:chgData name="Jim Fleming" userId="161791bae1afb603" providerId="LiveId" clId="{ED7F1BDD-492D-6B44-A0CB-BCC792F05AC6}" dt="2024-01-20T18:34:27.800" v="6" actId="2696"/>
        <pc:sldMkLst>
          <pc:docMk/>
          <pc:sldMk cId="2727191827" sldId="661"/>
        </pc:sldMkLst>
      </pc:sldChg>
      <pc:sldChg chg="del">
        <pc:chgData name="Jim Fleming" userId="161791bae1afb603" providerId="LiveId" clId="{ED7F1BDD-492D-6B44-A0CB-BCC792F05AC6}" dt="2024-01-20T18:34:27.800" v="6" actId="2696"/>
        <pc:sldMkLst>
          <pc:docMk/>
          <pc:sldMk cId="3175784931" sldId="662"/>
        </pc:sldMkLst>
      </pc:sldChg>
      <pc:sldChg chg="del">
        <pc:chgData name="Jim Fleming" userId="161791bae1afb603" providerId="LiveId" clId="{ED7F1BDD-492D-6B44-A0CB-BCC792F05AC6}" dt="2024-01-20T18:34:27.800" v="6" actId="2696"/>
        <pc:sldMkLst>
          <pc:docMk/>
          <pc:sldMk cId="820595880" sldId="663"/>
        </pc:sldMkLst>
      </pc:sldChg>
      <pc:sldChg chg="del">
        <pc:chgData name="Jim Fleming" userId="161791bae1afb603" providerId="LiveId" clId="{ED7F1BDD-492D-6B44-A0CB-BCC792F05AC6}" dt="2024-01-20T18:34:27.800" v="6" actId="2696"/>
        <pc:sldMkLst>
          <pc:docMk/>
          <pc:sldMk cId="3195520953" sldId="664"/>
        </pc:sldMkLst>
      </pc:sldChg>
      <pc:sldChg chg="del">
        <pc:chgData name="Jim Fleming" userId="161791bae1afb603" providerId="LiveId" clId="{ED7F1BDD-492D-6B44-A0CB-BCC792F05AC6}" dt="2024-01-20T18:34:27.800" v="6" actId="2696"/>
        <pc:sldMkLst>
          <pc:docMk/>
          <pc:sldMk cId="3359864351" sldId="665"/>
        </pc:sldMkLst>
      </pc:sldChg>
      <pc:sldChg chg="del">
        <pc:chgData name="Jim Fleming" userId="161791bae1afb603" providerId="LiveId" clId="{ED7F1BDD-492D-6B44-A0CB-BCC792F05AC6}" dt="2024-01-20T18:34:27.800" v="6" actId="2696"/>
        <pc:sldMkLst>
          <pc:docMk/>
          <pc:sldMk cId="2602505160" sldId="666"/>
        </pc:sldMkLst>
      </pc:sldChg>
      <pc:sldChg chg="del">
        <pc:chgData name="Jim Fleming" userId="161791bae1afb603" providerId="LiveId" clId="{ED7F1BDD-492D-6B44-A0CB-BCC792F05AC6}" dt="2024-01-20T18:34:27.800" v="6" actId="2696"/>
        <pc:sldMkLst>
          <pc:docMk/>
          <pc:sldMk cId="1899482928" sldId="667"/>
        </pc:sldMkLst>
      </pc:sldChg>
      <pc:sldChg chg="del">
        <pc:chgData name="Jim Fleming" userId="161791bae1afb603" providerId="LiveId" clId="{ED7F1BDD-492D-6B44-A0CB-BCC792F05AC6}" dt="2024-01-20T18:34:27.800" v="6" actId="2696"/>
        <pc:sldMkLst>
          <pc:docMk/>
          <pc:sldMk cId="547084271" sldId="668"/>
        </pc:sldMkLst>
      </pc:sldChg>
      <pc:sldChg chg="del">
        <pc:chgData name="Jim Fleming" userId="161791bae1afb603" providerId="LiveId" clId="{ED7F1BDD-492D-6B44-A0CB-BCC792F05AC6}" dt="2024-01-20T18:34:27.800" v="6" actId="2696"/>
        <pc:sldMkLst>
          <pc:docMk/>
          <pc:sldMk cId="231287857" sldId="669"/>
        </pc:sldMkLst>
      </pc:sldChg>
      <pc:sldChg chg="del">
        <pc:chgData name="Jim Fleming" userId="161791bae1afb603" providerId="LiveId" clId="{ED7F1BDD-492D-6B44-A0CB-BCC792F05AC6}" dt="2024-01-20T18:34:27.800" v="6" actId="2696"/>
        <pc:sldMkLst>
          <pc:docMk/>
          <pc:sldMk cId="132658238" sldId="670"/>
        </pc:sldMkLst>
      </pc:sldChg>
      <pc:sldChg chg="del">
        <pc:chgData name="Jim Fleming" userId="161791bae1afb603" providerId="LiveId" clId="{ED7F1BDD-492D-6B44-A0CB-BCC792F05AC6}" dt="2024-01-20T18:34:27.800" v="6" actId="2696"/>
        <pc:sldMkLst>
          <pc:docMk/>
          <pc:sldMk cId="4203601889" sldId="671"/>
        </pc:sldMkLst>
      </pc:sldChg>
      <pc:sldChg chg="del">
        <pc:chgData name="Jim Fleming" userId="161791bae1afb603" providerId="LiveId" clId="{ED7F1BDD-492D-6B44-A0CB-BCC792F05AC6}" dt="2024-01-20T18:34:27.800" v="6" actId="2696"/>
        <pc:sldMkLst>
          <pc:docMk/>
          <pc:sldMk cId="401687908" sldId="672"/>
        </pc:sldMkLst>
      </pc:sldChg>
      <pc:sldChg chg="del">
        <pc:chgData name="Jim Fleming" userId="161791bae1afb603" providerId="LiveId" clId="{ED7F1BDD-492D-6B44-A0CB-BCC792F05AC6}" dt="2024-01-20T18:34:27.800" v="6" actId="2696"/>
        <pc:sldMkLst>
          <pc:docMk/>
          <pc:sldMk cId="4276078246" sldId="673"/>
        </pc:sldMkLst>
      </pc:sldChg>
      <pc:sldChg chg="del">
        <pc:chgData name="Jim Fleming" userId="161791bae1afb603" providerId="LiveId" clId="{ED7F1BDD-492D-6B44-A0CB-BCC792F05AC6}" dt="2024-01-20T18:34:27.800" v="6" actId="2696"/>
        <pc:sldMkLst>
          <pc:docMk/>
          <pc:sldMk cId="2118793828" sldId="674"/>
        </pc:sldMkLst>
      </pc:sldChg>
      <pc:sldChg chg="del">
        <pc:chgData name="Jim Fleming" userId="161791bae1afb603" providerId="LiveId" clId="{ED7F1BDD-492D-6B44-A0CB-BCC792F05AC6}" dt="2024-01-20T18:34:41.225" v="11" actId="2696"/>
        <pc:sldMkLst>
          <pc:docMk/>
          <pc:sldMk cId="810643410" sldId="675"/>
        </pc:sldMkLst>
      </pc:sldChg>
      <pc:sldChg chg="del">
        <pc:chgData name="Jim Fleming" userId="161791bae1afb603" providerId="LiveId" clId="{ED7F1BDD-492D-6B44-A0CB-BCC792F05AC6}" dt="2024-01-20T18:34:42.210" v="12" actId="2696"/>
        <pc:sldMkLst>
          <pc:docMk/>
          <pc:sldMk cId="1649018255" sldId="676"/>
        </pc:sldMkLst>
      </pc:sldChg>
      <pc:sldChg chg="del">
        <pc:chgData name="Jim Fleming" userId="161791bae1afb603" providerId="LiveId" clId="{ED7F1BDD-492D-6B44-A0CB-BCC792F05AC6}" dt="2024-01-20T18:34:44.516" v="16" actId="2696"/>
        <pc:sldMkLst>
          <pc:docMk/>
          <pc:sldMk cId="3022291138" sldId="677"/>
        </pc:sldMkLst>
      </pc:sldChg>
      <pc:sldChg chg="del">
        <pc:chgData name="Jim Fleming" userId="161791bae1afb603" providerId="LiveId" clId="{ED7F1BDD-492D-6B44-A0CB-BCC792F05AC6}" dt="2024-01-20T18:34:54.561" v="30" actId="2696"/>
        <pc:sldMkLst>
          <pc:docMk/>
          <pc:sldMk cId="389794910" sldId="679"/>
        </pc:sldMkLst>
      </pc:sldChg>
      <pc:sldChg chg="del">
        <pc:chgData name="Jim Fleming" userId="161791bae1afb603" providerId="LiveId" clId="{ED7F1BDD-492D-6B44-A0CB-BCC792F05AC6}" dt="2024-01-20T18:34:47.959" v="17" actId="2696"/>
        <pc:sldMkLst>
          <pc:docMk/>
          <pc:sldMk cId="947007242" sldId="680"/>
        </pc:sldMkLst>
      </pc:sldChg>
      <pc:sldChg chg="del">
        <pc:chgData name="Jim Fleming" userId="161791bae1afb603" providerId="LiveId" clId="{ED7F1BDD-492D-6B44-A0CB-BCC792F05AC6}" dt="2024-01-20T18:34:48.982" v="18" actId="2696"/>
        <pc:sldMkLst>
          <pc:docMk/>
          <pc:sldMk cId="1602048289" sldId="681"/>
        </pc:sldMkLst>
      </pc:sldChg>
      <pc:sldChg chg="del">
        <pc:chgData name="Jim Fleming" userId="161791bae1afb603" providerId="LiveId" clId="{ED7F1BDD-492D-6B44-A0CB-BCC792F05AC6}" dt="2024-01-20T18:34:49.528" v="19" actId="2696"/>
        <pc:sldMkLst>
          <pc:docMk/>
          <pc:sldMk cId="1761362935" sldId="682"/>
        </pc:sldMkLst>
      </pc:sldChg>
      <pc:sldChg chg="del">
        <pc:chgData name="Jim Fleming" userId="161791bae1afb603" providerId="LiveId" clId="{ED7F1BDD-492D-6B44-A0CB-BCC792F05AC6}" dt="2024-01-20T18:34:49.742" v="20" actId="2696"/>
        <pc:sldMkLst>
          <pc:docMk/>
          <pc:sldMk cId="667500222" sldId="683"/>
        </pc:sldMkLst>
      </pc:sldChg>
      <pc:sldChg chg="del">
        <pc:chgData name="Jim Fleming" userId="161791bae1afb603" providerId="LiveId" clId="{ED7F1BDD-492D-6B44-A0CB-BCC792F05AC6}" dt="2024-01-20T18:34:49.926" v="21" actId="2696"/>
        <pc:sldMkLst>
          <pc:docMk/>
          <pc:sldMk cId="1245762281" sldId="684"/>
        </pc:sldMkLst>
      </pc:sldChg>
      <pc:sldChg chg="del">
        <pc:chgData name="Jim Fleming" userId="161791bae1afb603" providerId="LiveId" clId="{ED7F1BDD-492D-6B44-A0CB-BCC792F05AC6}" dt="2024-01-20T18:34:50.098" v="22" actId="2696"/>
        <pc:sldMkLst>
          <pc:docMk/>
          <pc:sldMk cId="1905851635" sldId="685"/>
        </pc:sldMkLst>
      </pc:sldChg>
      <pc:sldChg chg="del">
        <pc:chgData name="Jim Fleming" userId="161791bae1afb603" providerId="LiveId" clId="{ED7F1BDD-492D-6B44-A0CB-BCC792F05AC6}" dt="2024-01-20T18:34:50.274" v="23" actId="2696"/>
        <pc:sldMkLst>
          <pc:docMk/>
          <pc:sldMk cId="3342943175" sldId="686"/>
        </pc:sldMkLst>
      </pc:sldChg>
      <pc:sldChg chg="del">
        <pc:chgData name="Jim Fleming" userId="161791bae1afb603" providerId="LiveId" clId="{ED7F1BDD-492D-6B44-A0CB-BCC792F05AC6}" dt="2024-01-20T18:34:50.454" v="24" actId="2696"/>
        <pc:sldMkLst>
          <pc:docMk/>
          <pc:sldMk cId="1342587035" sldId="687"/>
        </pc:sldMkLst>
      </pc:sldChg>
      <pc:sldChg chg="del">
        <pc:chgData name="Jim Fleming" userId="161791bae1afb603" providerId="LiveId" clId="{ED7F1BDD-492D-6B44-A0CB-BCC792F05AC6}" dt="2024-01-20T18:34:50.704" v="25" actId="2696"/>
        <pc:sldMkLst>
          <pc:docMk/>
          <pc:sldMk cId="1083081605" sldId="688"/>
        </pc:sldMkLst>
      </pc:sldChg>
      <pc:sldChg chg="del">
        <pc:chgData name="Jim Fleming" userId="161791bae1afb603" providerId="LiveId" clId="{ED7F1BDD-492D-6B44-A0CB-BCC792F05AC6}" dt="2024-01-20T18:34:51.354" v="26" actId="2696"/>
        <pc:sldMkLst>
          <pc:docMk/>
          <pc:sldMk cId="2290552069" sldId="689"/>
        </pc:sldMkLst>
      </pc:sldChg>
      <pc:sldChg chg="del">
        <pc:chgData name="Jim Fleming" userId="161791bae1afb603" providerId="LiveId" clId="{ED7F1BDD-492D-6B44-A0CB-BCC792F05AC6}" dt="2024-01-20T18:34:52.022" v="27" actId="2696"/>
        <pc:sldMkLst>
          <pc:docMk/>
          <pc:sldMk cId="1267401978" sldId="690"/>
        </pc:sldMkLst>
      </pc:sldChg>
      <pc:sldChg chg="del">
        <pc:chgData name="Jim Fleming" userId="161791bae1afb603" providerId="LiveId" clId="{ED7F1BDD-492D-6B44-A0CB-BCC792F05AC6}" dt="2024-01-20T18:34:52.640" v="28" actId="2696"/>
        <pc:sldMkLst>
          <pc:docMk/>
          <pc:sldMk cId="1466608360" sldId="691"/>
        </pc:sldMkLst>
      </pc:sldChg>
      <pc:sldChg chg="del">
        <pc:chgData name="Jim Fleming" userId="161791bae1afb603" providerId="LiveId" clId="{ED7F1BDD-492D-6B44-A0CB-BCC792F05AC6}" dt="2024-01-20T18:34:53.654" v="29" actId="2696"/>
        <pc:sldMkLst>
          <pc:docMk/>
          <pc:sldMk cId="1173821649" sldId="692"/>
        </pc:sldMkLst>
      </pc:sldChg>
      <pc:sldChg chg="del">
        <pc:chgData name="Jim Fleming" userId="161791bae1afb603" providerId="LiveId" clId="{ED7F1BDD-492D-6B44-A0CB-BCC792F05AC6}" dt="2024-01-20T18:34:27.800" v="6" actId="2696"/>
        <pc:sldMkLst>
          <pc:docMk/>
          <pc:sldMk cId="360828772" sldId="693"/>
        </pc:sldMkLst>
      </pc:sldChg>
      <pc:sldChg chg="del">
        <pc:chgData name="Jim Fleming" userId="161791bae1afb603" providerId="LiveId" clId="{ED7F1BDD-492D-6B44-A0CB-BCC792F05AC6}" dt="2024-01-20T18:34:42.985" v="14" actId="2696"/>
        <pc:sldMkLst>
          <pc:docMk/>
          <pc:sldMk cId="446837596" sldId="694"/>
        </pc:sldMkLst>
      </pc:sldChg>
      <pc:sldChg chg="del">
        <pc:chgData name="Jim Fleming" userId="161791bae1afb603" providerId="LiveId" clId="{ED7F1BDD-492D-6B44-A0CB-BCC792F05AC6}" dt="2024-01-20T18:34:43.384" v="15" actId="2696"/>
        <pc:sldMkLst>
          <pc:docMk/>
          <pc:sldMk cId="577154806" sldId="695"/>
        </pc:sldMkLst>
      </pc:sldChg>
      <pc:sldChg chg="del">
        <pc:chgData name="Jim Fleming" userId="161791bae1afb603" providerId="LiveId" clId="{ED7F1BDD-492D-6B44-A0CB-BCC792F05AC6}" dt="2024-01-20T18:34:42.635" v="13" actId="2696"/>
        <pc:sldMkLst>
          <pc:docMk/>
          <pc:sldMk cId="1045746756" sldId="696"/>
        </pc:sldMkLst>
      </pc:sldChg>
    </pc:docChg>
  </pc:docChgLst>
  <pc:docChgLst>
    <pc:chgData name="Jim Fleming" userId="161791bae1afb603" providerId="LiveId" clId="{8A052D2C-ABDF-B149-96C7-C8C711A51E15}"/>
    <pc:docChg chg="undo custSel addSld delSld modSld sldOrd">
      <pc:chgData name="Jim Fleming" userId="161791bae1afb603" providerId="LiveId" clId="{8A052D2C-ABDF-B149-96C7-C8C711A51E15}" dt="2023-12-16T20:16:59.216" v="473" actId="20577"/>
      <pc:docMkLst>
        <pc:docMk/>
      </pc:docMkLst>
      <pc:sldChg chg="delSp modSp add mod delDesignElem">
        <pc:chgData name="Jim Fleming" userId="161791bae1afb603" providerId="LiveId" clId="{8A052D2C-ABDF-B149-96C7-C8C711A51E15}" dt="2023-12-16T20:11:58.558" v="463" actId="20577"/>
        <pc:sldMkLst>
          <pc:docMk/>
          <pc:sldMk cId="2752720607" sldId="558"/>
        </pc:sldMkLst>
        <pc:spChg chg="mod">
          <ac:chgData name="Jim Fleming" userId="161791bae1afb603" providerId="LiveId" clId="{8A052D2C-ABDF-B149-96C7-C8C711A51E15}" dt="2023-12-16T20:11:58.558" v="463" actId="20577"/>
          <ac:spMkLst>
            <pc:docMk/>
            <pc:sldMk cId="2752720607" sldId="558"/>
            <ac:spMk id="14" creationId="{5F776F3F-31E1-B7AA-5D11-1AB1A9490BFE}"/>
          </ac:spMkLst>
        </pc:spChg>
        <pc:cxnChg chg="del">
          <ac:chgData name="Jim Fleming" userId="161791bae1afb603" providerId="LiveId" clId="{8A052D2C-ABDF-B149-96C7-C8C711A51E15}" dt="2023-12-16T20:09:44.977" v="450"/>
          <ac:cxnSpMkLst>
            <pc:docMk/>
            <pc:sldMk cId="2752720607" sldId="558"/>
            <ac:cxnSpMk id="2" creationId="{908CDA9F-0CA3-BDCE-BEC8-35F9FCB1176B}"/>
          </ac:cxnSpMkLst>
        </pc:cxnChg>
      </pc:sldChg>
      <pc:sldChg chg="modSp mod">
        <pc:chgData name="Jim Fleming" userId="161791bae1afb603" providerId="LiveId" clId="{8A052D2C-ABDF-B149-96C7-C8C711A51E15}" dt="2023-12-16T18:03:31.569" v="39" actId="1076"/>
        <pc:sldMkLst>
          <pc:docMk/>
          <pc:sldMk cId="189513369" sldId="583"/>
        </pc:sldMkLst>
        <pc:spChg chg="mod">
          <ac:chgData name="Jim Fleming" userId="161791bae1afb603" providerId="LiveId" clId="{8A052D2C-ABDF-B149-96C7-C8C711A51E15}" dt="2023-12-16T18:02:42.321" v="32" actId="6549"/>
          <ac:spMkLst>
            <pc:docMk/>
            <pc:sldMk cId="189513369" sldId="583"/>
            <ac:spMk id="2" creationId="{1AC8C507-C381-A7EC-84C3-B88443D1F57A}"/>
          </ac:spMkLst>
        </pc:spChg>
        <pc:spChg chg="mod">
          <ac:chgData name="Jim Fleming" userId="161791bae1afb603" providerId="LiveId" clId="{8A052D2C-ABDF-B149-96C7-C8C711A51E15}" dt="2023-12-16T18:03:31.569" v="39" actId="1076"/>
          <ac:spMkLst>
            <pc:docMk/>
            <pc:sldMk cId="189513369" sldId="583"/>
            <ac:spMk id="5" creationId="{FDC8D6C2-5F52-D34B-23A0-601FDE73D0F9}"/>
          </ac:spMkLst>
        </pc:spChg>
      </pc:sldChg>
      <pc:sldChg chg="modSp del mod">
        <pc:chgData name="Jim Fleming" userId="161791bae1afb603" providerId="LiveId" clId="{8A052D2C-ABDF-B149-96C7-C8C711A51E15}" dt="2023-12-16T19:27:50.872" v="335" actId="2696"/>
        <pc:sldMkLst>
          <pc:docMk/>
          <pc:sldMk cId="1168562675" sldId="631"/>
        </pc:sldMkLst>
        <pc:spChg chg="mod">
          <ac:chgData name="Jim Fleming" userId="161791bae1afb603" providerId="LiveId" clId="{8A052D2C-ABDF-B149-96C7-C8C711A51E15}" dt="2023-12-16T18:01:37.341" v="9" actId="20577"/>
          <ac:spMkLst>
            <pc:docMk/>
            <pc:sldMk cId="1168562675" sldId="631"/>
            <ac:spMk id="2" creationId="{1AC8C507-C381-A7EC-84C3-B88443D1F57A}"/>
          </ac:spMkLst>
        </pc:spChg>
      </pc:sldChg>
      <pc:sldChg chg="del">
        <pc:chgData name="Jim Fleming" userId="161791bae1afb603" providerId="LiveId" clId="{8A052D2C-ABDF-B149-96C7-C8C711A51E15}" dt="2023-12-16T18:02:35.388" v="26" actId="2696"/>
        <pc:sldMkLst>
          <pc:docMk/>
          <pc:sldMk cId="2834914427" sldId="632"/>
        </pc:sldMkLst>
      </pc:sldChg>
      <pc:sldChg chg="del">
        <pc:chgData name="Jim Fleming" userId="161791bae1afb603" providerId="LiveId" clId="{8A052D2C-ABDF-B149-96C7-C8C711A51E15}" dt="2023-12-16T18:01:46.557" v="15" actId="2696"/>
        <pc:sldMkLst>
          <pc:docMk/>
          <pc:sldMk cId="3396597235" sldId="634"/>
        </pc:sldMkLst>
      </pc:sldChg>
      <pc:sldChg chg="del">
        <pc:chgData name="Jim Fleming" userId="161791bae1afb603" providerId="LiveId" clId="{8A052D2C-ABDF-B149-96C7-C8C711A51E15}" dt="2023-12-16T18:01:41.834" v="12" actId="2696"/>
        <pc:sldMkLst>
          <pc:docMk/>
          <pc:sldMk cId="1135494223" sldId="635"/>
        </pc:sldMkLst>
      </pc:sldChg>
      <pc:sldChg chg="del">
        <pc:chgData name="Jim Fleming" userId="161791bae1afb603" providerId="LiveId" clId="{8A052D2C-ABDF-B149-96C7-C8C711A51E15}" dt="2023-12-16T18:01:42.749" v="13" actId="2696"/>
        <pc:sldMkLst>
          <pc:docMk/>
          <pc:sldMk cId="4070070019" sldId="636"/>
        </pc:sldMkLst>
      </pc:sldChg>
      <pc:sldChg chg="del">
        <pc:chgData name="Jim Fleming" userId="161791bae1afb603" providerId="LiveId" clId="{8A052D2C-ABDF-B149-96C7-C8C711A51E15}" dt="2023-12-16T18:01:43.615" v="14" actId="2696"/>
        <pc:sldMkLst>
          <pc:docMk/>
          <pc:sldMk cId="1513943954" sldId="637"/>
        </pc:sldMkLst>
      </pc:sldChg>
      <pc:sldChg chg="del">
        <pc:chgData name="Jim Fleming" userId="161791bae1afb603" providerId="LiveId" clId="{8A052D2C-ABDF-B149-96C7-C8C711A51E15}" dt="2023-12-16T18:02:37.293" v="27" actId="2696"/>
        <pc:sldMkLst>
          <pc:docMk/>
          <pc:sldMk cId="3823209500" sldId="638"/>
        </pc:sldMkLst>
      </pc:sldChg>
      <pc:sldChg chg="del">
        <pc:chgData name="Jim Fleming" userId="161791bae1afb603" providerId="LiveId" clId="{8A052D2C-ABDF-B149-96C7-C8C711A51E15}" dt="2023-12-16T18:02:25.717" v="25" actId="2696"/>
        <pc:sldMkLst>
          <pc:docMk/>
          <pc:sldMk cId="1987520512" sldId="639"/>
        </pc:sldMkLst>
      </pc:sldChg>
      <pc:sldChg chg="del">
        <pc:chgData name="Jim Fleming" userId="161791bae1afb603" providerId="LiveId" clId="{8A052D2C-ABDF-B149-96C7-C8C711A51E15}" dt="2023-12-16T18:01:39.874" v="10" actId="2696"/>
        <pc:sldMkLst>
          <pc:docMk/>
          <pc:sldMk cId="1089232977" sldId="640"/>
        </pc:sldMkLst>
      </pc:sldChg>
      <pc:sldChg chg="modSp add mod ord modShow">
        <pc:chgData name="Jim Fleming" userId="161791bae1afb603" providerId="LiveId" clId="{8A052D2C-ABDF-B149-96C7-C8C711A51E15}" dt="2023-12-16T18:02:20.862" v="24" actId="20577"/>
        <pc:sldMkLst>
          <pc:docMk/>
          <pc:sldMk cId="1092160196" sldId="640"/>
        </pc:sldMkLst>
        <pc:spChg chg="mod">
          <ac:chgData name="Jim Fleming" userId="161791bae1afb603" providerId="LiveId" clId="{8A052D2C-ABDF-B149-96C7-C8C711A51E15}" dt="2023-12-16T18:02:20.862" v="24" actId="20577"/>
          <ac:spMkLst>
            <pc:docMk/>
            <pc:sldMk cId="1092160196" sldId="640"/>
            <ac:spMk id="14" creationId="{5F776F3F-31E1-B7AA-5D11-1AB1A9490BFE}"/>
          </ac:spMkLst>
        </pc:spChg>
      </pc:sldChg>
      <pc:sldChg chg="del">
        <pc:chgData name="Jim Fleming" userId="161791bae1afb603" providerId="LiveId" clId="{8A052D2C-ABDF-B149-96C7-C8C711A51E15}" dt="2023-12-16T18:01:40.885" v="11" actId="2696"/>
        <pc:sldMkLst>
          <pc:docMk/>
          <pc:sldMk cId="3849771638" sldId="641"/>
        </pc:sldMkLst>
      </pc:sldChg>
      <pc:sldChg chg="new del">
        <pc:chgData name="Jim Fleming" userId="161791bae1afb603" providerId="LiveId" clId="{8A052D2C-ABDF-B149-96C7-C8C711A51E15}" dt="2023-12-16T19:27:59.890" v="337" actId="2696"/>
        <pc:sldMkLst>
          <pc:docMk/>
          <pc:sldMk cId="4158043535" sldId="641"/>
        </pc:sldMkLst>
      </pc:sldChg>
      <pc:sldChg chg="add ord">
        <pc:chgData name="Jim Fleming" userId="161791bae1afb603" providerId="LiveId" clId="{8A052D2C-ABDF-B149-96C7-C8C711A51E15}" dt="2023-12-16T18:07:41.390" v="285" actId="20578"/>
        <pc:sldMkLst>
          <pc:docMk/>
          <pc:sldMk cId="386152843" sldId="642"/>
        </pc:sldMkLst>
      </pc:sldChg>
      <pc:sldChg chg="addSp modSp add mod ord">
        <pc:chgData name="Jim Fleming" userId="161791bae1afb603" providerId="LiveId" clId="{8A052D2C-ABDF-B149-96C7-C8C711A51E15}" dt="2023-12-16T20:00:58.060" v="427" actId="1076"/>
        <pc:sldMkLst>
          <pc:docMk/>
          <pc:sldMk cId="565834516" sldId="643"/>
        </pc:sldMkLst>
        <pc:spChg chg="mod">
          <ac:chgData name="Jim Fleming" userId="161791bae1afb603" providerId="LiveId" clId="{8A052D2C-ABDF-B149-96C7-C8C711A51E15}" dt="2023-12-16T19:59:11.853" v="379" actId="20577"/>
          <ac:spMkLst>
            <pc:docMk/>
            <pc:sldMk cId="565834516" sldId="643"/>
            <ac:spMk id="2" creationId="{1AC8C507-C381-A7EC-84C3-B88443D1F57A}"/>
          </ac:spMkLst>
        </pc:spChg>
        <pc:spChg chg="add mod">
          <ac:chgData name="Jim Fleming" userId="161791bae1afb603" providerId="LiveId" clId="{8A052D2C-ABDF-B149-96C7-C8C711A51E15}" dt="2023-12-16T20:00:58.060" v="427" actId="1076"/>
          <ac:spMkLst>
            <pc:docMk/>
            <pc:sldMk cId="565834516" sldId="643"/>
            <ac:spMk id="3" creationId="{C240EC62-8804-C971-2220-F95949E42E5B}"/>
          </ac:spMkLst>
        </pc:spChg>
      </pc:sldChg>
      <pc:sldChg chg="add ord replId">
        <pc:chgData name="Jim Fleming" userId="161791bae1afb603" providerId="LiveId" clId="{8A052D2C-ABDF-B149-96C7-C8C711A51E15}" dt="2023-12-16T19:26:39.667" v="333" actId="20578"/>
        <pc:sldMkLst>
          <pc:docMk/>
          <pc:sldMk cId="2691846758" sldId="644"/>
        </pc:sldMkLst>
      </pc:sldChg>
      <pc:sldChg chg="add del">
        <pc:chgData name="Jim Fleming" userId="161791bae1afb603" providerId="LiveId" clId="{8A052D2C-ABDF-B149-96C7-C8C711A51E15}" dt="2023-12-16T19:27:51.816" v="336" actId="2696"/>
        <pc:sldMkLst>
          <pc:docMk/>
          <pc:sldMk cId="2912134806" sldId="645"/>
        </pc:sldMkLst>
      </pc:sldChg>
      <pc:sldChg chg="add ord replId">
        <pc:chgData name="Jim Fleming" userId="161791bae1afb603" providerId="LiveId" clId="{8A052D2C-ABDF-B149-96C7-C8C711A51E15}" dt="2023-12-16T19:26:37.371" v="332" actId="20578"/>
        <pc:sldMkLst>
          <pc:docMk/>
          <pc:sldMk cId="3740467430" sldId="646"/>
        </pc:sldMkLst>
      </pc:sldChg>
      <pc:sldChg chg="add ord replId">
        <pc:chgData name="Jim Fleming" userId="161791bae1afb603" providerId="LiveId" clId="{8A052D2C-ABDF-B149-96C7-C8C711A51E15}" dt="2023-12-16T18:07:43.658" v="286" actId="20578"/>
        <pc:sldMkLst>
          <pc:docMk/>
          <pc:sldMk cId="480990537" sldId="647"/>
        </pc:sldMkLst>
      </pc:sldChg>
      <pc:sldChg chg="add replId">
        <pc:chgData name="Jim Fleming" userId="161791bae1afb603" providerId="LiveId" clId="{8A052D2C-ABDF-B149-96C7-C8C711A51E15}" dt="2023-12-16T18:03:49.572" v="43" actId="2890"/>
        <pc:sldMkLst>
          <pc:docMk/>
          <pc:sldMk cId="111229696" sldId="648"/>
        </pc:sldMkLst>
      </pc:sldChg>
      <pc:sldChg chg="modSp add mod ord modShow">
        <pc:chgData name="Jim Fleming" userId="161791bae1afb603" providerId="LiveId" clId="{8A052D2C-ABDF-B149-96C7-C8C711A51E15}" dt="2023-12-16T18:06:26.701" v="196" actId="20577"/>
        <pc:sldMkLst>
          <pc:docMk/>
          <pc:sldMk cId="2999098062" sldId="649"/>
        </pc:sldMkLst>
        <pc:spChg chg="mod">
          <ac:chgData name="Jim Fleming" userId="161791bae1afb603" providerId="LiveId" clId="{8A052D2C-ABDF-B149-96C7-C8C711A51E15}" dt="2023-12-16T18:06:26.701" v="196" actId="20577"/>
          <ac:spMkLst>
            <pc:docMk/>
            <pc:sldMk cId="2999098062" sldId="649"/>
            <ac:spMk id="14" creationId="{5F776F3F-31E1-B7AA-5D11-1AB1A9490BFE}"/>
          </ac:spMkLst>
        </pc:spChg>
      </pc:sldChg>
      <pc:sldChg chg="modSp add mod">
        <pc:chgData name="Jim Fleming" userId="161791bae1afb603" providerId="LiveId" clId="{8A052D2C-ABDF-B149-96C7-C8C711A51E15}" dt="2023-12-16T18:07:31.712" v="284" actId="20577"/>
        <pc:sldMkLst>
          <pc:docMk/>
          <pc:sldMk cId="597948794" sldId="650"/>
        </pc:sldMkLst>
        <pc:spChg chg="mod">
          <ac:chgData name="Jim Fleming" userId="161791bae1afb603" providerId="LiveId" clId="{8A052D2C-ABDF-B149-96C7-C8C711A51E15}" dt="2023-12-16T18:07:31.712" v="284" actId="20577"/>
          <ac:spMkLst>
            <pc:docMk/>
            <pc:sldMk cId="597948794" sldId="650"/>
            <ac:spMk id="14" creationId="{5F776F3F-31E1-B7AA-5D11-1AB1A9490BFE}"/>
          </ac:spMkLst>
        </pc:spChg>
      </pc:sldChg>
      <pc:sldChg chg="modSp add mod ord modShow">
        <pc:chgData name="Jim Fleming" userId="161791bae1afb603" providerId="LiveId" clId="{8A052D2C-ABDF-B149-96C7-C8C711A51E15}" dt="2023-12-16T19:18:49.495" v="292" actId="313"/>
        <pc:sldMkLst>
          <pc:docMk/>
          <pc:sldMk cId="93078901" sldId="651"/>
        </pc:sldMkLst>
        <pc:spChg chg="mod">
          <ac:chgData name="Jim Fleming" userId="161791bae1afb603" providerId="LiveId" clId="{8A052D2C-ABDF-B149-96C7-C8C711A51E15}" dt="2023-12-16T19:18:49.495" v="292" actId="313"/>
          <ac:spMkLst>
            <pc:docMk/>
            <pc:sldMk cId="93078901" sldId="651"/>
            <ac:spMk id="3" creationId="{7AB4CD8A-D6E1-E979-8AB5-FC6B8EEB6AD5}"/>
          </ac:spMkLst>
        </pc:spChg>
      </pc:sldChg>
      <pc:sldChg chg="modSp add mod">
        <pc:chgData name="Jim Fleming" userId="161791bae1afb603" providerId="LiveId" clId="{8A052D2C-ABDF-B149-96C7-C8C711A51E15}" dt="2023-12-16T19:19:45.938" v="306" actId="20577"/>
        <pc:sldMkLst>
          <pc:docMk/>
          <pc:sldMk cId="1422873508" sldId="652"/>
        </pc:sldMkLst>
        <pc:spChg chg="mod">
          <ac:chgData name="Jim Fleming" userId="161791bae1afb603" providerId="LiveId" clId="{8A052D2C-ABDF-B149-96C7-C8C711A51E15}" dt="2023-12-16T19:19:45.938" v="306" actId="20577"/>
          <ac:spMkLst>
            <pc:docMk/>
            <pc:sldMk cId="1422873508" sldId="652"/>
            <ac:spMk id="3" creationId="{7AB4CD8A-D6E1-E979-8AB5-FC6B8EEB6AD5}"/>
          </ac:spMkLst>
        </pc:spChg>
      </pc:sldChg>
      <pc:sldChg chg="modSp add mod">
        <pc:chgData name="Jim Fleming" userId="161791bae1afb603" providerId="LiveId" clId="{8A052D2C-ABDF-B149-96C7-C8C711A51E15}" dt="2023-12-16T19:19:56.792" v="311" actId="20577"/>
        <pc:sldMkLst>
          <pc:docMk/>
          <pc:sldMk cId="1666777897" sldId="653"/>
        </pc:sldMkLst>
        <pc:spChg chg="mod">
          <ac:chgData name="Jim Fleming" userId="161791bae1afb603" providerId="LiveId" clId="{8A052D2C-ABDF-B149-96C7-C8C711A51E15}" dt="2023-12-16T19:19:56.792" v="311" actId="20577"/>
          <ac:spMkLst>
            <pc:docMk/>
            <pc:sldMk cId="1666777897" sldId="653"/>
            <ac:spMk id="3" creationId="{7AB4CD8A-D6E1-E979-8AB5-FC6B8EEB6AD5}"/>
          </ac:spMkLst>
        </pc:spChg>
      </pc:sldChg>
      <pc:sldChg chg="modSp add mod ord modShow">
        <pc:chgData name="Jim Fleming" userId="161791bae1afb603" providerId="LiveId" clId="{8A052D2C-ABDF-B149-96C7-C8C711A51E15}" dt="2023-12-16T19:26:33.387" v="331" actId="20578"/>
        <pc:sldMkLst>
          <pc:docMk/>
          <pc:sldMk cId="197750743" sldId="654"/>
        </pc:sldMkLst>
        <pc:spChg chg="mod">
          <ac:chgData name="Jim Fleming" userId="161791bae1afb603" providerId="LiveId" clId="{8A052D2C-ABDF-B149-96C7-C8C711A51E15}" dt="2023-12-16T19:25:05.874" v="330" actId="313"/>
          <ac:spMkLst>
            <pc:docMk/>
            <pc:sldMk cId="197750743" sldId="654"/>
            <ac:spMk id="14" creationId="{5F776F3F-31E1-B7AA-5D11-1AB1A9490BFE}"/>
          </ac:spMkLst>
        </pc:spChg>
      </pc:sldChg>
      <pc:sldChg chg="add ord">
        <pc:chgData name="Jim Fleming" userId="161791bae1afb603" providerId="LiveId" clId="{8A052D2C-ABDF-B149-96C7-C8C711A51E15}" dt="2023-12-16T19:28:06.226" v="339" actId="20578"/>
        <pc:sldMkLst>
          <pc:docMk/>
          <pc:sldMk cId="3957163057" sldId="655"/>
        </pc:sldMkLst>
      </pc:sldChg>
      <pc:sldChg chg="modSp add mod ord modShow">
        <pc:chgData name="Jim Fleming" userId="161791bae1afb603" providerId="LiveId" clId="{8A052D2C-ABDF-B149-96C7-C8C711A51E15}" dt="2023-12-16T19:53:43.851" v="358" actId="20577"/>
        <pc:sldMkLst>
          <pc:docMk/>
          <pc:sldMk cId="3520391036" sldId="656"/>
        </pc:sldMkLst>
        <pc:spChg chg="mod">
          <ac:chgData name="Jim Fleming" userId="161791bae1afb603" providerId="LiveId" clId="{8A052D2C-ABDF-B149-96C7-C8C711A51E15}" dt="2023-12-16T19:53:43.851" v="358" actId="20577"/>
          <ac:spMkLst>
            <pc:docMk/>
            <pc:sldMk cId="3520391036" sldId="656"/>
            <ac:spMk id="14" creationId="{5F776F3F-31E1-B7AA-5D11-1AB1A9490BFE}"/>
          </ac:spMkLst>
        </pc:spChg>
      </pc:sldChg>
      <pc:sldChg chg="add del">
        <pc:chgData name="Jim Fleming" userId="161791bae1afb603" providerId="LiveId" clId="{8A052D2C-ABDF-B149-96C7-C8C711A51E15}" dt="2023-12-16T19:53:18.400" v="347" actId="2696"/>
        <pc:sldMkLst>
          <pc:docMk/>
          <pc:sldMk cId="771359275" sldId="657"/>
        </pc:sldMkLst>
      </pc:sldChg>
      <pc:sldChg chg="modSp add mod">
        <pc:chgData name="Jim Fleming" userId="161791bae1afb603" providerId="LiveId" clId="{8A052D2C-ABDF-B149-96C7-C8C711A51E15}" dt="2023-12-16T19:53:49.397" v="359" actId="20577"/>
        <pc:sldMkLst>
          <pc:docMk/>
          <pc:sldMk cId="83043143" sldId="658"/>
        </pc:sldMkLst>
        <pc:spChg chg="mod">
          <ac:chgData name="Jim Fleming" userId="161791bae1afb603" providerId="LiveId" clId="{8A052D2C-ABDF-B149-96C7-C8C711A51E15}" dt="2023-12-16T19:53:49.397" v="359" actId="20577"/>
          <ac:spMkLst>
            <pc:docMk/>
            <pc:sldMk cId="83043143" sldId="658"/>
            <ac:spMk id="14" creationId="{5F776F3F-31E1-B7AA-5D11-1AB1A9490BFE}"/>
          </ac:spMkLst>
        </pc:spChg>
      </pc:sldChg>
      <pc:sldChg chg="add">
        <pc:chgData name="Jim Fleming" userId="161791bae1afb603" providerId="LiveId" clId="{8A052D2C-ABDF-B149-96C7-C8C711A51E15}" dt="2023-12-16T19:59:05.558" v="360" actId="2890"/>
        <pc:sldMkLst>
          <pc:docMk/>
          <pc:sldMk cId="986115001" sldId="659"/>
        </pc:sldMkLst>
      </pc:sldChg>
      <pc:sldChg chg="addSp modSp add mod">
        <pc:chgData name="Jim Fleming" userId="161791bae1afb603" providerId="LiveId" clId="{8A052D2C-ABDF-B149-96C7-C8C711A51E15}" dt="2023-12-16T20:01:43.401" v="440" actId="20577"/>
        <pc:sldMkLst>
          <pc:docMk/>
          <pc:sldMk cId="1346754096" sldId="660"/>
        </pc:sldMkLst>
        <pc:spChg chg="mod">
          <ac:chgData name="Jim Fleming" userId="161791bae1afb603" providerId="LiveId" clId="{8A052D2C-ABDF-B149-96C7-C8C711A51E15}" dt="2023-12-16T20:01:43.401" v="440" actId="20577"/>
          <ac:spMkLst>
            <pc:docMk/>
            <pc:sldMk cId="1346754096" sldId="660"/>
            <ac:spMk id="2" creationId="{1AC8C507-C381-A7EC-84C3-B88443D1F57A}"/>
          </ac:spMkLst>
        </pc:spChg>
        <pc:spChg chg="add mod">
          <ac:chgData name="Jim Fleming" userId="161791bae1afb603" providerId="LiveId" clId="{8A052D2C-ABDF-B149-96C7-C8C711A51E15}" dt="2023-12-16T20:01:39.578" v="433" actId="6549"/>
          <ac:spMkLst>
            <pc:docMk/>
            <pc:sldMk cId="1346754096" sldId="660"/>
            <ac:spMk id="3" creationId="{75A1C2EE-DFB9-4FEC-111D-1697DB357F84}"/>
          </ac:spMkLst>
        </pc:spChg>
      </pc:sldChg>
      <pc:sldChg chg="addSp modSp add mod">
        <pc:chgData name="Jim Fleming" userId="161791bae1afb603" providerId="LiveId" clId="{8A052D2C-ABDF-B149-96C7-C8C711A51E15}" dt="2023-12-16T20:03:43.719" v="447" actId="20577"/>
        <pc:sldMkLst>
          <pc:docMk/>
          <pc:sldMk cId="2605956977" sldId="661"/>
        </pc:sldMkLst>
        <pc:spChg chg="mod">
          <ac:chgData name="Jim Fleming" userId="161791bae1afb603" providerId="LiveId" clId="{8A052D2C-ABDF-B149-96C7-C8C711A51E15}" dt="2023-12-16T20:03:43.719" v="447" actId="20577"/>
          <ac:spMkLst>
            <pc:docMk/>
            <pc:sldMk cId="2605956977" sldId="661"/>
            <ac:spMk id="2" creationId="{1AC8C507-C381-A7EC-84C3-B88443D1F57A}"/>
          </ac:spMkLst>
        </pc:spChg>
        <pc:spChg chg="add mod">
          <ac:chgData name="Jim Fleming" userId="161791bae1afb603" providerId="LiveId" clId="{8A052D2C-ABDF-B149-96C7-C8C711A51E15}" dt="2023-12-16T20:03:41.284" v="444" actId="20577"/>
          <ac:spMkLst>
            <pc:docMk/>
            <pc:sldMk cId="2605956977" sldId="661"/>
            <ac:spMk id="3" creationId="{A4B0A699-D075-5C49-98B4-2FF6941B2C57}"/>
          </ac:spMkLst>
        </pc:spChg>
      </pc:sldChg>
      <pc:sldChg chg="addSp delSp modSp add mod">
        <pc:chgData name="Jim Fleming" userId="161791bae1afb603" providerId="LiveId" clId="{8A052D2C-ABDF-B149-96C7-C8C711A51E15}" dt="2023-12-16T20:04:31.293" v="448"/>
        <pc:sldMkLst>
          <pc:docMk/>
          <pc:sldMk cId="1015853161" sldId="662"/>
        </pc:sldMkLst>
        <pc:spChg chg="mod">
          <ac:chgData name="Jim Fleming" userId="161791bae1afb603" providerId="LiveId" clId="{8A052D2C-ABDF-B149-96C7-C8C711A51E15}" dt="2023-12-16T19:59:44.972" v="416" actId="20577"/>
          <ac:spMkLst>
            <pc:docMk/>
            <pc:sldMk cId="1015853161" sldId="662"/>
            <ac:spMk id="2" creationId="{1AC8C507-C381-A7EC-84C3-B88443D1F57A}"/>
          </ac:spMkLst>
        </pc:spChg>
        <pc:spChg chg="add del mod">
          <ac:chgData name="Jim Fleming" userId="161791bae1afb603" providerId="LiveId" clId="{8A052D2C-ABDF-B149-96C7-C8C711A51E15}" dt="2023-12-16T19:59:49.031" v="418" actId="478"/>
          <ac:spMkLst>
            <pc:docMk/>
            <pc:sldMk cId="1015853161" sldId="662"/>
            <ac:spMk id="3" creationId="{FDA38A78-5B14-F00D-D83E-208FEA5D22A9}"/>
          </ac:spMkLst>
        </pc:spChg>
        <pc:spChg chg="add mod">
          <ac:chgData name="Jim Fleming" userId="161791bae1afb603" providerId="LiveId" clId="{8A052D2C-ABDF-B149-96C7-C8C711A51E15}" dt="2023-12-16T20:04:31.293" v="448"/>
          <ac:spMkLst>
            <pc:docMk/>
            <pc:sldMk cId="1015853161" sldId="662"/>
            <ac:spMk id="4" creationId="{1ED5AC1F-D4B9-E418-FF9B-CB45A94B244E}"/>
          </ac:spMkLst>
        </pc:spChg>
      </pc:sldChg>
      <pc:sldChg chg="modSp add mod">
        <pc:chgData name="Jim Fleming" userId="161791bae1afb603" providerId="LiveId" clId="{8A052D2C-ABDF-B149-96C7-C8C711A51E15}" dt="2023-12-16T20:12:03.506" v="466" actId="20577"/>
        <pc:sldMkLst>
          <pc:docMk/>
          <pc:sldMk cId="902938252" sldId="663"/>
        </pc:sldMkLst>
        <pc:spChg chg="mod">
          <ac:chgData name="Jim Fleming" userId="161791bae1afb603" providerId="LiveId" clId="{8A052D2C-ABDF-B149-96C7-C8C711A51E15}" dt="2023-12-16T20:12:03.506" v="466" actId="20577"/>
          <ac:spMkLst>
            <pc:docMk/>
            <pc:sldMk cId="902938252" sldId="663"/>
            <ac:spMk id="14" creationId="{5F776F3F-31E1-B7AA-5D11-1AB1A9490BFE}"/>
          </ac:spMkLst>
        </pc:spChg>
      </pc:sldChg>
      <pc:sldChg chg="modSp add mod ord modShow">
        <pc:chgData name="Jim Fleming" userId="161791bae1afb603" providerId="LiveId" clId="{8A052D2C-ABDF-B149-96C7-C8C711A51E15}" dt="2023-12-16T20:16:59.216" v="473" actId="20577"/>
        <pc:sldMkLst>
          <pc:docMk/>
          <pc:sldMk cId="2905059870" sldId="664"/>
        </pc:sldMkLst>
        <pc:spChg chg="mod">
          <ac:chgData name="Jim Fleming" userId="161791bae1afb603" providerId="LiveId" clId="{8A052D2C-ABDF-B149-96C7-C8C711A51E15}" dt="2023-12-16T20:16:59.216" v="473" actId="20577"/>
          <ac:spMkLst>
            <pc:docMk/>
            <pc:sldMk cId="2905059870" sldId="664"/>
            <ac:spMk id="14" creationId="{5F776F3F-31E1-B7AA-5D11-1AB1A9490BFE}"/>
          </ac:spMkLst>
        </pc:spChg>
      </pc:sldChg>
    </pc:docChg>
  </pc:docChgLst>
  <pc:docChgLst>
    <pc:chgData name="Jim Fleming" userId="161791bae1afb603" providerId="LiveId" clId="{B153192E-CFB0-404F-872E-8B98057B7F1C}"/>
    <pc:docChg chg="undo custSel addSld delSld modSld sldOrd">
      <pc:chgData name="Jim Fleming" userId="161791bae1afb603" providerId="LiveId" clId="{B153192E-CFB0-404F-872E-8B98057B7F1C}" dt="2024-03-16T23:45:21.393" v="269" actId="20577"/>
      <pc:docMkLst>
        <pc:docMk/>
      </pc:docMkLst>
      <pc:sldChg chg="modSp mod">
        <pc:chgData name="Jim Fleming" userId="161791bae1afb603" providerId="LiveId" clId="{B153192E-CFB0-404F-872E-8B98057B7F1C}" dt="2024-03-16T23:44:58.828" v="255" actId="20577"/>
        <pc:sldMkLst>
          <pc:docMk/>
          <pc:sldMk cId="1520490589" sldId="468"/>
        </pc:sldMkLst>
        <pc:spChg chg="mod">
          <ac:chgData name="Jim Fleming" userId="161791bae1afb603" providerId="LiveId" clId="{B153192E-CFB0-404F-872E-8B98057B7F1C}" dt="2024-03-16T23:44:58.828" v="255" actId="20577"/>
          <ac:spMkLst>
            <pc:docMk/>
            <pc:sldMk cId="1520490589" sldId="468"/>
            <ac:spMk id="2" creationId="{1AC8C507-C381-A7EC-84C3-B88443D1F57A}"/>
          </ac:spMkLst>
        </pc:spChg>
        <pc:spChg chg="mod">
          <ac:chgData name="Jim Fleming" userId="161791bae1afb603" providerId="LiveId" clId="{B153192E-CFB0-404F-872E-8B98057B7F1C}" dt="2024-03-16T23:44:46.121" v="237" actId="6549"/>
          <ac:spMkLst>
            <pc:docMk/>
            <pc:sldMk cId="1520490589" sldId="468"/>
            <ac:spMk id="3" creationId="{62B5EBAE-EEA5-52B7-A79D-B215DCDBE55D}"/>
          </ac:spMkLst>
        </pc:spChg>
      </pc:sldChg>
      <pc:sldChg chg="modSp mod">
        <pc:chgData name="Jim Fleming" userId="161791bae1afb603" providerId="LiveId" clId="{B153192E-CFB0-404F-872E-8B98057B7F1C}" dt="2024-03-16T23:40:30.895" v="10" actId="6549"/>
        <pc:sldMkLst>
          <pc:docMk/>
          <pc:sldMk cId="189513369" sldId="583"/>
        </pc:sldMkLst>
        <pc:spChg chg="mod">
          <ac:chgData name="Jim Fleming" userId="161791bae1afb603" providerId="LiveId" clId="{B153192E-CFB0-404F-872E-8B98057B7F1C}" dt="2024-03-16T23:40:17.857" v="8" actId="6549"/>
          <ac:spMkLst>
            <pc:docMk/>
            <pc:sldMk cId="189513369" sldId="583"/>
            <ac:spMk id="2" creationId="{1AC8C507-C381-A7EC-84C3-B88443D1F57A}"/>
          </ac:spMkLst>
        </pc:spChg>
        <pc:spChg chg="mod">
          <ac:chgData name="Jim Fleming" userId="161791bae1afb603" providerId="LiveId" clId="{B153192E-CFB0-404F-872E-8B98057B7F1C}" dt="2024-03-16T23:40:30.895" v="10" actId="6549"/>
          <ac:spMkLst>
            <pc:docMk/>
            <pc:sldMk cId="189513369" sldId="583"/>
            <ac:spMk id="5" creationId="{FDC8D6C2-5F52-D34B-23A0-601FDE73D0F9}"/>
          </ac:spMkLst>
        </pc:spChg>
      </pc:sldChg>
      <pc:sldChg chg="modSp mod">
        <pc:chgData name="Jim Fleming" userId="161791bae1afb603" providerId="LiveId" clId="{B153192E-CFB0-404F-872E-8B98057B7F1C}" dt="2024-03-16T23:40:13.347" v="2" actId="20577"/>
        <pc:sldMkLst>
          <pc:docMk/>
          <pc:sldMk cId="111229696" sldId="648"/>
        </pc:sldMkLst>
        <pc:spChg chg="mod">
          <ac:chgData name="Jim Fleming" userId="161791bae1afb603" providerId="LiveId" clId="{B153192E-CFB0-404F-872E-8B98057B7F1C}" dt="2024-03-16T23:40:13.347" v="2" actId="20577"/>
          <ac:spMkLst>
            <pc:docMk/>
            <pc:sldMk cId="111229696" sldId="648"/>
            <ac:spMk id="2" creationId="{1AC8C507-C381-A7EC-84C3-B88443D1F57A}"/>
          </ac:spMkLst>
        </pc:spChg>
      </pc:sldChg>
      <pc:sldChg chg="add ord">
        <pc:chgData name="Jim Fleming" userId="161791bae1afb603" providerId="LiveId" clId="{B153192E-CFB0-404F-872E-8B98057B7F1C}" dt="2024-03-16T23:40:52.694" v="19" actId="20578"/>
        <pc:sldMkLst>
          <pc:docMk/>
          <pc:sldMk cId="1704666994" sldId="649"/>
        </pc:sldMkLst>
      </pc:sldChg>
      <pc:sldChg chg="del">
        <pc:chgData name="Jim Fleming" userId="161791bae1afb603" providerId="LiveId" clId="{B153192E-CFB0-404F-872E-8B98057B7F1C}" dt="2024-03-16T23:40:39.414" v="12" actId="2696"/>
        <pc:sldMkLst>
          <pc:docMk/>
          <pc:sldMk cId="2023914728" sldId="649"/>
        </pc:sldMkLst>
      </pc:sldChg>
      <pc:sldChg chg="del">
        <pc:chgData name="Jim Fleming" userId="161791bae1afb603" providerId="LiveId" clId="{B153192E-CFB0-404F-872E-8B98057B7F1C}" dt="2024-03-16T23:40:39.977" v="13" actId="2696"/>
        <pc:sldMkLst>
          <pc:docMk/>
          <pc:sldMk cId="825580403" sldId="650"/>
        </pc:sldMkLst>
      </pc:sldChg>
      <pc:sldChg chg="add del">
        <pc:chgData name="Jim Fleming" userId="161791bae1afb603" providerId="LiveId" clId="{B153192E-CFB0-404F-872E-8B98057B7F1C}" dt="2024-03-16T23:43:59.359" v="230" actId="2696"/>
        <pc:sldMkLst>
          <pc:docMk/>
          <pc:sldMk cId="953154733" sldId="650"/>
        </pc:sldMkLst>
      </pc:sldChg>
      <pc:sldChg chg="del">
        <pc:chgData name="Jim Fleming" userId="161791bae1afb603" providerId="LiveId" clId="{B153192E-CFB0-404F-872E-8B98057B7F1C}" dt="2024-03-16T23:40:40.427" v="14" actId="2696"/>
        <pc:sldMkLst>
          <pc:docMk/>
          <pc:sldMk cId="907203637" sldId="651"/>
        </pc:sldMkLst>
      </pc:sldChg>
      <pc:sldChg chg="addSp delSp modSp add mod ord">
        <pc:chgData name="Jim Fleming" userId="161791bae1afb603" providerId="LiveId" clId="{B153192E-CFB0-404F-872E-8B98057B7F1C}" dt="2024-03-16T23:45:12.951" v="261" actId="20577"/>
        <pc:sldMkLst>
          <pc:docMk/>
          <pc:sldMk cId="1046897879" sldId="651"/>
        </pc:sldMkLst>
        <pc:spChg chg="mod">
          <ac:chgData name="Jim Fleming" userId="161791bae1afb603" providerId="LiveId" clId="{B153192E-CFB0-404F-872E-8B98057B7F1C}" dt="2024-03-16T23:41:16.368" v="56" actId="313"/>
          <ac:spMkLst>
            <pc:docMk/>
            <pc:sldMk cId="1046897879" sldId="651"/>
            <ac:spMk id="2" creationId="{1AC8C507-C381-A7EC-84C3-B88443D1F57A}"/>
          </ac:spMkLst>
        </pc:spChg>
        <pc:spChg chg="add del mod">
          <ac:chgData name="Jim Fleming" userId="161791bae1afb603" providerId="LiveId" clId="{B153192E-CFB0-404F-872E-8B98057B7F1C}" dt="2024-03-16T23:41:34.072" v="62" actId="478"/>
          <ac:spMkLst>
            <pc:docMk/>
            <pc:sldMk cId="1046897879" sldId="651"/>
            <ac:spMk id="4" creationId="{BA4CAD42-3EE9-1EFD-DA2D-1D254DD82703}"/>
          </ac:spMkLst>
        </pc:spChg>
        <pc:spChg chg="add del mod">
          <ac:chgData name="Jim Fleming" userId="161791bae1afb603" providerId="LiveId" clId="{B153192E-CFB0-404F-872E-8B98057B7F1C}" dt="2024-03-16T23:45:12.951" v="261" actId="20577"/>
          <ac:spMkLst>
            <pc:docMk/>
            <pc:sldMk cId="1046897879" sldId="651"/>
            <ac:spMk id="5" creationId="{FDC8D6C2-5F52-D34B-23A0-601FDE73D0F9}"/>
          </ac:spMkLst>
        </pc:spChg>
      </pc:sldChg>
      <pc:sldChg chg="modSp add mod">
        <pc:chgData name="Jim Fleming" userId="161791bae1afb603" providerId="LiveId" clId="{B153192E-CFB0-404F-872E-8B98057B7F1C}" dt="2024-03-16T23:45:16.311" v="262"/>
        <pc:sldMkLst>
          <pc:docMk/>
          <pc:sldMk cId="2692242383" sldId="652"/>
        </pc:sldMkLst>
        <pc:spChg chg="mod">
          <ac:chgData name="Jim Fleming" userId="161791bae1afb603" providerId="LiveId" clId="{B153192E-CFB0-404F-872E-8B98057B7F1C}" dt="2024-03-16T23:45:16.311" v="262"/>
          <ac:spMkLst>
            <pc:docMk/>
            <pc:sldMk cId="2692242383" sldId="652"/>
            <ac:spMk id="5" creationId="{FDC8D6C2-5F52-D34B-23A0-601FDE73D0F9}"/>
          </ac:spMkLst>
        </pc:spChg>
      </pc:sldChg>
      <pc:sldChg chg="del">
        <pc:chgData name="Jim Fleming" userId="161791bae1afb603" providerId="LiveId" clId="{B153192E-CFB0-404F-872E-8B98057B7F1C}" dt="2024-03-16T23:40:40.817" v="15" actId="2696"/>
        <pc:sldMkLst>
          <pc:docMk/>
          <pc:sldMk cId="3173313526" sldId="652"/>
        </pc:sldMkLst>
      </pc:sldChg>
      <pc:sldChg chg="del">
        <pc:chgData name="Jim Fleming" userId="161791bae1afb603" providerId="LiveId" clId="{B153192E-CFB0-404F-872E-8B98057B7F1C}" dt="2024-03-16T23:40:41.240" v="16" actId="2696"/>
        <pc:sldMkLst>
          <pc:docMk/>
          <pc:sldMk cId="3035008241" sldId="653"/>
        </pc:sldMkLst>
      </pc:sldChg>
      <pc:sldChg chg="modSp add mod">
        <pc:chgData name="Jim Fleming" userId="161791bae1afb603" providerId="LiveId" clId="{B153192E-CFB0-404F-872E-8B98057B7F1C}" dt="2024-03-16T23:45:21.393" v="269" actId="20577"/>
        <pc:sldMkLst>
          <pc:docMk/>
          <pc:sldMk cId="3922066305" sldId="653"/>
        </pc:sldMkLst>
        <pc:spChg chg="mod">
          <ac:chgData name="Jim Fleming" userId="161791bae1afb603" providerId="LiveId" clId="{B153192E-CFB0-404F-872E-8B98057B7F1C}" dt="2024-03-16T23:45:21.393" v="269" actId="20577"/>
          <ac:spMkLst>
            <pc:docMk/>
            <pc:sldMk cId="3922066305" sldId="653"/>
            <ac:spMk id="5" creationId="{FDC8D6C2-5F52-D34B-23A0-601FDE73D0F9}"/>
          </ac:spMkLst>
        </pc:spChg>
      </pc:sldChg>
      <pc:sldChg chg="del">
        <pc:chgData name="Jim Fleming" userId="161791bae1afb603" providerId="LiveId" clId="{B153192E-CFB0-404F-872E-8B98057B7F1C}" dt="2024-03-16T23:40:38.434" v="11" actId="2696"/>
        <pc:sldMkLst>
          <pc:docMk/>
          <pc:sldMk cId="933047030" sldId="654"/>
        </pc:sldMkLst>
      </pc:sldChg>
      <pc:sldChg chg="modSp add mod replId">
        <pc:chgData name="Jim Fleming" userId="161791bae1afb603" providerId="LiveId" clId="{B153192E-CFB0-404F-872E-8B98057B7F1C}" dt="2024-03-16T23:45:18.529" v="263"/>
        <pc:sldMkLst>
          <pc:docMk/>
          <pc:sldMk cId="3865378955" sldId="654"/>
        </pc:sldMkLst>
        <pc:spChg chg="mod">
          <ac:chgData name="Jim Fleming" userId="161791bae1afb603" providerId="LiveId" clId="{B153192E-CFB0-404F-872E-8B98057B7F1C}" dt="2024-03-16T23:45:18.529" v="263"/>
          <ac:spMkLst>
            <pc:docMk/>
            <pc:sldMk cId="3865378955" sldId="654"/>
            <ac:spMk id="5" creationId="{FDC8D6C2-5F52-D34B-23A0-601FDE73D0F9}"/>
          </ac:spMkLst>
        </pc:spChg>
      </pc:sldChg>
      <pc:sldChg chg="del">
        <pc:chgData name="Jim Fleming" userId="161791bae1afb603" providerId="LiveId" clId="{B153192E-CFB0-404F-872E-8B98057B7F1C}" dt="2024-03-16T23:40:42.253" v="17" actId="2696"/>
        <pc:sldMkLst>
          <pc:docMk/>
          <pc:sldMk cId="2504948004" sldId="655"/>
        </pc:sldMkLst>
      </pc:sldChg>
    </pc:docChg>
  </pc:docChgLst>
  <pc:docChgLst>
    <pc:chgData name="Jim Fleming" userId="161791bae1afb603" providerId="LiveId" clId="{3A94EC96-952C-ED41-BA3A-E89B26CF9742}"/>
    <pc:docChg chg="custSel addSld delSld modSld sldOrd">
      <pc:chgData name="Jim Fleming" userId="161791bae1afb603" providerId="LiveId" clId="{3A94EC96-952C-ED41-BA3A-E89B26CF9742}" dt="2024-02-10T14:09:10.370" v="133" actId="478"/>
      <pc:docMkLst>
        <pc:docMk/>
      </pc:docMkLst>
      <pc:sldChg chg="delSp add mod">
        <pc:chgData name="Jim Fleming" userId="161791bae1afb603" providerId="LiveId" clId="{3A94EC96-952C-ED41-BA3A-E89B26CF9742}" dt="2024-02-10T14:09:10.370" v="133" actId="478"/>
        <pc:sldMkLst>
          <pc:docMk/>
          <pc:sldMk cId="1321751761" sldId="491"/>
        </pc:sldMkLst>
        <pc:picChg chg="del">
          <ac:chgData name="Jim Fleming" userId="161791bae1afb603" providerId="LiveId" clId="{3A94EC96-952C-ED41-BA3A-E89B26CF9742}" dt="2024-02-10T14:09:10.370" v="133" actId="478"/>
          <ac:picMkLst>
            <pc:docMk/>
            <pc:sldMk cId="1321751761" sldId="491"/>
            <ac:picMk id="5" creationId="{3A76972D-22C4-F901-AF69-A66D2D1DD233}"/>
          </ac:picMkLst>
        </pc:picChg>
      </pc:sldChg>
      <pc:sldChg chg="addSp delSp modSp add mod">
        <pc:chgData name="Jim Fleming" userId="161791bae1afb603" providerId="LiveId" clId="{3A94EC96-952C-ED41-BA3A-E89B26CF9742}" dt="2024-02-10T14:08:59.594" v="132" actId="478"/>
        <pc:sldMkLst>
          <pc:docMk/>
          <pc:sldMk cId="1424495844" sldId="556"/>
        </pc:sldMkLst>
        <pc:picChg chg="add mod">
          <ac:chgData name="Jim Fleming" userId="161791bae1afb603" providerId="LiveId" clId="{3A94EC96-952C-ED41-BA3A-E89B26CF9742}" dt="2024-02-10T14:08:41.287" v="131"/>
          <ac:picMkLst>
            <pc:docMk/>
            <pc:sldMk cId="1424495844" sldId="556"/>
            <ac:picMk id="2" creationId="{7B23E8AE-D740-E26D-0C37-059EEBB52ECB}"/>
          </ac:picMkLst>
        </pc:picChg>
        <pc:picChg chg="del">
          <ac:chgData name="Jim Fleming" userId="161791bae1afb603" providerId="LiveId" clId="{3A94EC96-952C-ED41-BA3A-E89B26CF9742}" dt="2024-02-10T14:08:59.594" v="132" actId="478"/>
          <ac:picMkLst>
            <pc:docMk/>
            <pc:sldMk cId="1424495844" sldId="556"/>
            <ac:picMk id="5" creationId="{3A76972D-22C4-F901-AF69-A66D2D1DD233}"/>
          </ac:picMkLst>
        </pc:picChg>
        <pc:picChg chg="del">
          <ac:chgData name="Jim Fleming" userId="161791bae1afb603" providerId="LiveId" clId="{3A94EC96-952C-ED41-BA3A-E89B26CF9742}" dt="2024-02-10T14:08:40.936" v="130" actId="478"/>
          <ac:picMkLst>
            <pc:docMk/>
            <pc:sldMk cId="1424495844" sldId="556"/>
            <ac:picMk id="2050" creationId="{7C4D0226-4B86-A5A3-3507-BFD0274CD8A6}"/>
          </ac:picMkLst>
        </pc:picChg>
      </pc:sldChg>
      <pc:sldChg chg="modSp mod">
        <pc:chgData name="Jim Fleming" userId="161791bae1afb603" providerId="LiveId" clId="{3A94EC96-952C-ED41-BA3A-E89B26CF9742}" dt="2024-02-10T13:54:17.145" v="15" actId="14100"/>
        <pc:sldMkLst>
          <pc:docMk/>
          <pc:sldMk cId="189513369" sldId="583"/>
        </pc:sldMkLst>
        <pc:spChg chg="mod">
          <ac:chgData name="Jim Fleming" userId="161791bae1afb603" providerId="LiveId" clId="{3A94EC96-952C-ED41-BA3A-E89B26CF9742}" dt="2024-02-10T13:53:58.016" v="13" actId="20577"/>
          <ac:spMkLst>
            <pc:docMk/>
            <pc:sldMk cId="189513369" sldId="583"/>
            <ac:spMk id="2" creationId="{1AC8C507-C381-A7EC-84C3-B88443D1F57A}"/>
          </ac:spMkLst>
        </pc:spChg>
        <pc:spChg chg="mod">
          <ac:chgData name="Jim Fleming" userId="161791bae1afb603" providerId="LiveId" clId="{3A94EC96-952C-ED41-BA3A-E89B26CF9742}" dt="2024-02-10T13:54:17.145" v="15" actId="14100"/>
          <ac:spMkLst>
            <pc:docMk/>
            <pc:sldMk cId="189513369" sldId="583"/>
            <ac:spMk id="5" creationId="{FDC8D6C2-5F52-D34B-23A0-601FDE73D0F9}"/>
          </ac:spMkLst>
        </pc:spChg>
      </pc:sldChg>
      <pc:sldChg chg="modSp mod">
        <pc:chgData name="Jim Fleming" userId="161791bae1afb603" providerId="LiveId" clId="{3A94EC96-952C-ED41-BA3A-E89B26CF9742}" dt="2024-02-10T13:53:51.588" v="10" actId="6549"/>
        <pc:sldMkLst>
          <pc:docMk/>
          <pc:sldMk cId="111229696" sldId="648"/>
        </pc:sldMkLst>
        <pc:spChg chg="mod">
          <ac:chgData name="Jim Fleming" userId="161791bae1afb603" providerId="LiveId" clId="{3A94EC96-952C-ED41-BA3A-E89B26CF9742}" dt="2024-02-10T13:53:51.588" v="10" actId="6549"/>
          <ac:spMkLst>
            <pc:docMk/>
            <pc:sldMk cId="111229696" sldId="648"/>
            <ac:spMk id="2" creationId="{1AC8C507-C381-A7EC-84C3-B88443D1F57A}"/>
          </ac:spMkLst>
        </pc:spChg>
      </pc:sldChg>
      <pc:sldChg chg="del">
        <pc:chgData name="Jim Fleming" userId="161791bae1afb603" providerId="LiveId" clId="{3A94EC96-952C-ED41-BA3A-E89B26CF9742}" dt="2024-02-10T13:54:23.432" v="17" actId="2696"/>
        <pc:sldMkLst>
          <pc:docMk/>
          <pc:sldMk cId="4120173723" sldId="650"/>
        </pc:sldMkLst>
      </pc:sldChg>
      <pc:sldChg chg="del">
        <pc:chgData name="Jim Fleming" userId="161791bae1afb603" providerId="LiveId" clId="{3A94EC96-952C-ED41-BA3A-E89B26CF9742}" dt="2024-02-10T13:54:25.181" v="19" actId="2696"/>
        <pc:sldMkLst>
          <pc:docMk/>
          <pc:sldMk cId="1088369182" sldId="651"/>
        </pc:sldMkLst>
      </pc:sldChg>
      <pc:sldChg chg="del">
        <pc:chgData name="Jim Fleming" userId="161791bae1afb603" providerId="LiveId" clId="{3A94EC96-952C-ED41-BA3A-E89B26CF9742}" dt="2024-02-10T13:54:27.585" v="21" actId="2696"/>
        <pc:sldMkLst>
          <pc:docMk/>
          <pc:sldMk cId="501681668" sldId="652"/>
        </pc:sldMkLst>
      </pc:sldChg>
      <pc:sldChg chg="del">
        <pc:chgData name="Jim Fleming" userId="161791bae1afb603" providerId="LiveId" clId="{3A94EC96-952C-ED41-BA3A-E89B26CF9742}" dt="2024-02-10T13:54:30.951" v="23" actId="2696"/>
        <pc:sldMkLst>
          <pc:docMk/>
          <pc:sldMk cId="4225023097" sldId="653"/>
        </pc:sldMkLst>
      </pc:sldChg>
      <pc:sldChg chg="del">
        <pc:chgData name="Jim Fleming" userId="161791bae1afb603" providerId="LiveId" clId="{3A94EC96-952C-ED41-BA3A-E89B26CF9742}" dt="2024-02-10T13:54:31.453" v="24" actId="2696"/>
        <pc:sldMkLst>
          <pc:docMk/>
          <pc:sldMk cId="337362603" sldId="654"/>
        </pc:sldMkLst>
      </pc:sldChg>
      <pc:sldChg chg="modSp mod">
        <pc:chgData name="Jim Fleming" userId="161791bae1afb603" providerId="LiveId" clId="{3A94EC96-952C-ED41-BA3A-E89B26CF9742}" dt="2024-02-10T13:55:13.287" v="34" actId="20577"/>
        <pc:sldMkLst>
          <pc:docMk/>
          <pc:sldMk cId="3271848622" sldId="655"/>
        </pc:sldMkLst>
        <pc:spChg chg="mod">
          <ac:chgData name="Jim Fleming" userId="161791bae1afb603" providerId="LiveId" clId="{3A94EC96-952C-ED41-BA3A-E89B26CF9742}" dt="2024-02-10T13:55:13.287" v="34" actId="20577"/>
          <ac:spMkLst>
            <pc:docMk/>
            <pc:sldMk cId="3271848622" sldId="655"/>
            <ac:spMk id="3" creationId="{B98B9FA3-7A2E-966B-BDC6-DE9716CDA9A0}"/>
          </ac:spMkLst>
        </pc:spChg>
      </pc:sldChg>
      <pc:sldChg chg="del">
        <pc:chgData name="Jim Fleming" userId="161791bae1afb603" providerId="LiveId" clId="{3A94EC96-952C-ED41-BA3A-E89B26CF9742}" dt="2024-02-10T13:54:22.507" v="16" actId="2696"/>
        <pc:sldMkLst>
          <pc:docMk/>
          <pc:sldMk cId="48545113" sldId="656"/>
        </pc:sldMkLst>
      </pc:sldChg>
      <pc:sldChg chg="modSp add mod ord modShow">
        <pc:chgData name="Jim Fleming" userId="161791bae1afb603" providerId="LiveId" clId="{3A94EC96-952C-ED41-BA3A-E89B26CF9742}" dt="2024-02-10T13:56:51.605" v="122" actId="114"/>
        <pc:sldMkLst>
          <pc:docMk/>
          <pc:sldMk cId="1646452653" sldId="656"/>
        </pc:sldMkLst>
        <pc:spChg chg="mod">
          <ac:chgData name="Jim Fleming" userId="161791bae1afb603" providerId="LiveId" clId="{3A94EC96-952C-ED41-BA3A-E89B26CF9742}" dt="2024-02-10T13:56:51.605" v="122" actId="114"/>
          <ac:spMkLst>
            <pc:docMk/>
            <pc:sldMk cId="1646452653" sldId="656"/>
            <ac:spMk id="14" creationId="{10E33D72-F371-D5AB-4235-6C9AB4294C13}"/>
          </ac:spMkLst>
        </pc:spChg>
      </pc:sldChg>
      <pc:sldChg chg="del">
        <pc:chgData name="Jim Fleming" userId="161791bae1afb603" providerId="LiveId" clId="{3A94EC96-952C-ED41-BA3A-E89B26CF9742}" dt="2024-02-10T13:54:24.415" v="18" actId="2696"/>
        <pc:sldMkLst>
          <pc:docMk/>
          <pc:sldMk cId="3352946960" sldId="657"/>
        </pc:sldMkLst>
      </pc:sldChg>
      <pc:sldChg chg="add ord">
        <pc:chgData name="Jim Fleming" userId="161791bae1afb603" providerId="LiveId" clId="{3A94EC96-952C-ED41-BA3A-E89B26CF9742}" dt="2024-02-10T13:59:12.918" v="125" actId="20578"/>
        <pc:sldMkLst>
          <pc:docMk/>
          <pc:sldMk cId="4050988270" sldId="657"/>
        </pc:sldMkLst>
      </pc:sldChg>
      <pc:sldChg chg="add ord">
        <pc:chgData name="Jim Fleming" userId="161791bae1afb603" providerId="LiveId" clId="{3A94EC96-952C-ED41-BA3A-E89B26CF9742}" dt="2024-02-10T13:59:17.069" v="127" actId="20578"/>
        <pc:sldMkLst>
          <pc:docMk/>
          <pc:sldMk cId="1843317052" sldId="658"/>
        </pc:sldMkLst>
      </pc:sldChg>
      <pc:sldChg chg="del">
        <pc:chgData name="Jim Fleming" userId="161791bae1afb603" providerId="LiveId" clId="{3A94EC96-952C-ED41-BA3A-E89B26CF9742}" dt="2024-02-10T13:54:25.936" v="20" actId="2696"/>
        <pc:sldMkLst>
          <pc:docMk/>
          <pc:sldMk cId="1906283373" sldId="658"/>
        </pc:sldMkLst>
      </pc:sldChg>
      <pc:sldChg chg="del">
        <pc:chgData name="Jim Fleming" userId="161791bae1afb603" providerId="LiveId" clId="{3A94EC96-952C-ED41-BA3A-E89B26CF9742}" dt="2024-02-10T13:54:30.231" v="22" actId="2696"/>
        <pc:sldMkLst>
          <pc:docMk/>
          <pc:sldMk cId="519493701" sldId="659"/>
        </pc:sldMkLst>
      </pc:sldChg>
      <pc:sldChg chg="add ord">
        <pc:chgData name="Jim Fleming" userId="161791bae1afb603" providerId="LiveId" clId="{3A94EC96-952C-ED41-BA3A-E89B26CF9742}" dt="2024-02-10T13:59:24.725" v="129" actId="20578"/>
        <pc:sldMkLst>
          <pc:docMk/>
          <pc:sldMk cId="1118561676" sldId="659"/>
        </pc:sldMkLst>
      </pc:sldChg>
      <pc:sldChg chg="del">
        <pc:chgData name="Jim Fleming" userId="161791bae1afb603" providerId="LiveId" clId="{3A94EC96-952C-ED41-BA3A-E89B26CF9742}" dt="2024-02-10T13:54:32.280" v="25" actId="2696"/>
        <pc:sldMkLst>
          <pc:docMk/>
          <pc:sldMk cId="913838025" sldId="660"/>
        </pc:sldMkLst>
      </pc:sldChg>
    </pc:docChg>
  </pc:docChgLst>
  <pc:docChgLst>
    <pc:chgData name="Jim Fleming" userId="161791bae1afb603" providerId="LiveId" clId="{10F1BE37-3021-0445-8BE8-026D7FCB86B5}"/>
    <pc:docChg chg="custSel addSld delSld modSld sldOrd">
      <pc:chgData name="Jim Fleming" userId="161791bae1afb603" providerId="LiveId" clId="{10F1BE37-3021-0445-8BE8-026D7FCB86B5}" dt="2023-10-08T01:28:02.820" v="132" actId="2696"/>
      <pc:docMkLst>
        <pc:docMk/>
      </pc:docMkLst>
      <pc:sldChg chg="modSp mod">
        <pc:chgData name="Jim Fleming" userId="161791bae1afb603" providerId="LiveId" clId="{10F1BE37-3021-0445-8BE8-026D7FCB86B5}" dt="2023-10-08T01:05:42.661" v="18" actId="14100"/>
        <pc:sldMkLst>
          <pc:docMk/>
          <pc:sldMk cId="95395388" sldId="487"/>
        </pc:sldMkLst>
        <pc:spChg chg="mod">
          <ac:chgData name="Jim Fleming" userId="161791bae1afb603" providerId="LiveId" clId="{10F1BE37-3021-0445-8BE8-026D7FCB86B5}" dt="2023-10-08T01:05:35.652" v="16" actId="20577"/>
          <ac:spMkLst>
            <pc:docMk/>
            <pc:sldMk cId="95395388" sldId="487"/>
            <ac:spMk id="2" creationId="{1AC8C507-C381-A7EC-84C3-B88443D1F57A}"/>
          </ac:spMkLst>
        </pc:spChg>
        <pc:spChg chg="mod">
          <ac:chgData name="Jim Fleming" userId="161791bae1afb603" providerId="LiveId" clId="{10F1BE37-3021-0445-8BE8-026D7FCB86B5}" dt="2023-10-08T01:05:42.661" v="18" actId="14100"/>
          <ac:spMkLst>
            <pc:docMk/>
            <pc:sldMk cId="95395388" sldId="487"/>
            <ac:spMk id="5" creationId="{FDC8D6C2-5F52-D34B-23A0-601FDE73D0F9}"/>
          </ac:spMkLst>
        </pc:spChg>
      </pc:sldChg>
      <pc:sldChg chg="del">
        <pc:chgData name="Jim Fleming" userId="161791bae1afb603" providerId="LiveId" clId="{10F1BE37-3021-0445-8BE8-026D7FCB86B5}" dt="2023-10-08T01:05:54.469" v="23" actId="2696"/>
        <pc:sldMkLst>
          <pc:docMk/>
          <pc:sldMk cId="1321751761" sldId="491"/>
        </pc:sldMkLst>
      </pc:sldChg>
      <pc:sldChg chg="modSp del mod">
        <pc:chgData name="Jim Fleming" userId="161791bae1afb603" providerId="LiveId" clId="{10F1BE37-3021-0445-8BE8-026D7FCB86B5}" dt="2023-10-08T01:21:54.434" v="123" actId="2696"/>
        <pc:sldMkLst>
          <pc:docMk/>
          <pc:sldMk cId="585080306" sldId="521"/>
        </pc:sldMkLst>
        <pc:spChg chg="mod">
          <ac:chgData name="Jim Fleming" userId="161791bae1afb603" providerId="LiveId" clId="{10F1BE37-3021-0445-8BE8-026D7FCB86B5}" dt="2023-10-08T01:04:44.405" v="5" actId="20577"/>
          <ac:spMkLst>
            <pc:docMk/>
            <pc:sldMk cId="585080306" sldId="521"/>
            <ac:spMk id="2" creationId="{1AC8C507-C381-A7EC-84C3-B88443D1F57A}"/>
          </ac:spMkLst>
        </pc:spChg>
      </pc:sldChg>
      <pc:sldChg chg="del">
        <pc:chgData name="Jim Fleming" userId="161791bae1afb603" providerId="LiveId" clId="{10F1BE37-3021-0445-8BE8-026D7FCB86B5}" dt="2023-10-08T01:05:48.898" v="19" actId="2696"/>
        <pc:sldMkLst>
          <pc:docMk/>
          <pc:sldMk cId="3985397852" sldId="531"/>
        </pc:sldMkLst>
      </pc:sldChg>
      <pc:sldChg chg="del">
        <pc:chgData name="Jim Fleming" userId="161791bae1afb603" providerId="LiveId" clId="{10F1BE37-3021-0445-8BE8-026D7FCB86B5}" dt="2023-10-08T01:05:49.749" v="20" actId="2696"/>
        <pc:sldMkLst>
          <pc:docMk/>
          <pc:sldMk cId="1040975170" sldId="532"/>
        </pc:sldMkLst>
      </pc:sldChg>
      <pc:sldChg chg="del">
        <pc:chgData name="Jim Fleming" userId="161791bae1afb603" providerId="LiveId" clId="{10F1BE37-3021-0445-8BE8-026D7FCB86B5}" dt="2023-10-08T01:05:51.257" v="21" actId="2696"/>
        <pc:sldMkLst>
          <pc:docMk/>
          <pc:sldMk cId="2800853017" sldId="533"/>
        </pc:sldMkLst>
      </pc:sldChg>
      <pc:sldChg chg="del">
        <pc:chgData name="Jim Fleming" userId="161791bae1afb603" providerId="LiveId" clId="{10F1BE37-3021-0445-8BE8-026D7FCB86B5}" dt="2023-10-08T01:05:53.316" v="22" actId="2696"/>
        <pc:sldMkLst>
          <pc:docMk/>
          <pc:sldMk cId="1391293919" sldId="536"/>
        </pc:sldMkLst>
      </pc:sldChg>
      <pc:sldChg chg="del">
        <pc:chgData name="Jim Fleming" userId="161791bae1afb603" providerId="LiveId" clId="{10F1BE37-3021-0445-8BE8-026D7FCB86B5}" dt="2023-10-08T01:05:57.910" v="25" actId="2696"/>
        <pc:sldMkLst>
          <pc:docMk/>
          <pc:sldMk cId="3549934985" sldId="537"/>
        </pc:sldMkLst>
      </pc:sldChg>
      <pc:sldChg chg="del">
        <pc:chgData name="Jim Fleming" userId="161791bae1afb603" providerId="LiveId" clId="{10F1BE37-3021-0445-8BE8-026D7FCB86B5}" dt="2023-10-08T01:05:58.846" v="26" actId="2696"/>
        <pc:sldMkLst>
          <pc:docMk/>
          <pc:sldMk cId="1797093622" sldId="538"/>
        </pc:sldMkLst>
      </pc:sldChg>
      <pc:sldChg chg="del">
        <pc:chgData name="Jim Fleming" userId="161791bae1afb603" providerId="LiveId" clId="{10F1BE37-3021-0445-8BE8-026D7FCB86B5}" dt="2023-10-08T01:06:01.162" v="28" actId="2696"/>
        <pc:sldMkLst>
          <pc:docMk/>
          <pc:sldMk cId="3433638524" sldId="539"/>
        </pc:sldMkLst>
      </pc:sldChg>
      <pc:sldChg chg="del">
        <pc:chgData name="Jim Fleming" userId="161791bae1afb603" providerId="LiveId" clId="{10F1BE37-3021-0445-8BE8-026D7FCB86B5}" dt="2023-10-08T01:06:03.044" v="29" actId="2696"/>
        <pc:sldMkLst>
          <pc:docMk/>
          <pc:sldMk cId="485338254" sldId="543"/>
        </pc:sldMkLst>
      </pc:sldChg>
      <pc:sldChg chg="del">
        <pc:chgData name="Jim Fleming" userId="161791bae1afb603" providerId="LiveId" clId="{10F1BE37-3021-0445-8BE8-026D7FCB86B5}" dt="2023-10-08T01:06:22.869" v="33" actId="2696"/>
        <pc:sldMkLst>
          <pc:docMk/>
          <pc:sldMk cId="2568498572" sldId="544"/>
        </pc:sldMkLst>
      </pc:sldChg>
      <pc:sldChg chg="modSp mod ord">
        <pc:chgData name="Jim Fleming" userId="161791bae1afb603" providerId="LiveId" clId="{10F1BE37-3021-0445-8BE8-026D7FCB86B5}" dt="2023-10-08T01:20:14.306" v="114" actId="20578"/>
        <pc:sldMkLst>
          <pc:docMk/>
          <pc:sldMk cId="3656160492" sldId="545"/>
        </pc:sldMkLst>
        <pc:spChg chg="mod">
          <ac:chgData name="Jim Fleming" userId="161791bae1afb603" providerId="LiveId" clId="{10F1BE37-3021-0445-8BE8-026D7FCB86B5}" dt="2023-10-08T01:07:48.050" v="40" actId="20577"/>
          <ac:spMkLst>
            <pc:docMk/>
            <pc:sldMk cId="3656160492" sldId="545"/>
            <ac:spMk id="14" creationId="{5F776F3F-31E1-B7AA-5D11-1AB1A9490BFE}"/>
          </ac:spMkLst>
        </pc:spChg>
      </pc:sldChg>
      <pc:sldChg chg="modSp mod ord">
        <pc:chgData name="Jim Fleming" userId="161791bae1afb603" providerId="LiveId" clId="{10F1BE37-3021-0445-8BE8-026D7FCB86B5}" dt="2023-10-08T01:21:08.778" v="118" actId="20578"/>
        <pc:sldMkLst>
          <pc:docMk/>
          <pc:sldMk cId="3815720884" sldId="546"/>
        </pc:sldMkLst>
        <pc:spChg chg="mod">
          <ac:chgData name="Jim Fleming" userId="161791bae1afb603" providerId="LiveId" clId="{10F1BE37-3021-0445-8BE8-026D7FCB86B5}" dt="2023-10-08T01:12:19.435" v="73" actId="20577"/>
          <ac:spMkLst>
            <pc:docMk/>
            <pc:sldMk cId="3815720884" sldId="546"/>
            <ac:spMk id="14" creationId="{5F776F3F-31E1-B7AA-5D11-1AB1A9490BFE}"/>
          </ac:spMkLst>
        </pc:spChg>
      </pc:sldChg>
      <pc:sldChg chg="modSp mod ord">
        <pc:chgData name="Jim Fleming" userId="161791bae1afb603" providerId="LiveId" clId="{10F1BE37-3021-0445-8BE8-026D7FCB86B5}" dt="2023-10-08T01:20:29.178" v="116" actId="20578"/>
        <pc:sldMkLst>
          <pc:docMk/>
          <pc:sldMk cId="1845292652" sldId="547"/>
        </pc:sldMkLst>
        <pc:spChg chg="mod">
          <ac:chgData name="Jim Fleming" userId="161791bae1afb603" providerId="LiveId" clId="{10F1BE37-3021-0445-8BE8-026D7FCB86B5}" dt="2023-10-08T01:12:54.305" v="75" actId="113"/>
          <ac:spMkLst>
            <pc:docMk/>
            <pc:sldMk cId="1845292652" sldId="547"/>
            <ac:spMk id="14" creationId="{5F776F3F-31E1-B7AA-5D11-1AB1A9490BFE}"/>
          </ac:spMkLst>
        </pc:spChg>
      </pc:sldChg>
      <pc:sldChg chg="modSp mod ord">
        <pc:chgData name="Jim Fleming" userId="161791bae1afb603" providerId="LiveId" clId="{10F1BE37-3021-0445-8BE8-026D7FCB86B5}" dt="2023-10-08T01:17:55.279" v="103" actId="20578"/>
        <pc:sldMkLst>
          <pc:docMk/>
          <pc:sldMk cId="4127736994" sldId="548"/>
        </pc:sldMkLst>
        <pc:spChg chg="mod">
          <ac:chgData name="Jim Fleming" userId="161791bae1afb603" providerId="LiveId" clId="{10F1BE37-3021-0445-8BE8-026D7FCB86B5}" dt="2023-10-08T01:13:41.569" v="77" actId="113"/>
          <ac:spMkLst>
            <pc:docMk/>
            <pc:sldMk cId="4127736994" sldId="548"/>
            <ac:spMk id="3" creationId="{7AB4CD8A-D6E1-E979-8AB5-FC6B8EEB6AD5}"/>
          </ac:spMkLst>
        </pc:spChg>
      </pc:sldChg>
      <pc:sldChg chg="modSp mod ord">
        <pc:chgData name="Jim Fleming" userId="161791bae1afb603" providerId="LiveId" clId="{10F1BE37-3021-0445-8BE8-026D7FCB86B5}" dt="2023-10-08T01:18:18.895" v="105" actId="20578"/>
        <pc:sldMkLst>
          <pc:docMk/>
          <pc:sldMk cId="2520584871" sldId="550"/>
        </pc:sldMkLst>
        <pc:spChg chg="mod">
          <ac:chgData name="Jim Fleming" userId="161791bae1afb603" providerId="LiveId" clId="{10F1BE37-3021-0445-8BE8-026D7FCB86B5}" dt="2023-10-08T01:16:59.913" v="101" actId="20577"/>
          <ac:spMkLst>
            <pc:docMk/>
            <pc:sldMk cId="2520584871" sldId="550"/>
            <ac:spMk id="14" creationId="{5F776F3F-31E1-B7AA-5D11-1AB1A9490BFE}"/>
          </ac:spMkLst>
        </pc:spChg>
      </pc:sldChg>
      <pc:sldChg chg="modSp del mod">
        <pc:chgData name="Jim Fleming" userId="161791bae1afb603" providerId="LiveId" clId="{10F1BE37-3021-0445-8BE8-026D7FCB86B5}" dt="2023-10-08T01:17:06.391" v="102" actId="2696"/>
        <pc:sldMkLst>
          <pc:docMk/>
          <pc:sldMk cId="1614688810" sldId="551"/>
        </pc:sldMkLst>
        <pc:spChg chg="mod">
          <ac:chgData name="Jim Fleming" userId="161791bae1afb603" providerId="LiveId" clId="{10F1BE37-3021-0445-8BE8-026D7FCB86B5}" dt="2023-10-08T01:06:18.426" v="32" actId="6549"/>
          <ac:spMkLst>
            <pc:docMk/>
            <pc:sldMk cId="1614688810" sldId="551"/>
            <ac:spMk id="14" creationId="{5F776F3F-31E1-B7AA-5D11-1AB1A9490BFE}"/>
          </ac:spMkLst>
        </pc:spChg>
      </pc:sldChg>
      <pc:sldChg chg="modSp add mod">
        <pc:chgData name="Jim Fleming" userId="161791bae1afb603" providerId="LiveId" clId="{10F1BE37-3021-0445-8BE8-026D7FCB86B5}" dt="2023-10-08T01:09:30.959" v="44" actId="114"/>
        <pc:sldMkLst>
          <pc:docMk/>
          <pc:sldMk cId="1593142164" sldId="552"/>
        </pc:sldMkLst>
        <pc:spChg chg="mod">
          <ac:chgData name="Jim Fleming" userId="161791bae1afb603" providerId="LiveId" clId="{10F1BE37-3021-0445-8BE8-026D7FCB86B5}" dt="2023-10-08T01:09:30.959" v="44" actId="114"/>
          <ac:spMkLst>
            <pc:docMk/>
            <pc:sldMk cId="1593142164" sldId="552"/>
            <ac:spMk id="14" creationId="{5F776F3F-31E1-B7AA-5D11-1AB1A9490BFE}"/>
          </ac:spMkLst>
        </pc:spChg>
      </pc:sldChg>
      <pc:sldChg chg="modSp add mod">
        <pc:chgData name="Jim Fleming" userId="161791bae1afb603" providerId="LiveId" clId="{10F1BE37-3021-0445-8BE8-026D7FCB86B5}" dt="2023-10-08T01:09:56.037" v="46"/>
        <pc:sldMkLst>
          <pc:docMk/>
          <pc:sldMk cId="3568619192" sldId="553"/>
        </pc:sldMkLst>
        <pc:spChg chg="mod">
          <ac:chgData name="Jim Fleming" userId="161791bae1afb603" providerId="LiveId" clId="{10F1BE37-3021-0445-8BE8-026D7FCB86B5}" dt="2023-10-08T01:09:56.037" v="46"/>
          <ac:spMkLst>
            <pc:docMk/>
            <pc:sldMk cId="3568619192" sldId="553"/>
            <ac:spMk id="14" creationId="{5F776F3F-31E1-B7AA-5D11-1AB1A9490BFE}"/>
          </ac:spMkLst>
        </pc:spChg>
      </pc:sldChg>
      <pc:sldChg chg="del">
        <pc:chgData name="Jim Fleming" userId="161791bae1afb603" providerId="LiveId" clId="{10F1BE37-3021-0445-8BE8-026D7FCB86B5}" dt="2023-10-08T01:06:26.855" v="34" actId="2696"/>
        <pc:sldMkLst>
          <pc:docMk/>
          <pc:sldMk cId="3573348780" sldId="553"/>
        </pc:sldMkLst>
      </pc:sldChg>
      <pc:sldChg chg="del">
        <pc:chgData name="Jim Fleming" userId="161791bae1afb603" providerId="LiveId" clId="{10F1BE37-3021-0445-8BE8-026D7FCB86B5}" dt="2023-10-08T01:06:34.038" v="36" actId="2696"/>
        <pc:sldMkLst>
          <pc:docMk/>
          <pc:sldMk cId="3784631771" sldId="554"/>
        </pc:sldMkLst>
      </pc:sldChg>
      <pc:sldChg chg="modSp add mod">
        <pc:chgData name="Jim Fleming" userId="161791bae1afb603" providerId="LiveId" clId="{10F1BE37-3021-0445-8BE8-026D7FCB86B5}" dt="2023-10-08T01:26:49.605" v="130" actId="114"/>
        <pc:sldMkLst>
          <pc:docMk/>
          <pc:sldMk cId="4177728732" sldId="554"/>
        </pc:sldMkLst>
        <pc:spChg chg="mod">
          <ac:chgData name="Jim Fleming" userId="161791bae1afb603" providerId="LiveId" clId="{10F1BE37-3021-0445-8BE8-026D7FCB86B5}" dt="2023-10-08T01:26:49.605" v="130" actId="114"/>
          <ac:spMkLst>
            <pc:docMk/>
            <pc:sldMk cId="4177728732" sldId="554"/>
            <ac:spMk id="14" creationId="{5F776F3F-31E1-B7AA-5D11-1AB1A9490BFE}"/>
          </ac:spMkLst>
        </pc:spChg>
      </pc:sldChg>
      <pc:sldChg chg="modSp add mod">
        <pc:chgData name="Jim Fleming" userId="161791bae1afb603" providerId="LiveId" clId="{10F1BE37-3021-0445-8BE8-026D7FCB86B5}" dt="2023-10-08T01:11:06.743" v="61" actId="20577"/>
        <pc:sldMkLst>
          <pc:docMk/>
          <pc:sldMk cId="1238143276" sldId="555"/>
        </pc:sldMkLst>
        <pc:spChg chg="mod">
          <ac:chgData name="Jim Fleming" userId="161791bae1afb603" providerId="LiveId" clId="{10F1BE37-3021-0445-8BE8-026D7FCB86B5}" dt="2023-10-08T01:11:06.743" v="61" actId="20577"/>
          <ac:spMkLst>
            <pc:docMk/>
            <pc:sldMk cId="1238143276" sldId="555"/>
            <ac:spMk id="14" creationId="{5F776F3F-31E1-B7AA-5D11-1AB1A9490BFE}"/>
          </ac:spMkLst>
        </pc:spChg>
      </pc:sldChg>
      <pc:sldChg chg="del">
        <pc:chgData name="Jim Fleming" userId="161791bae1afb603" providerId="LiveId" clId="{10F1BE37-3021-0445-8BE8-026D7FCB86B5}" dt="2023-10-08T01:05:59.757" v="27" actId="2696"/>
        <pc:sldMkLst>
          <pc:docMk/>
          <pc:sldMk cId="1298237974" sldId="555"/>
        </pc:sldMkLst>
      </pc:sldChg>
      <pc:sldChg chg="modSp add mod">
        <pc:chgData name="Jim Fleming" userId="161791bae1afb603" providerId="LiveId" clId="{10F1BE37-3021-0445-8BE8-026D7FCB86B5}" dt="2023-10-08T01:11:10.007" v="64" actId="20577"/>
        <pc:sldMkLst>
          <pc:docMk/>
          <pc:sldMk cId="1273761994" sldId="556"/>
        </pc:sldMkLst>
        <pc:spChg chg="mod">
          <ac:chgData name="Jim Fleming" userId="161791bae1afb603" providerId="LiveId" clId="{10F1BE37-3021-0445-8BE8-026D7FCB86B5}" dt="2023-10-08T01:11:10.007" v="64" actId="20577"/>
          <ac:spMkLst>
            <pc:docMk/>
            <pc:sldMk cId="1273761994" sldId="556"/>
            <ac:spMk id="14" creationId="{5F776F3F-31E1-B7AA-5D11-1AB1A9490BFE}"/>
          </ac:spMkLst>
        </pc:spChg>
      </pc:sldChg>
      <pc:sldChg chg="del">
        <pc:chgData name="Jim Fleming" userId="161791bae1afb603" providerId="LiveId" clId="{10F1BE37-3021-0445-8BE8-026D7FCB86B5}" dt="2023-10-08T01:05:56.539" v="24" actId="2696"/>
        <pc:sldMkLst>
          <pc:docMk/>
          <pc:sldMk cId="1424495844" sldId="556"/>
        </pc:sldMkLst>
      </pc:sldChg>
      <pc:sldChg chg="modSp add mod">
        <pc:chgData name="Jim Fleming" userId="161791bae1afb603" providerId="LiveId" clId="{10F1BE37-3021-0445-8BE8-026D7FCB86B5}" dt="2023-10-08T01:10:56.251" v="58" actId="20577"/>
        <pc:sldMkLst>
          <pc:docMk/>
          <pc:sldMk cId="3355254327" sldId="557"/>
        </pc:sldMkLst>
        <pc:spChg chg="mod">
          <ac:chgData name="Jim Fleming" userId="161791bae1afb603" providerId="LiveId" clId="{10F1BE37-3021-0445-8BE8-026D7FCB86B5}" dt="2023-10-08T01:10:56.251" v="58" actId="20577"/>
          <ac:spMkLst>
            <pc:docMk/>
            <pc:sldMk cId="3355254327" sldId="557"/>
            <ac:spMk id="14" creationId="{5F776F3F-31E1-B7AA-5D11-1AB1A9490BFE}"/>
          </ac:spMkLst>
        </pc:spChg>
      </pc:sldChg>
      <pc:sldChg chg="delSp modSp add mod ord">
        <pc:chgData name="Jim Fleming" userId="161791bae1afb603" providerId="LiveId" clId="{10F1BE37-3021-0445-8BE8-026D7FCB86B5}" dt="2023-10-08T01:18:09.383" v="104" actId="20578"/>
        <pc:sldMkLst>
          <pc:docMk/>
          <pc:sldMk cId="2752720607" sldId="558"/>
        </pc:sldMkLst>
        <pc:spChg chg="mod">
          <ac:chgData name="Jim Fleming" userId="161791bae1afb603" providerId="LiveId" clId="{10F1BE37-3021-0445-8BE8-026D7FCB86B5}" dt="2023-10-08T01:14:15.180" v="95"/>
          <ac:spMkLst>
            <pc:docMk/>
            <pc:sldMk cId="2752720607" sldId="558"/>
            <ac:spMk id="14" creationId="{5F776F3F-31E1-B7AA-5D11-1AB1A9490BFE}"/>
          </ac:spMkLst>
        </pc:spChg>
        <pc:picChg chg="del">
          <ac:chgData name="Jim Fleming" userId="161791bae1afb603" providerId="LiveId" clId="{10F1BE37-3021-0445-8BE8-026D7FCB86B5}" dt="2023-10-08T01:14:00.748" v="79" actId="478"/>
          <ac:picMkLst>
            <pc:docMk/>
            <pc:sldMk cId="2752720607" sldId="558"/>
            <ac:picMk id="24578" creationId="{83398803-EC35-3222-67F4-76DB31F71A90}"/>
          </ac:picMkLst>
        </pc:picChg>
      </pc:sldChg>
      <pc:sldChg chg="modSp add mod ord">
        <pc:chgData name="Jim Fleming" userId="161791bae1afb603" providerId="LiveId" clId="{10F1BE37-3021-0445-8BE8-026D7FCB86B5}" dt="2023-10-08T01:18:18.895" v="105" actId="20578"/>
        <pc:sldMkLst>
          <pc:docMk/>
          <pc:sldMk cId="1404910250" sldId="559"/>
        </pc:sldMkLst>
        <pc:spChg chg="mod">
          <ac:chgData name="Jim Fleming" userId="161791bae1afb603" providerId="LiveId" clId="{10F1BE37-3021-0445-8BE8-026D7FCB86B5}" dt="2023-10-08T01:16:55.910" v="100" actId="6549"/>
          <ac:spMkLst>
            <pc:docMk/>
            <pc:sldMk cId="1404910250" sldId="559"/>
            <ac:spMk id="14" creationId="{5F776F3F-31E1-B7AA-5D11-1AB1A9490BFE}"/>
          </ac:spMkLst>
        </pc:spChg>
      </pc:sldChg>
      <pc:sldChg chg="add del">
        <pc:chgData name="Jim Fleming" userId="161791bae1afb603" providerId="LiveId" clId="{10F1BE37-3021-0445-8BE8-026D7FCB86B5}" dt="2023-10-08T01:21:54.994" v="124" actId="2696"/>
        <pc:sldMkLst>
          <pc:docMk/>
          <pc:sldMk cId="2829089783" sldId="560"/>
        </pc:sldMkLst>
      </pc:sldChg>
      <pc:sldChg chg="add del ord">
        <pc:chgData name="Jim Fleming" userId="161791bae1afb603" providerId="LiveId" clId="{10F1BE37-3021-0445-8BE8-026D7FCB86B5}" dt="2023-10-08T01:28:02.820" v="132" actId="2696"/>
        <pc:sldMkLst>
          <pc:docMk/>
          <pc:sldMk cId="4104380233" sldId="561"/>
        </pc:sldMkLst>
      </pc:sldChg>
      <pc:sldChg chg="add del replId">
        <pc:chgData name="Jim Fleming" userId="161791bae1afb603" providerId="LiveId" clId="{10F1BE37-3021-0445-8BE8-026D7FCB86B5}" dt="2023-10-08T01:21:55.533" v="125" actId="2696"/>
        <pc:sldMkLst>
          <pc:docMk/>
          <pc:sldMk cId="351749942" sldId="562"/>
        </pc:sldMkLst>
      </pc:sldChg>
      <pc:sldChg chg="add">
        <pc:chgData name="Jim Fleming" userId="161791bae1afb603" providerId="LiveId" clId="{10F1BE37-3021-0445-8BE8-026D7FCB86B5}" dt="2023-10-08T01:18:27.830" v="108" actId="2890"/>
        <pc:sldMkLst>
          <pc:docMk/>
          <pc:sldMk cId="270792197" sldId="563"/>
        </pc:sldMkLst>
      </pc:sldChg>
      <pc:sldChg chg="add ord replId">
        <pc:chgData name="Jim Fleming" userId="161791bae1afb603" providerId="LiveId" clId="{10F1BE37-3021-0445-8BE8-026D7FCB86B5}" dt="2023-10-08T01:21:19.273" v="121" actId="20578"/>
        <pc:sldMkLst>
          <pc:docMk/>
          <pc:sldMk cId="2692311070" sldId="564"/>
        </pc:sldMkLst>
      </pc:sldChg>
      <pc:sldChg chg="add del ord replId">
        <pc:chgData name="Jim Fleming" userId="161791bae1afb603" providerId="LiveId" clId="{10F1BE37-3021-0445-8BE8-026D7FCB86B5}" dt="2023-10-08T01:25:32.098" v="129" actId="2696"/>
        <pc:sldMkLst>
          <pc:docMk/>
          <pc:sldMk cId="1177617697" sldId="565"/>
        </pc:sldMkLst>
      </pc:sldChg>
      <pc:sldChg chg="add ord replId">
        <pc:chgData name="Jim Fleming" userId="161791bae1afb603" providerId="LiveId" clId="{10F1BE37-3021-0445-8BE8-026D7FCB86B5}" dt="2023-10-08T01:21:15.138" v="120" actId="20578"/>
        <pc:sldMkLst>
          <pc:docMk/>
          <pc:sldMk cId="2193666224" sldId="566"/>
        </pc:sldMkLst>
      </pc:sldChg>
      <pc:sldChg chg="add ord">
        <pc:chgData name="Jim Fleming" userId="161791bae1afb603" providerId="LiveId" clId="{10F1BE37-3021-0445-8BE8-026D7FCB86B5}" dt="2023-10-08T01:18:37.191" v="110" actId="20578"/>
        <pc:sldMkLst>
          <pc:docMk/>
          <pc:sldMk cId="137352595" sldId="567"/>
        </pc:sldMkLst>
      </pc:sldChg>
      <pc:sldChg chg="add del ord replId">
        <pc:chgData name="Jim Fleming" userId="161791bae1afb603" providerId="LiveId" clId="{10F1BE37-3021-0445-8BE8-026D7FCB86B5}" dt="2023-10-08T01:27:02.601" v="131" actId="2696"/>
        <pc:sldMkLst>
          <pc:docMk/>
          <pc:sldMk cId="2279701616" sldId="568"/>
        </pc:sldMkLst>
      </pc:sldChg>
      <pc:sldChg chg="add ord replId">
        <pc:chgData name="Jim Fleming" userId="161791bae1afb603" providerId="LiveId" clId="{10F1BE37-3021-0445-8BE8-026D7FCB86B5}" dt="2023-10-08T01:18:41.498" v="111" actId="20578"/>
        <pc:sldMkLst>
          <pc:docMk/>
          <pc:sldMk cId="1305443607" sldId="569"/>
        </pc:sldMkLst>
      </pc:sldChg>
      <pc:sldChg chg="add del ord replId">
        <pc:chgData name="Jim Fleming" userId="161791bae1afb603" providerId="LiveId" clId="{10F1BE37-3021-0445-8BE8-026D7FCB86B5}" dt="2023-10-08T01:25:07.348" v="128" actId="2696"/>
        <pc:sldMkLst>
          <pc:docMk/>
          <pc:sldMk cId="1650976137" sldId="570"/>
        </pc:sldMkLst>
      </pc:sldChg>
      <pc:sldChg chg="add ord replId">
        <pc:chgData name="Jim Fleming" userId="161791bae1afb603" providerId="LiveId" clId="{10F1BE37-3021-0445-8BE8-026D7FCB86B5}" dt="2023-10-08T01:20:19.858" v="115" actId="20578"/>
        <pc:sldMkLst>
          <pc:docMk/>
          <pc:sldMk cId="3201083753" sldId="571"/>
        </pc:sldMkLst>
      </pc:sldChg>
      <pc:sldChg chg="add ord replId">
        <pc:chgData name="Jim Fleming" userId="161791bae1afb603" providerId="LiveId" clId="{10F1BE37-3021-0445-8BE8-026D7FCB86B5}" dt="2023-10-08T01:20:44.578" v="117" actId="20578"/>
        <pc:sldMkLst>
          <pc:docMk/>
          <pc:sldMk cId="160955414" sldId="572"/>
        </pc:sldMkLst>
      </pc:sldChg>
      <pc:sldChg chg="add ord">
        <pc:chgData name="Jim Fleming" userId="161791bae1afb603" providerId="LiveId" clId="{10F1BE37-3021-0445-8BE8-026D7FCB86B5}" dt="2023-10-08T01:22:04.043" v="127" actId="20578"/>
        <pc:sldMkLst>
          <pc:docMk/>
          <pc:sldMk cId="2187300002" sldId="573"/>
        </pc:sldMkLst>
      </pc:sldChg>
    </pc:docChg>
  </pc:docChgLst>
  <pc:docChgLst>
    <pc:chgData name="Jim Fleming" userId="161791bae1afb603" providerId="LiveId" clId="{FF59776A-35A7-8E42-AC94-9E8D927758E8}"/>
    <pc:docChg chg="addSld modSld sldOrd">
      <pc:chgData name="Jim Fleming" userId="161791bae1afb603" providerId="LiveId" clId="{FF59776A-35A7-8E42-AC94-9E8D927758E8}" dt="2023-12-09T21:35:18.696" v="68" actId="20578"/>
      <pc:docMkLst>
        <pc:docMk/>
      </pc:docMkLst>
      <pc:sldChg chg="modSp mod">
        <pc:chgData name="Jim Fleming" userId="161791bae1afb603" providerId="LiveId" clId="{FF59776A-35A7-8E42-AC94-9E8D927758E8}" dt="2023-12-04T01:55:45.024" v="6" actId="14100"/>
        <pc:sldMkLst>
          <pc:docMk/>
          <pc:sldMk cId="189513369" sldId="583"/>
        </pc:sldMkLst>
        <pc:spChg chg="mod">
          <ac:chgData name="Jim Fleming" userId="161791bae1afb603" providerId="LiveId" clId="{FF59776A-35A7-8E42-AC94-9E8D927758E8}" dt="2023-12-04T01:55:36.393" v="3" actId="6549"/>
          <ac:spMkLst>
            <pc:docMk/>
            <pc:sldMk cId="189513369" sldId="583"/>
            <ac:spMk id="2" creationId="{1AC8C507-C381-A7EC-84C3-B88443D1F57A}"/>
          </ac:spMkLst>
        </pc:spChg>
        <pc:spChg chg="mod">
          <ac:chgData name="Jim Fleming" userId="161791bae1afb603" providerId="LiveId" clId="{FF59776A-35A7-8E42-AC94-9E8D927758E8}" dt="2023-12-04T01:55:45.024" v="6" actId="14100"/>
          <ac:spMkLst>
            <pc:docMk/>
            <pc:sldMk cId="189513369" sldId="583"/>
            <ac:spMk id="5" creationId="{FDC8D6C2-5F52-D34B-23A0-601FDE73D0F9}"/>
          </ac:spMkLst>
        </pc:spChg>
      </pc:sldChg>
      <pc:sldChg chg="modSp mod">
        <pc:chgData name="Jim Fleming" userId="161791bae1afb603" providerId="LiveId" clId="{FF59776A-35A7-8E42-AC94-9E8D927758E8}" dt="2023-12-04T01:55:32.378" v="1" actId="20577"/>
        <pc:sldMkLst>
          <pc:docMk/>
          <pc:sldMk cId="1168562675" sldId="631"/>
        </pc:sldMkLst>
        <pc:spChg chg="mod">
          <ac:chgData name="Jim Fleming" userId="161791bae1afb603" providerId="LiveId" clId="{FF59776A-35A7-8E42-AC94-9E8D927758E8}" dt="2023-12-04T01:55:32.378" v="1" actId="20577"/>
          <ac:spMkLst>
            <pc:docMk/>
            <pc:sldMk cId="1168562675" sldId="631"/>
            <ac:spMk id="2" creationId="{1AC8C507-C381-A7EC-84C3-B88443D1F57A}"/>
          </ac:spMkLst>
        </pc:spChg>
      </pc:sldChg>
      <pc:sldChg chg="modSp mod ord">
        <pc:chgData name="Jim Fleming" userId="161791bae1afb603" providerId="LiveId" clId="{FF59776A-35A7-8E42-AC94-9E8D927758E8}" dt="2023-12-09T21:35:18.696" v="68" actId="20578"/>
        <pc:sldMkLst>
          <pc:docMk/>
          <pc:sldMk cId="1135494223" sldId="635"/>
        </pc:sldMkLst>
        <pc:spChg chg="mod">
          <ac:chgData name="Jim Fleming" userId="161791bae1afb603" providerId="LiveId" clId="{FF59776A-35A7-8E42-AC94-9E8D927758E8}" dt="2023-12-04T01:55:55.977" v="7"/>
          <ac:spMkLst>
            <pc:docMk/>
            <pc:sldMk cId="1135494223" sldId="635"/>
            <ac:spMk id="2" creationId="{1AC8C507-C381-A7EC-84C3-B88443D1F57A}"/>
          </ac:spMkLst>
        </pc:spChg>
      </pc:sldChg>
      <pc:sldChg chg="modSp mod">
        <pc:chgData name="Jim Fleming" userId="161791bae1afb603" providerId="LiveId" clId="{FF59776A-35A7-8E42-AC94-9E8D927758E8}" dt="2023-12-04T01:55:58.472" v="8"/>
        <pc:sldMkLst>
          <pc:docMk/>
          <pc:sldMk cId="4070070019" sldId="636"/>
        </pc:sldMkLst>
        <pc:spChg chg="mod">
          <ac:chgData name="Jim Fleming" userId="161791bae1afb603" providerId="LiveId" clId="{FF59776A-35A7-8E42-AC94-9E8D927758E8}" dt="2023-12-04T01:55:58.472" v="8"/>
          <ac:spMkLst>
            <pc:docMk/>
            <pc:sldMk cId="4070070019" sldId="636"/>
            <ac:spMk id="2" creationId="{1AC8C507-C381-A7EC-84C3-B88443D1F57A}"/>
          </ac:spMkLst>
        </pc:spChg>
      </pc:sldChg>
      <pc:sldChg chg="modSp mod">
        <pc:chgData name="Jim Fleming" userId="161791bae1afb603" providerId="LiveId" clId="{FF59776A-35A7-8E42-AC94-9E8D927758E8}" dt="2023-12-04T01:56:00.849" v="9"/>
        <pc:sldMkLst>
          <pc:docMk/>
          <pc:sldMk cId="1513943954" sldId="637"/>
        </pc:sldMkLst>
        <pc:spChg chg="mod">
          <ac:chgData name="Jim Fleming" userId="161791bae1afb603" providerId="LiveId" clId="{FF59776A-35A7-8E42-AC94-9E8D927758E8}" dt="2023-12-04T01:56:00.849" v="9"/>
          <ac:spMkLst>
            <pc:docMk/>
            <pc:sldMk cId="1513943954" sldId="637"/>
            <ac:spMk id="2" creationId="{1AC8C507-C381-A7EC-84C3-B88443D1F57A}"/>
          </ac:spMkLst>
        </pc:spChg>
      </pc:sldChg>
      <pc:sldChg chg="modSp add mod ord modShow">
        <pc:chgData name="Jim Fleming" userId="161791bae1afb603" providerId="LiveId" clId="{FF59776A-35A7-8E42-AC94-9E8D927758E8}" dt="2023-12-09T21:14:48.144" v="13"/>
        <pc:sldMkLst>
          <pc:docMk/>
          <pc:sldMk cId="3823209500" sldId="638"/>
        </pc:sldMkLst>
        <pc:spChg chg="mod">
          <ac:chgData name="Jim Fleming" userId="161791bae1afb603" providerId="LiveId" clId="{FF59776A-35A7-8E42-AC94-9E8D927758E8}" dt="2023-12-09T21:14:48.144" v="13"/>
          <ac:spMkLst>
            <pc:docMk/>
            <pc:sldMk cId="3823209500" sldId="638"/>
            <ac:spMk id="14" creationId="{5F776F3F-31E1-B7AA-5D11-1AB1A9490BFE}"/>
          </ac:spMkLst>
        </pc:spChg>
      </pc:sldChg>
      <pc:sldChg chg="addSp delSp modSp add mod">
        <pc:chgData name="Jim Fleming" userId="161791bae1afb603" providerId="LiveId" clId="{FF59776A-35A7-8E42-AC94-9E8D927758E8}" dt="2023-12-09T21:25:56.810" v="64" actId="20577"/>
        <pc:sldMkLst>
          <pc:docMk/>
          <pc:sldMk cId="1987520512" sldId="639"/>
        </pc:sldMkLst>
        <pc:spChg chg="mod">
          <ac:chgData name="Jim Fleming" userId="161791bae1afb603" providerId="LiveId" clId="{FF59776A-35A7-8E42-AC94-9E8D927758E8}" dt="2023-12-09T21:25:56.810" v="64" actId="20577"/>
          <ac:spMkLst>
            <pc:docMk/>
            <pc:sldMk cId="1987520512" sldId="639"/>
            <ac:spMk id="14" creationId="{5F776F3F-31E1-B7AA-5D11-1AB1A9490BFE}"/>
          </ac:spMkLst>
        </pc:spChg>
        <pc:picChg chg="add del mod">
          <ac:chgData name="Jim Fleming" userId="161791bae1afb603" providerId="LiveId" clId="{FF59776A-35A7-8E42-AC94-9E8D927758E8}" dt="2023-12-09T21:25:02.793" v="31" actId="478"/>
          <ac:picMkLst>
            <pc:docMk/>
            <pc:sldMk cId="1987520512" sldId="639"/>
            <ac:picMk id="1026" creationId="{16C160A3-28A6-D061-7D0C-AE2422519B0E}"/>
          </ac:picMkLst>
        </pc:picChg>
        <pc:picChg chg="add mod">
          <ac:chgData name="Jim Fleming" userId="161791bae1afb603" providerId="LiveId" clId="{FF59776A-35A7-8E42-AC94-9E8D927758E8}" dt="2023-12-09T21:25:34.541" v="38" actId="1076"/>
          <ac:picMkLst>
            <pc:docMk/>
            <pc:sldMk cId="1987520512" sldId="639"/>
            <ac:picMk id="1028" creationId="{A5FBBB18-BD8E-0727-20B6-2B3B29DF0216}"/>
          </ac:picMkLst>
        </pc:picChg>
        <pc:picChg chg="del">
          <ac:chgData name="Jim Fleming" userId="161791bae1afb603" providerId="LiveId" clId="{FF59776A-35A7-8E42-AC94-9E8D927758E8}" dt="2023-12-09T21:24:03.524" v="22" actId="478"/>
          <ac:picMkLst>
            <pc:docMk/>
            <pc:sldMk cId="1987520512" sldId="639"/>
            <ac:picMk id="24578" creationId="{83398803-EC35-3222-67F4-76DB31F71A90}"/>
          </ac:picMkLst>
        </pc:picChg>
      </pc:sldChg>
      <pc:sldChg chg="add">
        <pc:chgData name="Jim Fleming" userId="161791bae1afb603" providerId="LiveId" clId="{FF59776A-35A7-8E42-AC94-9E8D927758E8}" dt="2023-12-09T21:35:12.579" v="65" actId="2890"/>
        <pc:sldMkLst>
          <pc:docMk/>
          <pc:sldMk cId="1089232977" sldId="640"/>
        </pc:sldMkLst>
      </pc:sldChg>
      <pc:sldChg chg="add ord">
        <pc:chgData name="Jim Fleming" userId="161791bae1afb603" providerId="LiveId" clId="{FF59776A-35A7-8E42-AC94-9E8D927758E8}" dt="2023-12-09T21:35:16.491" v="67" actId="20578"/>
        <pc:sldMkLst>
          <pc:docMk/>
          <pc:sldMk cId="3849771638" sldId="641"/>
        </pc:sldMkLst>
      </pc:sldChg>
    </pc:docChg>
  </pc:docChgLst>
  <pc:docChgLst>
    <pc:chgData name="Jim Fleming" userId="161791bae1afb603" providerId="LiveId" clId="{C08A07B6-A192-054A-AE80-CAA484AD0D1D}"/>
    <pc:docChg chg="undo custSel addSld delSld modSld sldOrd">
      <pc:chgData name="Jim Fleming" userId="161791bae1afb603" providerId="LiveId" clId="{C08A07B6-A192-054A-AE80-CAA484AD0D1D}" dt="2024-01-13T22:40:27.551" v="5734"/>
      <pc:docMkLst>
        <pc:docMk/>
      </pc:docMkLst>
      <pc:sldChg chg="modSp mod">
        <pc:chgData name="Jim Fleming" userId="161791bae1afb603" providerId="LiveId" clId="{C08A07B6-A192-054A-AE80-CAA484AD0D1D}" dt="2024-01-13T22:12:59.075" v="5601" actId="207"/>
        <pc:sldMkLst>
          <pc:docMk/>
          <pc:sldMk cId="1520490589" sldId="468"/>
        </pc:sldMkLst>
        <pc:spChg chg="mod">
          <ac:chgData name="Jim Fleming" userId="161791bae1afb603" providerId="LiveId" clId="{C08A07B6-A192-054A-AE80-CAA484AD0D1D}" dt="2024-01-13T22:12:59.075" v="5601" actId="207"/>
          <ac:spMkLst>
            <pc:docMk/>
            <pc:sldMk cId="1520490589" sldId="468"/>
            <ac:spMk id="3" creationId="{62B5EBAE-EEA5-52B7-A79D-B215DCDBE55D}"/>
          </ac:spMkLst>
        </pc:spChg>
      </pc:sldChg>
      <pc:sldChg chg="del">
        <pc:chgData name="Jim Fleming" userId="161791bae1afb603" providerId="LiveId" clId="{C08A07B6-A192-054A-AE80-CAA484AD0D1D}" dt="2024-01-13T21:10:24.872" v="27" actId="2696"/>
        <pc:sldMkLst>
          <pc:docMk/>
          <pc:sldMk cId="2752720607" sldId="558"/>
        </pc:sldMkLst>
      </pc:sldChg>
      <pc:sldChg chg="modSp mod">
        <pc:chgData name="Jim Fleming" userId="161791bae1afb603" providerId="LiveId" clId="{C08A07B6-A192-054A-AE80-CAA484AD0D1D}" dt="2024-01-13T21:11:11.505" v="70" actId="6549"/>
        <pc:sldMkLst>
          <pc:docMk/>
          <pc:sldMk cId="189513369" sldId="583"/>
        </pc:sldMkLst>
        <pc:spChg chg="mod">
          <ac:chgData name="Jim Fleming" userId="161791bae1afb603" providerId="LiveId" clId="{C08A07B6-A192-054A-AE80-CAA484AD0D1D}" dt="2024-01-13T21:10:49.936" v="66" actId="6549"/>
          <ac:spMkLst>
            <pc:docMk/>
            <pc:sldMk cId="189513369" sldId="583"/>
            <ac:spMk id="2" creationId="{1AC8C507-C381-A7EC-84C3-B88443D1F57A}"/>
          </ac:spMkLst>
        </pc:spChg>
        <pc:spChg chg="mod">
          <ac:chgData name="Jim Fleming" userId="161791bae1afb603" providerId="LiveId" clId="{C08A07B6-A192-054A-AE80-CAA484AD0D1D}" dt="2024-01-13T21:11:11.505" v="70" actId="6549"/>
          <ac:spMkLst>
            <pc:docMk/>
            <pc:sldMk cId="189513369" sldId="583"/>
            <ac:spMk id="5" creationId="{FDC8D6C2-5F52-D34B-23A0-601FDE73D0F9}"/>
          </ac:spMkLst>
        </pc:spChg>
      </pc:sldChg>
      <pc:sldChg chg="del">
        <pc:chgData name="Jim Fleming" userId="161791bae1afb603" providerId="LiveId" clId="{C08A07B6-A192-054A-AE80-CAA484AD0D1D}" dt="2024-01-13T21:10:04.761" v="11" actId="2696"/>
        <pc:sldMkLst>
          <pc:docMk/>
          <pc:sldMk cId="386152843" sldId="642"/>
        </pc:sldMkLst>
      </pc:sldChg>
      <pc:sldChg chg="del">
        <pc:chgData name="Jim Fleming" userId="161791bae1afb603" providerId="LiveId" clId="{C08A07B6-A192-054A-AE80-CAA484AD0D1D}" dt="2024-01-13T21:10:22.048" v="23" actId="2696"/>
        <pc:sldMkLst>
          <pc:docMk/>
          <pc:sldMk cId="565834516" sldId="643"/>
        </pc:sldMkLst>
      </pc:sldChg>
      <pc:sldChg chg="del">
        <pc:chgData name="Jim Fleming" userId="161791bae1afb603" providerId="LiveId" clId="{C08A07B6-A192-054A-AE80-CAA484AD0D1D}" dt="2024-01-13T21:10:16.028" v="18" actId="2696"/>
        <pc:sldMkLst>
          <pc:docMk/>
          <pc:sldMk cId="2691846758" sldId="644"/>
        </pc:sldMkLst>
      </pc:sldChg>
      <pc:sldChg chg="del">
        <pc:chgData name="Jim Fleming" userId="161791bae1afb603" providerId="LiveId" clId="{C08A07B6-A192-054A-AE80-CAA484AD0D1D}" dt="2024-01-13T21:10:12.788" v="16" actId="2696"/>
        <pc:sldMkLst>
          <pc:docMk/>
          <pc:sldMk cId="3740467430" sldId="646"/>
        </pc:sldMkLst>
      </pc:sldChg>
      <pc:sldChg chg="del">
        <pc:chgData name="Jim Fleming" userId="161791bae1afb603" providerId="LiveId" clId="{C08A07B6-A192-054A-AE80-CAA484AD0D1D}" dt="2024-01-13T21:10:07.632" v="12" actId="2696"/>
        <pc:sldMkLst>
          <pc:docMk/>
          <pc:sldMk cId="480990537" sldId="647"/>
        </pc:sldMkLst>
      </pc:sldChg>
      <pc:sldChg chg="modSp mod">
        <pc:chgData name="Jim Fleming" userId="161791bae1afb603" providerId="LiveId" clId="{C08A07B6-A192-054A-AE80-CAA484AD0D1D}" dt="2024-01-13T21:10:01.214" v="10" actId="20577"/>
        <pc:sldMkLst>
          <pc:docMk/>
          <pc:sldMk cId="111229696" sldId="648"/>
        </pc:sldMkLst>
        <pc:spChg chg="mod">
          <ac:chgData name="Jim Fleming" userId="161791bae1afb603" providerId="LiveId" clId="{C08A07B6-A192-054A-AE80-CAA484AD0D1D}" dt="2024-01-13T21:10:01.214" v="10" actId="20577"/>
          <ac:spMkLst>
            <pc:docMk/>
            <pc:sldMk cId="111229696" sldId="648"/>
            <ac:spMk id="2" creationId="{1AC8C507-C381-A7EC-84C3-B88443D1F57A}"/>
          </ac:spMkLst>
        </pc:spChg>
      </pc:sldChg>
      <pc:sldChg chg="modSp mod ord">
        <pc:chgData name="Jim Fleming" userId="161791bae1afb603" providerId="LiveId" clId="{C08A07B6-A192-054A-AE80-CAA484AD0D1D}" dt="2024-01-13T21:41:57.955" v="4757" actId="20577"/>
        <pc:sldMkLst>
          <pc:docMk/>
          <pc:sldMk cId="2999098062" sldId="649"/>
        </pc:sldMkLst>
        <pc:spChg chg="mod">
          <ac:chgData name="Jim Fleming" userId="161791bae1afb603" providerId="LiveId" clId="{C08A07B6-A192-054A-AE80-CAA484AD0D1D}" dt="2024-01-13T21:41:57.955" v="4757" actId="20577"/>
          <ac:spMkLst>
            <pc:docMk/>
            <pc:sldMk cId="2999098062" sldId="649"/>
            <ac:spMk id="14" creationId="{5F776F3F-31E1-B7AA-5D11-1AB1A9490BFE}"/>
          </ac:spMkLst>
        </pc:spChg>
      </pc:sldChg>
      <pc:sldChg chg="del">
        <pc:chgData name="Jim Fleming" userId="161791bae1afb603" providerId="LiveId" clId="{C08A07B6-A192-054A-AE80-CAA484AD0D1D}" dt="2024-01-13T21:10:09.010" v="13" actId="2696"/>
        <pc:sldMkLst>
          <pc:docMk/>
          <pc:sldMk cId="597948794" sldId="650"/>
        </pc:sldMkLst>
      </pc:sldChg>
      <pc:sldChg chg="modSp new mod">
        <pc:chgData name="Jim Fleming" userId="161791bae1afb603" providerId="LiveId" clId="{C08A07B6-A192-054A-AE80-CAA484AD0D1D}" dt="2024-01-13T22:31:18.231" v="5602" actId="207"/>
        <pc:sldMkLst>
          <pc:docMk/>
          <pc:sldMk cId="3812748135" sldId="650"/>
        </pc:sldMkLst>
        <pc:spChg chg="mod">
          <ac:chgData name="Jim Fleming" userId="161791bae1afb603" providerId="LiveId" clId="{C08A07B6-A192-054A-AE80-CAA484AD0D1D}" dt="2024-01-13T21:14:22.085" v="518" actId="20577"/>
          <ac:spMkLst>
            <pc:docMk/>
            <pc:sldMk cId="3812748135" sldId="650"/>
            <ac:spMk id="2" creationId="{9879519C-1598-E60C-9AFA-FAF5C4134DA0}"/>
          </ac:spMkLst>
        </pc:spChg>
        <pc:spChg chg="mod">
          <ac:chgData name="Jim Fleming" userId="161791bae1afb603" providerId="LiveId" clId="{C08A07B6-A192-054A-AE80-CAA484AD0D1D}" dt="2024-01-13T22:31:18.231" v="5602" actId="207"/>
          <ac:spMkLst>
            <pc:docMk/>
            <pc:sldMk cId="3812748135" sldId="650"/>
            <ac:spMk id="3" creationId="{67B18889-79BC-FC49-22CF-AB15F13204F4}"/>
          </ac:spMkLst>
        </pc:spChg>
      </pc:sldChg>
      <pc:sldChg chg="del">
        <pc:chgData name="Jim Fleming" userId="161791bae1afb603" providerId="LiveId" clId="{C08A07B6-A192-054A-AE80-CAA484AD0D1D}" dt="2024-01-13T21:10:14.982" v="17" actId="2696"/>
        <pc:sldMkLst>
          <pc:docMk/>
          <pc:sldMk cId="93078901" sldId="651"/>
        </pc:sldMkLst>
      </pc:sldChg>
      <pc:sldChg chg="modSp add mod">
        <pc:chgData name="Jim Fleming" userId="161791bae1afb603" providerId="LiveId" clId="{C08A07B6-A192-054A-AE80-CAA484AD0D1D}" dt="2024-01-13T22:31:26.411" v="5603" actId="207"/>
        <pc:sldMkLst>
          <pc:docMk/>
          <pc:sldMk cId="889291779" sldId="651"/>
        </pc:sldMkLst>
        <pc:spChg chg="mod">
          <ac:chgData name="Jim Fleming" userId="161791bae1afb603" providerId="LiveId" clId="{C08A07B6-A192-054A-AE80-CAA484AD0D1D}" dt="2024-01-13T21:14:26.948" v="519"/>
          <ac:spMkLst>
            <pc:docMk/>
            <pc:sldMk cId="889291779" sldId="651"/>
            <ac:spMk id="2" creationId="{9879519C-1598-E60C-9AFA-FAF5C4134DA0}"/>
          </ac:spMkLst>
        </pc:spChg>
        <pc:spChg chg="mod">
          <ac:chgData name="Jim Fleming" userId="161791bae1afb603" providerId="LiveId" clId="{C08A07B6-A192-054A-AE80-CAA484AD0D1D}" dt="2024-01-13T22:31:26.411" v="5603" actId="207"/>
          <ac:spMkLst>
            <pc:docMk/>
            <pc:sldMk cId="889291779" sldId="651"/>
            <ac:spMk id="3" creationId="{67B18889-79BC-FC49-22CF-AB15F13204F4}"/>
          </ac:spMkLst>
        </pc:spChg>
      </pc:sldChg>
      <pc:sldChg chg="modSp add mod">
        <pc:chgData name="Jim Fleming" userId="161791bae1afb603" providerId="LiveId" clId="{C08A07B6-A192-054A-AE80-CAA484AD0D1D}" dt="2024-01-13T22:31:34.320" v="5604" actId="207"/>
        <pc:sldMkLst>
          <pc:docMk/>
          <pc:sldMk cId="1411351528" sldId="652"/>
        </pc:sldMkLst>
        <pc:spChg chg="mod">
          <ac:chgData name="Jim Fleming" userId="161791bae1afb603" providerId="LiveId" clId="{C08A07B6-A192-054A-AE80-CAA484AD0D1D}" dt="2024-01-13T21:14:43.070" v="526" actId="6549"/>
          <ac:spMkLst>
            <pc:docMk/>
            <pc:sldMk cId="1411351528" sldId="652"/>
            <ac:spMk id="2" creationId="{9879519C-1598-E60C-9AFA-FAF5C4134DA0}"/>
          </ac:spMkLst>
        </pc:spChg>
        <pc:spChg chg="mod">
          <ac:chgData name="Jim Fleming" userId="161791bae1afb603" providerId="LiveId" clId="{C08A07B6-A192-054A-AE80-CAA484AD0D1D}" dt="2024-01-13T22:31:34.320" v="5604" actId="207"/>
          <ac:spMkLst>
            <pc:docMk/>
            <pc:sldMk cId="1411351528" sldId="652"/>
            <ac:spMk id="3" creationId="{67B18889-79BC-FC49-22CF-AB15F13204F4}"/>
          </ac:spMkLst>
        </pc:spChg>
      </pc:sldChg>
      <pc:sldChg chg="del">
        <pc:chgData name="Jim Fleming" userId="161791bae1afb603" providerId="LiveId" clId="{C08A07B6-A192-054A-AE80-CAA484AD0D1D}" dt="2024-01-13T21:10:16.792" v="19" actId="2696"/>
        <pc:sldMkLst>
          <pc:docMk/>
          <pc:sldMk cId="1422873508" sldId="652"/>
        </pc:sldMkLst>
      </pc:sldChg>
      <pc:sldChg chg="modSp add mod">
        <pc:chgData name="Jim Fleming" userId="161791bae1afb603" providerId="LiveId" clId="{C08A07B6-A192-054A-AE80-CAA484AD0D1D}" dt="2024-01-13T22:31:40.333" v="5605" actId="207"/>
        <pc:sldMkLst>
          <pc:docMk/>
          <pc:sldMk cId="599928469" sldId="653"/>
        </pc:sldMkLst>
        <pc:spChg chg="mod">
          <ac:chgData name="Jim Fleming" userId="161791bae1afb603" providerId="LiveId" clId="{C08A07B6-A192-054A-AE80-CAA484AD0D1D}" dt="2024-01-13T22:31:40.333" v="5605" actId="207"/>
          <ac:spMkLst>
            <pc:docMk/>
            <pc:sldMk cId="599928469" sldId="653"/>
            <ac:spMk id="3" creationId="{67B18889-79BC-FC49-22CF-AB15F13204F4}"/>
          </ac:spMkLst>
        </pc:spChg>
      </pc:sldChg>
      <pc:sldChg chg="del">
        <pc:chgData name="Jim Fleming" userId="161791bae1afb603" providerId="LiveId" clId="{C08A07B6-A192-054A-AE80-CAA484AD0D1D}" dt="2024-01-13T21:10:17.409" v="20" actId="2696"/>
        <pc:sldMkLst>
          <pc:docMk/>
          <pc:sldMk cId="1666777897" sldId="653"/>
        </pc:sldMkLst>
      </pc:sldChg>
      <pc:sldChg chg="del">
        <pc:chgData name="Jim Fleming" userId="161791bae1afb603" providerId="LiveId" clId="{C08A07B6-A192-054A-AE80-CAA484AD0D1D}" dt="2024-01-13T21:10:11.646" v="15" actId="2696"/>
        <pc:sldMkLst>
          <pc:docMk/>
          <pc:sldMk cId="197750743" sldId="654"/>
        </pc:sldMkLst>
      </pc:sldChg>
      <pc:sldChg chg="modSp add mod">
        <pc:chgData name="Jim Fleming" userId="161791bae1afb603" providerId="LiveId" clId="{C08A07B6-A192-054A-AE80-CAA484AD0D1D}" dt="2024-01-13T22:31:46.209" v="5606" actId="207"/>
        <pc:sldMkLst>
          <pc:docMk/>
          <pc:sldMk cId="1894405181" sldId="654"/>
        </pc:sldMkLst>
        <pc:spChg chg="mod">
          <ac:chgData name="Jim Fleming" userId="161791bae1afb603" providerId="LiveId" clId="{C08A07B6-A192-054A-AE80-CAA484AD0D1D}" dt="2024-01-13T22:31:46.209" v="5606" actId="207"/>
          <ac:spMkLst>
            <pc:docMk/>
            <pc:sldMk cId="1894405181" sldId="654"/>
            <ac:spMk id="3" creationId="{67B18889-79BC-FC49-22CF-AB15F13204F4}"/>
          </ac:spMkLst>
        </pc:spChg>
      </pc:sldChg>
      <pc:sldChg chg="del">
        <pc:chgData name="Jim Fleming" userId="161791bae1afb603" providerId="LiveId" clId="{C08A07B6-A192-054A-AE80-CAA484AD0D1D}" dt="2024-01-13T21:10:10.025" v="14" actId="2696"/>
        <pc:sldMkLst>
          <pc:docMk/>
          <pc:sldMk cId="3957163057" sldId="655"/>
        </pc:sldMkLst>
      </pc:sldChg>
      <pc:sldChg chg="modSp add mod">
        <pc:chgData name="Jim Fleming" userId="161791bae1afb603" providerId="LiveId" clId="{C08A07B6-A192-054A-AE80-CAA484AD0D1D}" dt="2024-01-13T22:31:53.030" v="5607" actId="207"/>
        <pc:sldMkLst>
          <pc:docMk/>
          <pc:sldMk cId="4275230443" sldId="655"/>
        </pc:sldMkLst>
        <pc:spChg chg="mod">
          <ac:chgData name="Jim Fleming" userId="161791bae1afb603" providerId="LiveId" clId="{C08A07B6-A192-054A-AE80-CAA484AD0D1D}" dt="2024-01-13T22:31:53.030" v="5607" actId="207"/>
          <ac:spMkLst>
            <pc:docMk/>
            <pc:sldMk cId="4275230443" sldId="655"/>
            <ac:spMk id="3" creationId="{67B18889-79BC-FC49-22CF-AB15F13204F4}"/>
          </ac:spMkLst>
        </pc:spChg>
      </pc:sldChg>
      <pc:sldChg chg="modSp add mod">
        <pc:chgData name="Jim Fleming" userId="161791bae1afb603" providerId="LiveId" clId="{C08A07B6-A192-054A-AE80-CAA484AD0D1D}" dt="2024-01-13T22:32:05.014" v="5608" actId="207"/>
        <pc:sldMkLst>
          <pc:docMk/>
          <pc:sldMk cId="2031941393" sldId="656"/>
        </pc:sldMkLst>
        <pc:spChg chg="mod">
          <ac:chgData name="Jim Fleming" userId="161791bae1afb603" providerId="LiveId" clId="{C08A07B6-A192-054A-AE80-CAA484AD0D1D}" dt="2024-01-13T22:32:05.014" v="5608" actId="207"/>
          <ac:spMkLst>
            <pc:docMk/>
            <pc:sldMk cId="2031941393" sldId="656"/>
            <ac:spMk id="3" creationId="{67B18889-79BC-FC49-22CF-AB15F13204F4}"/>
          </ac:spMkLst>
        </pc:spChg>
      </pc:sldChg>
      <pc:sldChg chg="del">
        <pc:chgData name="Jim Fleming" userId="161791bae1afb603" providerId="LiveId" clId="{C08A07B6-A192-054A-AE80-CAA484AD0D1D}" dt="2024-01-13T21:10:19.832" v="21" actId="2696"/>
        <pc:sldMkLst>
          <pc:docMk/>
          <pc:sldMk cId="3520391036" sldId="656"/>
        </pc:sldMkLst>
      </pc:sldChg>
      <pc:sldChg chg="modSp add mod">
        <pc:chgData name="Jim Fleming" userId="161791bae1afb603" providerId="LiveId" clId="{C08A07B6-A192-054A-AE80-CAA484AD0D1D}" dt="2024-01-13T22:32:08.248" v="5609" actId="207"/>
        <pc:sldMkLst>
          <pc:docMk/>
          <pc:sldMk cId="487430446" sldId="657"/>
        </pc:sldMkLst>
        <pc:spChg chg="mod">
          <ac:chgData name="Jim Fleming" userId="161791bae1afb603" providerId="LiveId" clId="{C08A07B6-A192-054A-AE80-CAA484AD0D1D}" dt="2024-01-13T22:32:08.248" v="5609" actId="207"/>
          <ac:spMkLst>
            <pc:docMk/>
            <pc:sldMk cId="487430446" sldId="657"/>
            <ac:spMk id="3" creationId="{67B18889-79BC-FC49-22CF-AB15F13204F4}"/>
          </ac:spMkLst>
        </pc:spChg>
      </pc:sldChg>
      <pc:sldChg chg="del">
        <pc:chgData name="Jim Fleming" userId="161791bae1afb603" providerId="LiveId" clId="{C08A07B6-A192-054A-AE80-CAA484AD0D1D}" dt="2024-01-13T21:10:20.538" v="22" actId="2696"/>
        <pc:sldMkLst>
          <pc:docMk/>
          <pc:sldMk cId="83043143" sldId="658"/>
        </pc:sldMkLst>
      </pc:sldChg>
      <pc:sldChg chg="modSp add mod">
        <pc:chgData name="Jim Fleming" userId="161791bae1afb603" providerId="LiveId" clId="{C08A07B6-A192-054A-AE80-CAA484AD0D1D}" dt="2024-01-13T21:27:45.966" v="2993" actId="20577"/>
        <pc:sldMkLst>
          <pc:docMk/>
          <pc:sldMk cId="2195645033" sldId="658"/>
        </pc:sldMkLst>
        <pc:spChg chg="mod">
          <ac:chgData name="Jim Fleming" userId="161791bae1afb603" providerId="LiveId" clId="{C08A07B6-A192-054A-AE80-CAA484AD0D1D}" dt="2024-01-13T21:18:50.273" v="1547" actId="20577"/>
          <ac:spMkLst>
            <pc:docMk/>
            <pc:sldMk cId="2195645033" sldId="658"/>
            <ac:spMk id="2" creationId="{9879519C-1598-E60C-9AFA-FAF5C4134DA0}"/>
          </ac:spMkLst>
        </pc:spChg>
        <pc:spChg chg="mod">
          <ac:chgData name="Jim Fleming" userId="161791bae1afb603" providerId="LiveId" clId="{C08A07B6-A192-054A-AE80-CAA484AD0D1D}" dt="2024-01-13T21:27:45.966" v="2993" actId="20577"/>
          <ac:spMkLst>
            <pc:docMk/>
            <pc:sldMk cId="2195645033" sldId="658"/>
            <ac:spMk id="3" creationId="{67B18889-79BC-FC49-22CF-AB15F13204F4}"/>
          </ac:spMkLst>
        </pc:spChg>
      </pc:sldChg>
      <pc:sldChg chg="del">
        <pc:chgData name="Jim Fleming" userId="161791bae1afb603" providerId="LiveId" clId="{C08A07B6-A192-054A-AE80-CAA484AD0D1D}" dt="2024-01-13T21:10:27.761" v="30" actId="2696"/>
        <pc:sldMkLst>
          <pc:docMk/>
          <pc:sldMk cId="986115001" sldId="659"/>
        </pc:sldMkLst>
      </pc:sldChg>
      <pc:sldChg chg="modSp add mod">
        <pc:chgData name="Jim Fleming" userId="161791bae1afb603" providerId="LiveId" clId="{C08A07B6-A192-054A-AE80-CAA484AD0D1D}" dt="2024-01-13T22:32:25.703" v="5610" actId="207"/>
        <pc:sldMkLst>
          <pc:docMk/>
          <pc:sldMk cId="2862531606" sldId="659"/>
        </pc:sldMkLst>
        <pc:spChg chg="mod">
          <ac:chgData name="Jim Fleming" userId="161791bae1afb603" providerId="LiveId" clId="{C08A07B6-A192-054A-AE80-CAA484AD0D1D}" dt="2024-01-13T22:32:25.703" v="5610" actId="207"/>
          <ac:spMkLst>
            <pc:docMk/>
            <pc:sldMk cId="2862531606" sldId="659"/>
            <ac:spMk id="3" creationId="{67B18889-79BC-FC49-22CF-AB15F13204F4}"/>
          </ac:spMkLst>
        </pc:spChg>
      </pc:sldChg>
      <pc:sldChg chg="modSp add mod">
        <pc:chgData name="Jim Fleming" userId="161791bae1afb603" providerId="LiveId" clId="{C08A07B6-A192-054A-AE80-CAA484AD0D1D}" dt="2024-01-13T22:32:48.084" v="5612" actId="207"/>
        <pc:sldMkLst>
          <pc:docMk/>
          <pc:sldMk cId="35897641" sldId="660"/>
        </pc:sldMkLst>
        <pc:spChg chg="mod">
          <ac:chgData name="Jim Fleming" userId="161791bae1afb603" providerId="LiveId" clId="{C08A07B6-A192-054A-AE80-CAA484AD0D1D}" dt="2024-01-13T22:32:48.084" v="5612" actId="207"/>
          <ac:spMkLst>
            <pc:docMk/>
            <pc:sldMk cId="35897641" sldId="660"/>
            <ac:spMk id="3" creationId="{67B18889-79BC-FC49-22CF-AB15F13204F4}"/>
          </ac:spMkLst>
        </pc:spChg>
      </pc:sldChg>
      <pc:sldChg chg="del">
        <pc:chgData name="Jim Fleming" userId="161791bae1afb603" providerId="LiveId" clId="{C08A07B6-A192-054A-AE80-CAA484AD0D1D}" dt="2024-01-13T21:10:22.673" v="24" actId="2696"/>
        <pc:sldMkLst>
          <pc:docMk/>
          <pc:sldMk cId="1346754096" sldId="660"/>
        </pc:sldMkLst>
      </pc:sldChg>
      <pc:sldChg chg="del">
        <pc:chgData name="Jim Fleming" userId="161791bae1afb603" providerId="LiveId" clId="{C08A07B6-A192-054A-AE80-CAA484AD0D1D}" dt="2024-01-13T21:10:23.074" v="25" actId="2696"/>
        <pc:sldMkLst>
          <pc:docMk/>
          <pc:sldMk cId="2605956977" sldId="661"/>
        </pc:sldMkLst>
      </pc:sldChg>
      <pc:sldChg chg="modSp add mod">
        <pc:chgData name="Jim Fleming" userId="161791bae1afb603" providerId="LiveId" clId="{C08A07B6-A192-054A-AE80-CAA484AD0D1D}" dt="2024-01-13T22:33:05.322" v="5613" actId="207"/>
        <pc:sldMkLst>
          <pc:docMk/>
          <pc:sldMk cId="2727191827" sldId="661"/>
        </pc:sldMkLst>
        <pc:spChg chg="mod">
          <ac:chgData name="Jim Fleming" userId="161791bae1afb603" providerId="LiveId" clId="{C08A07B6-A192-054A-AE80-CAA484AD0D1D}" dt="2024-01-13T22:33:05.322" v="5613" actId="207"/>
          <ac:spMkLst>
            <pc:docMk/>
            <pc:sldMk cId="2727191827" sldId="661"/>
            <ac:spMk id="3" creationId="{67B18889-79BC-FC49-22CF-AB15F13204F4}"/>
          </ac:spMkLst>
        </pc:spChg>
      </pc:sldChg>
      <pc:sldChg chg="del">
        <pc:chgData name="Jim Fleming" userId="161791bae1afb603" providerId="LiveId" clId="{C08A07B6-A192-054A-AE80-CAA484AD0D1D}" dt="2024-01-13T21:10:23.559" v="26" actId="2696"/>
        <pc:sldMkLst>
          <pc:docMk/>
          <pc:sldMk cId="1015853161" sldId="662"/>
        </pc:sldMkLst>
      </pc:sldChg>
      <pc:sldChg chg="modSp add mod">
        <pc:chgData name="Jim Fleming" userId="161791bae1afb603" providerId="LiveId" clId="{C08A07B6-A192-054A-AE80-CAA484AD0D1D}" dt="2024-01-13T22:33:10.094" v="5614" actId="207"/>
        <pc:sldMkLst>
          <pc:docMk/>
          <pc:sldMk cId="3175784931" sldId="662"/>
        </pc:sldMkLst>
        <pc:spChg chg="mod">
          <ac:chgData name="Jim Fleming" userId="161791bae1afb603" providerId="LiveId" clId="{C08A07B6-A192-054A-AE80-CAA484AD0D1D}" dt="2024-01-13T22:33:10.094" v="5614" actId="207"/>
          <ac:spMkLst>
            <pc:docMk/>
            <pc:sldMk cId="3175784931" sldId="662"/>
            <ac:spMk id="3" creationId="{67B18889-79BC-FC49-22CF-AB15F13204F4}"/>
          </ac:spMkLst>
        </pc:spChg>
      </pc:sldChg>
      <pc:sldChg chg="modSp add mod">
        <pc:chgData name="Jim Fleming" userId="161791bae1afb603" providerId="LiveId" clId="{C08A07B6-A192-054A-AE80-CAA484AD0D1D}" dt="2024-01-13T22:33:14.772" v="5615" actId="207"/>
        <pc:sldMkLst>
          <pc:docMk/>
          <pc:sldMk cId="820595880" sldId="663"/>
        </pc:sldMkLst>
        <pc:spChg chg="mod">
          <ac:chgData name="Jim Fleming" userId="161791bae1afb603" providerId="LiveId" clId="{C08A07B6-A192-054A-AE80-CAA484AD0D1D}" dt="2024-01-13T21:23:38.923" v="2305" actId="6549"/>
          <ac:spMkLst>
            <pc:docMk/>
            <pc:sldMk cId="820595880" sldId="663"/>
            <ac:spMk id="2" creationId="{9879519C-1598-E60C-9AFA-FAF5C4134DA0}"/>
          </ac:spMkLst>
        </pc:spChg>
        <pc:spChg chg="mod">
          <ac:chgData name="Jim Fleming" userId="161791bae1afb603" providerId="LiveId" clId="{C08A07B6-A192-054A-AE80-CAA484AD0D1D}" dt="2024-01-13T22:33:14.772" v="5615" actId="207"/>
          <ac:spMkLst>
            <pc:docMk/>
            <pc:sldMk cId="820595880" sldId="663"/>
            <ac:spMk id="3" creationId="{67B18889-79BC-FC49-22CF-AB15F13204F4}"/>
          </ac:spMkLst>
        </pc:spChg>
      </pc:sldChg>
      <pc:sldChg chg="del">
        <pc:chgData name="Jim Fleming" userId="161791bae1afb603" providerId="LiveId" clId="{C08A07B6-A192-054A-AE80-CAA484AD0D1D}" dt="2024-01-13T21:10:25.539" v="28" actId="2696"/>
        <pc:sldMkLst>
          <pc:docMk/>
          <pc:sldMk cId="902938252" sldId="663"/>
        </pc:sldMkLst>
      </pc:sldChg>
      <pc:sldChg chg="del">
        <pc:chgData name="Jim Fleming" userId="161791bae1afb603" providerId="LiveId" clId="{C08A07B6-A192-054A-AE80-CAA484AD0D1D}" dt="2024-01-13T21:10:26.712" v="29" actId="2696"/>
        <pc:sldMkLst>
          <pc:docMk/>
          <pc:sldMk cId="2905059870" sldId="664"/>
        </pc:sldMkLst>
      </pc:sldChg>
      <pc:sldChg chg="modSp add mod">
        <pc:chgData name="Jim Fleming" userId="161791bae1afb603" providerId="LiveId" clId="{C08A07B6-A192-054A-AE80-CAA484AD0D1D}" dt="2024-01-13T22:33:18.145" v="5616" actId="207"/>
        <pc:sldMkLst>
          <pc:docMk/>
          <pc:sldMk cId="3195520953" sldId="664"/>
        </pc:sldMkLst>
        <pc:spChg chg="mod">
          <ac:chgData name="Jim Fleming" userId="161791bae1afb603" providerId="LiveId" clId="{C08A07B6-A192-054A-AE80-CAA484AD0D1D}" dt="2024-01-13T22:33:18.145" v="5616" actId="207"/>
          <ac:spMkLst>
            <pc:docMk/>
            <pc:sldMk cId="3195520953" sldId="664"/>
            <ac:spMk id="3" creationId="{67B18889-79BC-FC49-22CF-AB15F13204F4}"/>
          </ac:spMkLst>
        </pc:spChg>
      </pc:sldChg>
      <pc:sldChg chg="modSp add mod">
        <pc:chgData name="Jim Fleming" userId="161791bae1afb603" providerId="LiveId" clId="{C08A07B6-A192-054A-AE80-CAA484AD0D1D}" dt="2024-01-13T22:33:25.517" v="5617" actId="207"/>
        <pc:sldMkLst>
          <pc:docMk/>
          <pc:sldMk cId="3359864351" sldId="665"/>
        </pc:sldMkLst>
        <pc:spChg chg="mod">
          <ac:chgData name="Jim Fleming" userId="161791bae1afb603" providerId="LiveId" clId="{C08A07B6-A192-054A-AE80-CAA484AD0D1D}" dt="2024-01-13T22:33:25.517" v="5617" actId="207"/>
          <ac:spMkLst>
            <pc:docMk/>
            <pc:sldMk cId="3359864351" sldId="665"/>
            <ac:spMk id="3" creationId="{67B18889-79BC-FC49-22CF-AB15F13204F4}"/>
          </ac:spMkLst>
        </pc:spChg>
      </pc:sldChg>
      <pc:sldChg chg="modSp add mod">
        <pc:chgData name="Jim Fleming" userId="161791bae1afb603" providerId="LiveId" clId="{C08A07B6-A192-054A-AE80-CAA484AD0D1D}" dt="2024-01-13T22:33:34.587" v="5619" actId="207"/>
        <pc:sldMkLst>
          <pc:docMk/>
          <pc:sldMk cId="2602505160" sldId="666"/>
        </pc:sldMkLst>
        <pc:spChg chg="mod">
          <ac:chgData name="Jim Fleming" userId="161791bae1afb603" providerId="LiveId" clId="{C08A07B6-A192-054A-AE80-CAA484AD0D1D}" dt="2024-01-13T22:33:34.587" v="5619" actId="207"/>
          <ac:spMkLst>
            <pc:docMk/>
            <pc:sldMk cId="2602505160" sldId="666"/>
            <ac:spMk id="3" creationId="{67B18889-79BC-FC49-22CF-AB15F13204F4}"/>
          </ac:spMkLst>
        </pc:spChg>
      </pc:sldChg>
      <pc:sldChg chg="modSp add mod">
        <pc:chgData name="Jim Fleming" userId="161791bae1afb603" providerId="LiveId" clId="{C08A07B6-A192-054A-AE80-CAA484AD0D1D}" dt="2024-01-13T22:33:42.712" v="5620" actId="207"/>
        <pc:sldMkLst>
          <pc:docMk/>
          <pc:sldMk cId="1899482928" sldId="667"/>
        </pc:sldMkLst>
        <pc:spChg chg="mod">
          <ac:chgData name="Jim Fleming" userId="161791bae1afb603" providerId="LiveId" clId="{C08A07B6-A192-054A-AE80-CAA484AD0D1D}" dt="2024-01-13T22:33:42.712" v="5620" actId="207"/>
          <ac:spMkLst>
            <pc:docMk/>
            <pc:sldMk cId="1899482928" sldId="667"/>
            <ac:spMk id="3" creationId="{67B18889-79BC-FC49-22CF-AB15F13204F4}"/>
          </ac:spMkLst>
        </pc:spChg>
      </pc:sldChg>
      <pc:sldChg chg="modSp add mod">
        <pc:chgData name="Jim Fleming" userId="161791bae1afb603" providerId="LiveId" clId="{C08A07B6-A192-054A-AE80-CAA484AD0D1D}" dt="2024-01-13T22:33:46.915" v="5621" actId="207"/>
        <pc:sldMkLst>
          <pc:docMk/>
          <pc:sldMk cId="547084271" sldId="668"/>
        </pc:sldMkLst>
        <pc:spChg chg="mod">
          <ac:chgData name="Jim Fleming" userId="161791bae1afb603" providerId="LiveId" clId="{C08A07B6-A192-054A-AE80-CAA484AD0D1D}" dt="2024-01-13T22:33:46.915" v="5621" actId="207"/>
          <ac:spMkLst>
            <pc:docMk/>
            <pc:sldMk cId="547084271" sldId="668"/>
            <ac:spMk id="3" creationId="{67B18889-79BC-FC49-22CF-AB15F13204F4}"/>
          </ac:spMkLst>
        </pc:spChg>
      </pc:sldChg>
      <pc:sldChg chg="modSp add mod">
        <pc:chgData name="Jim Fleming" userId="161791bae1afb603" providerId="LiveId" clId="{C08A07B6-A192-054A-AE80-CAA484AD0D1D}" dt="2024-01-13T22:33:52.232" v="5622" actId="207"/>
        <pc:sldMkLst>
          <pc:docMk/>
          <pc:sldMk cId="231287857" sldId="669"/>
        </pc:sldMkLst>
        <pc:spChg chg="mod">
          <ac:chgData name="Jim Fleming" userId="161791bae1afb603" providerId="LiveId" clId="{C08A07B6-A192-054A-AE80-CAA484AD0D1D}" dt="2024-01-13T22:33:52.232" v="5622" actId="207"/>
          <ac:spMkLst>
            <pc:docMk/>
            <pc:sldMk cId="231287857" sldId="669"/>
            <ac:spMk id="3" creationId="{67B18889-79BC-FC49-22CF-AB15F13204F4}"/>
          </ac:spMkLst>
        </pc:spChg>
      </pc:sldChg>
      <pc:sldChg chg="modSp add mod">
        <pc:chgData name="Jim Fleming" userId="161791bae1afb603" providerId="LiveId" clId="{C08A07B6-A192-054A-AE80-CAA484AD0D1D}" dt="2024-01-13T22:34:02.601" v="5624" actId="207"/>
        <pc:sldMkLst>
          <pc:docMk/>
          <pc:sldMk cId="132658238" sldId="670"/>
        </pc:sldMkLst>
        <pc:spChg chg="mod">
          <ac:chgData name="Jim Fleming" userId="161791bae1afb603" providerId="LiveId" clId="{C08A07B6-A192-054A-AE80-CAA484AD0D1D}" dt="2024-01-13T22:34:02.601" v="5624" actId="207"/>
          <ac:spMkLst>
            <pc:docMk/>
            <pc:sldMk cId="132658238" sldId="670"/>
            <ac:spMk id="3" creationId="{67B18889-79BC-FC49-22CF-AB15F13204F4}"/>
          </ac:spMkLst>
        </pc:spChg>
      </pc:sldChg>
      <pc:sldChg chg="modSp add mod">
        <pc:chgData name="Jim Fleming" userId="161791bae1afb603" providerId="LiveId" clId="{C08A07B6-A192-054A-AE80-CAA484AD0D1D}" dt="2024-01-13T22:34:14.407" v="5626" actId="207"/>
        <pc:sldMkLst>
          <pc:docMk/>
          <pc:sldMk cId="4203601889" sldId="671"/>
        </pc:sldMkLst>
        <pc:spChg chg="mod">
          <ac:chgData name="Jim Fleming" userId="161791bae1afb603" providerId="LiveId" clId="{C08A07B6-A192-054A-AE80-CAA484AD0D1D}" dt="2024-01-13T22:34:14.407" v="5626" actId="207"/>
          <ac:spMkLst>
            <pc:docMk/>
            <pc:sldMk cId="4203601889" sldId="671"/>
            <ac:spMk id="3" creationId="{67B18889-79BC-FC49-22CF-AB15F13204F4}"/>
          </ac:spMkLst>
        </pc:spChg>
      </pc:sldChg>
      <pc:sldChg chg="modSp add mod">
        <pc:chgData name="Jim Fleming" userId="161791bae1afb603" providerId="LiveId" clId="{C08A07B6-A192-054A-AE80-CAA484AD0D1D}" dt="2024-01-13T22:34:21.858" v="5627" actId="207"/>
        <pc:sldMkLst>
          <pc:docMk/>
          <pc:sldMk cId="401687908" sldId="672"/>
        </pc:sldMkLst>
        <pc:spChg chg="mod">
          <ac:chgData name="Jim Fleming" userId="161791bae1afb603" providerId="LiveId" clId="{C08A07B6-A192-054A-AE80-CAA484AD0D1D}" dt="2024-01-13T22:34:21.858" v="5627" actId="207"/>
          <ac:spMkLst>
            <pc:docMk/>
            <pc:sldMk cId="401687908" sldId="672"/>
            <ac:spMk id="3" creationId="{67B18889-79BC-FC49-22CF-AB15F13204F4}"/>
          </ac:spMkLst>
        </pc:spChg>
      </pc:sldChg>
      <pc:sldChg chg="modSp add mod">
        <pc:chgData name="Jim Fleming" userId="161791bae1afb603" providerId="LiveId" clId="{C08A07B6-A192-054A-AE80-CAA484AD0D1D}" dt="2024-01-13T22:34:27.590" v="5628" actId="207"/>
        <pc:sldMkLst>
          <pc:docMk/>
          <pc:sldMk cId="4276078246" sldId="673"/>
        </pc:sldMkLst>
        <pc:spChg chg="mod">
          <ac:chgData name="Jim Fleming" userId="161791bae1afb603" providerId="LiveId" clId="{C08A07B6-A192-054A-AE80-CAA484AD0D1D}" dt="2024-01-13T21:33:44.018" v="4102" actId="6549"/>
          <ac:spMkLst>
            <pc:docMk/>
            <pc:sldMk cId="4276078246" sldId="673"/>
            <ac:spMk id="2" creationId="{9879519C-1598-E60C-9AFA-FAF5C4134DA0}"/>
          </ac:spMkLst>
        </pc:spChg>
        <pc:spChg chg="mod">
          <ac:chgData name="Jim Fleming" userId="161791bae1afb603" providerId="LiveId" clId="{C08A07B6-A192-054A-AE80-CAA484AD0D1D}" dt="2024-01-13T22:34:27.590" v="5628" actId="207"/>
          <ac:spMkLst>
            <pc:docMk/>
            <pc:sldMk cId="4276078246" sldId="673"/>
            <ac:spMk id="3" creationId="{67B18889-79BC-FC49-22CF-AB15F13204F4}"/>
          </ac:spMkLst>
        </pc:spChg>
      </pc:sldChg>
      <pc:sldChg chg="modSp add mod">
        <pc:chgData name="Jim Fleming" userId="161791bae1afb603" providerId="LiveId" clId="{C08A07B6-A192-054A-AE80-CAA484AD0D1D}" dt="2024-01-13T22:34:33.275" v="5629" actId="207"/>
        <pc:sldMkLst>
          <pc:docMk/>
          <pc:sldMk cId="2118793828" sldId="674"/>
        </pc:sldMkLst>
        <pc:spChg chg="mod">
          <ac:chgData name="Jim Fleming" userId="161791bae1afb603" providerId="LiveId" clId="{C08A07B6-A192-054A-AE80-CAA484AD0D1D}" dt="2024-01-13T22:34:33.275" v="5629" actId="207"/>
          <ac:spMkLst>
            <pc:docMk/>
            <pc:sldMk cId="2118793828" sldId="674"/>
            <ac:spMk id="3" creationId="{67B18889-79BC-FC49-22CF-AB15F13204F4}"/>
          </ac:spMkLst>
        </pc:spChg>
      </pc:sldChg>
      <pc:sldChg chg="add ord">
        <pc:chgData name="Jim Fleming" userId="161791bae1afb603" providerId="LiveId" clId="{C08A07B6-A192-054A-AE80-CAA484AD0D1D}" dt="2024-01-13T21:37:39.710" v="4440" actId="20578"/>
        <pc:sldMkLst>
          <pc:docMk/>
          <pc:sldMk cId="810643410" sldId="675"/>
        </pc:sldMkLst>
      </pc:sldChg>
      <pc:sldChg chg="addSp delSp modSp new mod">
        <pc:chgData name="Jim Fleming" userId="161791bae1afb603" providerId="LiveId" clId="{C08A07B6-A192-054A-AE80-CAA484AD0D1D}" dt="2024-01-13T22:35:36.886" v="5636" actId="478"/>
        <pc:sldMkLst>
          <pc:docMk/>
          <pc:sldMk cId="1649018255" sldId="676"/>
        </pc:sldMkLst>
        <pc:spChg chg="mod">
          <ac:chgData name="Jim Fleming" userId="161791bae1afb603" providerId="LiveId" clId="{C08A07B6-A192-054A-AE80-CAA484AD0D1D}" dt="2024-01-13T21:37:52.219" v="4460" actId="313"/>
          <ac:spMkLst>
            <pc:docMk/>
            <pc:sldMk cId="1649018255" sldId="676"/>
            <ac:spMk id="2" creationId="{AA378A62-6270-769B-DEA7-0A1EEE6C7D1E}"/>
          </ac:spMkLst>
        </pc:spChg>
        <pc:spChg chg="del mod">
          <ac:chgData name="Jim Fleming" userId="161791bae1afb603" providerId="LiveId" clId="{C08A07B6-A192-054A-AE80-CAA484AD0D1D}" dt="2024-01-13T22:35:36.071" v="5635" actId="478"/>
          <ac:spMkLst>
            <pc:docMk/>
            <pc:sldMk cId="1649018255" sldId="676"/>
            <ac:spMk id="3" creationId="{DD913F4F-E320-E0EA-1412-0BCC2AB1698E}"/>
          </ac:spMkLst>
        </pc:spChg>
        <pc:spChg chg="add del mod">
          <ac:chgData name="Jim Fleming" userId="161791bae1afb603" providerId="LiveId" clId="{C08A07B6-A192-054A-AE80-CAA484AD0D1D}" dt="2024-01-13T22:35:36.886" v="5636" actId="478"/>
          <ac:spMkLst>
            <pc:docMk/>
            <pc:sldMk cId="1649018255" sldId="676"/>
            <ac:spMk id="5" creationId="{1B9D32A8-C812-646B-A7B5-B47E191DF8C7}"/>
          </ac:spMkLst>
        </pc:spChg>
      </pc:sldChg>
      <pc:sldChg chg="modSp add del mod">
        <pc:chgData name="Jim Fleming" userId="161791bae1afb603" providerId="LiveId" clId="{C08A07B6-A192-054A-AE80-CAA484AD0D1D}" dt="2024-01-13T21:40:00.131" v="4684" actId="2696"/>
        <pc:sldMkLst>
          <pc:docMk/>
          <pc:sldMk cId="2447121928" sldId="677"/>
        </pc:sldMkLst>
        <pc:spChg chg="mod">
          <ac:chgData name="Jim Fleming" userId="161791bae1afb603" providerId="LiveId" clId="{C08A07B6-A192-054A-AE80-CAA484AD0D1D}" dt="2024-01-13T21:39:55.076" v="4683" actId="20577"/>
          <ac:spMkLst>
            <pc:docMk/>
            <pc:sldMk cId="2447121928" sldId="677"/>
            <ac:spMk id="2" creationId="{AA378A62-6270-769B-DEA7-0A1EEE6C7D1E}"/>
          </ac:spMkLst>
        </pc:spChg>
      </pc:sldChg>
      <pc:sldChg chg="add ord">
        <pc:chgData name="Jim Fleming" userId="161791bae1afb603" providerId="LiveId" clId="{C08A07B6-A192-054A-AE80-CAA484AD0D1D}" dt="2024-01-13T21:40:06.695" v="4686" actId="20578"/>
        <pc:sldMkLst>
          <pc:docMk/>
          <pc:sldMk cId="3022291138" sldId="677"/>
        </pc:sldMkLst>
      </pc:sldChg>
      <pc:sldChg chg="add del">
        <pc:chgData name="Jim Fleming" userId="161791bae1afb603" providerId="LiveId" clId="{C08A07B6-A192-054A-AE80-CAA484AD0D1D}" dt="2024-01-13T22:12:31.153" v="5600" actId="2696"/>
        <pc:sldMkLst>
          <pc:docMk/>
          <pc:sldMk cId="1197420484" sldId="678"/>
        </pc:sldMkLst>
      </pc:sldChg>
      <pc:sldChg chg="add">
        <pc:chgData name="Jim Fleming" userId="161791bae1afb603" providerId="LiveId" clId="{C08A07B6-A192-054A-AE80-CAA484AD0D1D}" dt="2024-01-13T21:40:10.699" v="4688" actId="2890"/>
        <pc:sldMkLst>
          <pc:docMk/>
          <pc:sldMk cId="389794910" sldId="679"/>
        </pc:sldMkLst>
      </pc:sldChg>
      <pc:sldChg chg="addSp delSp modSp new mod modClrScheme chgLayout">
        <pc:chgData name="Jim Fleming" userId="161791bae1afb603" providerId="LiveId" clId="{C08A07B6-A192-054A-AE80-CAA484AD0D1D}" dt="2024-01-13T22:39:08.016" v="5677" actId="20577"/>
        <pc:sldMkLst>
          <pc:docMk/>
          <pc:sldMk cId="947007242" sldId="680"/>
        </pc:sldMkLst>
        <pc:spChg chg="mod ord">
          <ac:chgData name="Jim Fleming" userId="161791bae1afb603" providerId="LiveId" clId="{C08A07B6-A192-054A-AE80-CAA484AD0D1D}" dt="2024-01-13T21:45:01.994" v="4885" actId="700"/>
          <ac:spMkLst>
            <pc:docMk/>
            <pc:sldMk cId="947007242" sldId="680"/>
            <ac:spMk id="2" creationId="{46E49CC6-D12E-E473-4C83-8A3483B20FE6}"/>
          </ac:spMkLst>
        </pc:spChg>
        <pc:spChg chg="del mod ord">
          <ac:chgData name="Jim Fleming" userId="161791bae1afb603" providerId="LiveId" clId="{C08A07B6-A192-054A-AE80-CAA484AD0D1D}" dt="2024-01-13T21:45:01.994" v="4885" actId="700"/>
          <ac:spMkLst>
            <pc:docMk/>
            <pc:sldMk cId="947007242" sldId="680"/>
            <ac:spMk id="3" creationId="{4538B1A3-5284-167B-01C2-A069A9A11523}"/>
          </ac:spMkLst>
        </pc:spChg>
        <pc:spChg chg="add del">
          <ac:chgData name="Jim Fleming" userId="161791bae1afb603" providerId="LiveId" clId="{C08A07B6-A192-054A-AE80-CAA484AD0D1D}" dt="2024-01-13T21:42:26.384" v="4770" actId="478"/>
          <ac:spMkLst>
            <pc:docMk/>
            <pc:sldMk cId="947007242" sldId="680"/>
            <ac:spMk id="5" creationId="{EEFD8859-05CB-8BAE-6C3B-395D5AEA9007}"/>
          </ac:spMkLst>
        </pc:spChg>
        <pc:spChg chg="add del mod">
          <ac:chgData name="Jim Fleming" userId="161791bae1afb603" providerId="LiveId" clId="{C08A07B6-A192-054A-AE80-CAA484AD0D1D}" dt="2024-01-13T21:45:38.682" v="4927" actId="478"/>
          <ac:spMkLst>
            <pc:docMk/>
            <pc:sldMk cId="947007242" sldId="680"/>
            <ac:spMk id="6" creationId="{534B0150-A3A2-A15D-0F4A-FA57382B3CF8}"/>
          </ac:spMkLst>
        </pc:spChg>
        <pc:spChg chg="add del mod">
          <ac:chgData name="Jim Fleming" userId="161791bae1afb603" providerId="LiveId" clId="{C08A07B6-A192-054A-AE80-CAA484AD0D1D}" dt="2024-01-13T21:44:53.621" v="4884" actId="478"/>
          <ac:spMkLst>
            <pc:docMk/>
            <pc:sldMk cId="947007242" sldId="680"/>
            <ac:spMk id="7" creationId="{C13EFE7E-D320-4228-12BA-610ECD6BB83A}"/>
          </ac:spMkLst>
        </pc:spChg>
        <pc:spChg chg="add del mod">
          <ac:chgData name="Jim Fleming" userId="161791bae1afb603" providerId="LiveId" clId="{C08A07B6-A192-054A-AE80-CAA484AD0D1D}" dt="2024-01-13T21:51:56.505" v="5210" actId="478"/>
          <ac:spMkLst>
            <pc:docMk/>
            <pc:sldMk cId="947007242" sldId="680"/>
            <ac:spMk id="10" creationId="{678CAA9E-70D2-9011-81D5-0BC3EF8D4ADA}"/>
          </ac:spMkLst>
        </pc:spChg>
        <pc:spChg chg="add mod ord">
          <ac:chgData name="Jim Fleming" userId="161791bae1afb603" providerId="LiveId" clId="{C08A07B6-A192-054A-AE80-CAA484AD0D1D}" dt="2024-01-13T22:39:08.016" v="5677" actId="20577"/>
          <ac:spMkLst>
            <pc:docMk/>
            <pc:sldMk cId="947007242" sldId="680"/>
            <ac:spMk id="11" creationId="{EC4B2E29-049A-AC56-280B-6174730417E1}"/>
          </ac:spMkLst>
        </pc:spChg>
        <pc:spChg chg="add del mod ord">
          <ac:chgData name="Jim Fleming" userId="161791bae1afb603" providerId="LiveId" clId="{C08A07B6-A192-054A-AE80-CAA484AD0D1D}" dt="2024-01-13T21:51:56.505" v="5210" actId="478"/>
          <ac:spMkLst>
            <pc:docMk/>
            <pc:sldMk cId="947007242" sldId="680"/>
            <ac:spMk id="12" creationId="{65BB2424-C31E-8F62-3F1C-C319009E4057}"/>
          </ac:spMkLst>
        </pc:spChg>
        <pc:spChg chg="add mod">
          <ac:chgData name="Jim Fleming" userId="161791bae1afb603" providerId="LiveId" clId="{C08A07B6-A192-054A-AE80-CAA484AD0D1D}" dt="2024-01-13T21:55:06.371" v="5365" actId="1035"/>
          <ac:spMkLst>
            <pc:docMk/>
            <pc:sldMk cId="947007242" sldId="680"/>
            <ac:spMk id="13" creationId="{A53744CA-5110-C65D-F472-58D7CAEEB05C}"/>
          </ac:spMkLst>
        </pc:spChg>
        <pc:spChg chg="add del mod">
          <ac:chgData name="Jim Fleming" userId="161791bae1afb603" providerId="LiveId" clId="{C08A07B6-A192-054A-AE80-CAA484AD0D1D}" dt="2024-01-13T21:51:58.128" v="5211" actId="478"/>
          <ac:spMkLst>
            <pc:docMk/>
            <pc:sldMk cId="947007242" sldId="680"/>
            <ac:spMk id="15" creationId="{BDAB34BA-837A-C7ED-7D2E-5BA10A7DA986}"/>
          </ac:spMkLst>
        </pc:spChg>
        <pc:spChg chg="add mod">
          <ac:chgData name="Jim Fleming" userId="161791bae1afb603" providerId="LiveId" clId="{C08A07B6-A192-054A-AE80-CAA484AD0D1D}" dt="2024-01-13T21:52:13.392" v="5262"/>
          <ac:spMkLst>
            <pc:docMk/>
            <pc:sldMk cId="947007242" sldId="680"/>
            <ac:spMk id="16" creationId="{C0900304-182D-B35B-1602-4F84D61E89FF}"/>
          </ac:spMkLst>
        </pc:spChg>
        <pc:spChg chg="add mod">
          <ac:chgData name="Jim Fleming" userId="161791bae1afb603" providerId="LiveId" clId="{C08A07B6-A192-054A-AE80-CAA484AD0D1D}" dt="2024-01-13T21:52:13.392" v="5262"/>
          <ac:spMkLst>
            <pc:docMk/>
            <pc:sldMk cId="947007242" sldId="680"/>
            <ac:spMk id="18" creationId="{25A9A16F-1438-3B36-ED78-D693C3119F38}"/>
          </ac:spMkLst>
        </pc:spChg>
        <pc:graphicFrameChg chg="add mod">
          <ac:chgData name="Jim Fleming" userId="161791bae1afb603" providerId="LiveId" clId="{C08A07B6-A192-054A-AE80-CAA484AD0D1D}" dt="2024-01-13T21:52:38.958" v="5263" actId="14100"/>
          <ac:graphicFrameMkLst>
            <pc:docMk/>
            <pc:sldMk cId="947007242" sldId="680"/>
            <ac:graphicFrameMk id="8" creationId="{CD7CFC5F-B7B8-17BC-BFB1-E32048DBCD19}"/>
          </ac:graphicFrameMkLst>
        </pc:graphicFrameChg>
        <pc:graphicFrameChg chg="add del mod modGraphic">
          <ac:chgData name="Jim Fleming" userId="161791bae1afb603" providerId="LiveId" clId="{C08A07B6-A192-054A-AE80-CAA484AD0D1D}" dt="2024-01-13T21:51:56.505" v="5210" actId="478"/>
          <ac:graphicFrameMkLst>
            <pc:docMk/>
            <pc:sldMk cId="947007242" sldId="680"/>
            <ac:graphicFrameMk id="9" creationId="{1159CE5E-A018-7809-550A-6E7CE4DD3A30}"/>
          </ac:graphicFrameMkLst>
        </pc:graphicFrameChg>
        <pc:graphicFrameChg chg="add mod">
          <ac:chgData name="Jim Fleming" userId="161791bae1afb603" providerId="LiveId" clId="{C08A07B6-A192-054A-AE80-CAA484AD0D1D}" dt="2024-01-13T21:52:13.392" v="5262"/>
          <ac:graphicFrameMkLst>
            <pc:docMk/>
            <pc:sldMk cId="947007242" sldId="680"/>
            <ac:graphicFrameMk id="17" creationId="{CA290D00-24AC-4A72-5835-A8C24DAAFB4D}"/>
          </ac:graphicFrameMkLst>
        </pc:graphicFrameChg>
      </pc:sldChg>
      <pc:sldChg chg="addSp delSp modSp add mod">
        <pc:chgData name="Jim Fleming" userId="161791bae1afb603" providerId="LiveId" clId="{C08A07B6-A192-054A-AE80-CAA484AD0D1D}" dt="2024-01-13T22:40:13.614" v="5724" actId="20577"/>
        <pc:sldMkLst>
          <pc:docMk/>
          <pc:sldMk cId="1602048289" sldId="681"/>
        </pc:sldMkLst>
        <pc:spChg chg="mod">
          <ac:chgData name="Jim Fleming" userId="161791bae1afb603" providerId="LiveId" clId="{C08A07B6-A192-054A-AE80-CAA484AD0D1D}" dt="2024-01-13T22:40:13.614" v="5724" actId="20577"/>
          <ac:spMkLst>
            <pc:docMk/>
            <pc:sldMk cId="1602048289" sldId="681"/>
            <ac:spMk id="2" creationId="{46E49CC6-D12E-E473-4C83-8A3483B20FE6}"/>
          </ac:spMkLst>
        </pc:spChg>
        <pc:spChg chg="add del mod">
          <ac:chgData name="Jim Fleming" userId="161791bae1afb603" providerId="LiveId" clId="{C08A07B6-A192-054A-AE80-CAA484AD0D1D}" dt="2024-01-13T21:49:43.152" v="5032" actId="478"/>
          <ac:spMkLst>
            <pc:docMk/>
            <pc:sldMk cId="1602048289" sldId="681"/>
            <ac:spMk id="4" creationId="{612377FE-B255-45FF-8B3D-611AA0F88C4F}"/>
          </ac:spMkLst>
        </pc:spChg>
        <pc:spChg chg="add del mod">
          <ac:chgData name="Jim Fleming" userId="161791bae1afb603" providerId="LiveId" clId="{C08A07B6-A192-054A-AE80-CAA484AD0D1D}" dt="2024-01-13T21:53:53.521" v="5304" actId="478"/>
          <ac:spMkLst>
            <pc:docMk/>
            <pc:sldMk cId="1602048289" sldId="681"/>
            <ac:spMk id="5" creationId="{9D820DA1-32D6-0E40-DD77-44EA09CE21E6}"/>
          </ac:spMkLst>
        </pc:spChg>
        <pc:spChg chg="add mod">
          <ac:chgData name="Jim Fleming" userId="161791bae1afb603" providerId="LiveId" clId="{C08A07B6-A192-054A-AE80-CAA484AD0D1D}" dt="2024-01-13T21:58:55.545" v="5500"/>
          <ac:spMkLst>
            <pc:docMk/>
            <pc:sldMk cId="1602048289" sldId="681"/>
            <ac:spMk id="7" creationId="{BDC1B5A9-50E3-CB1B-26C4-90877C4B10EE}"/>
          </ac:spMkLst>
        </pc:spChg>
        <pc:spChg chg="del mod">
          <ac:chgData name="Jim Fleming" userId="161791bae1afb603" providerId="LiveId" clId="{C08A07B6-A192-054A-AE80-CAA484AD0D1D}" dt="2024-01-13T21:53:59.704" v="5306" actId="478"/>
          <ac:spMkLst>
            <pc:docMk/>
            <pc:sldMk cId="1602048289" sldId="681"/>
            <ac:spMk id="10" creationId="{678CAA9E-70D2-9011-81D5-0BC3EF8D4ADA}"/>
          </ac:spMkLst>
        </pc:spChg>
        <pc:spChg chg="del">
          <ac:chgData name="Jim Fleming" userId="161791bae1afb603" providerId="LiveId" clId="{C08A07B6-A192-054A-AE80-CAA484AD0D1D}" dt="2024-01-13T21:49:41.663" v="5031" actId="478"/>
          <ac:spMkLst>
            <pc:docMk/>
            <pc:sldMk cId="1602048289" sldId="681"/>
            <ac:spMk id="11" creationId="{EC4B2E29-049A-AC56-280B-6174730417E1}"/>
          </ac:spMkLst>
        </pc:spChg>
        <pc:spChg chg="mod">
          <ac:chgData name="Jim Fleming" userId="161791bae1afb603" providerId="LiveId" clId="{C08A07B6-A192-054A-AE80-CAA484AD0D1D}" dt="2024-01-13T21:51:49.768" v="5209" actId="1076"/>
          <ac:spMkLst>
            <pc:docMk/>
            <pc:sldMk cId="1602048289" sldId="681"/>
            <ac:spMk id="12" creationId="{65BB2424-C31E-8F62-3F1C-C319009E4057}"/>
          </ac:spMkLst>
        </pc:spChg>
        <pc:spChg chg="del">
          <ac:chgData name="Jim Fleming" userId="161791bae1afb603" providerId="LiveId" clId="{C08A07B6-A192-054A-AE80-CAA484AD0D1D}" dt="2024-01-13T21:49:45.875" v="5033" actId="478"/>
          <ac:spMkLst>
            <pc:docMk/>
            <pc:sldMk cId="1602048289" sldId="681"/>
            <ac:spMk id="13" creationId="{A53744CA-5110-C65D-F472-58D7CAEEB05C}"/>
          </ac:spMkLst>
        </pc:spChg>
        <pc:graphicFrameChg chg="add mod">
          <ac:chgData name="Jim Fleming" userId="161791bae1afb603" providerId="LiveId" clId="{C08A07B6-A192-054A-AE80-CAA484AD0D1D}" dt="2024-01-13T21:58:45.706" v="5498" actId="1076"/>
          <ac:graphicFrameMkLst>
            <pc:docMk/>
            <pc:sldMk cId="1602048289" sldId="681"/>
            <ac:graphicFrameMk id="6" creationId="{1BDFD8DB-6A7E-F810-38CB-51A02974BA68}"/>
          </ac:graphicFrameMkLst>
        </pc:graphicFrameChg>
        <pc:graphicFrameChg chg="del">
          <ac:chgData name="Jim Fleming" userId="161791bae1afb603" providerId="LiveId" clId="{C08A07B6-A192-054A-AE80-CAA484AD0D1D}" dt="2024-01-13T21:49:46.818" v="5034" actId="478"/>
          <ac:graphicFrameMkLst>
            <pc:docMk/>
            <pc:sldMk cId="1602048289" sldId="681"/>
            <ac:graphicFrameMk id="8" creationId="{CD7CFC5F-B7B8-17BC-BFB1-E32048DBCD19}"/>
          </ac:graphicFrameMkLst>
        </pc:graphicFrameChg>
        <pc:graphicFrameChg chg="mod">
          <ac:chgData name="Jim Fleming" userId="161791bae1afb603" providerId="LiveId" clId="{C08A07B6-A192-054A-AE80-CAA484AD0D1D}" dt="2024-01-13T21:58:33.925" v="5496" actId="167"/>
          <ac:graphicFrameMkLst>
            <pc:docMk/>
            <pc:sldMk cId="1602048289" sldId="681"/>
            <ac:graphicFrameMk id="9" creationId="{1159CE5E-A018-7809-550A-6E7CE4DD3A30}"/>
          </ac:graphicFrameMkLst>
        </pc:graphicFrameChg>
      </pc:sldChg>
      <pc:sldChg chg="addSp delSp modSp add mod">
        <pc:chgData name="Jim Fleming" userId="161791bae1afb603" providerId="LiveId" clId="{C08A07B6-A192-054A-AE80-CAA484AD0D1D}" dt="2024-01-13T22:40:16.148" v="5725"/>
        <pc:sldMkLst>
          <pc:docMk/>
          <pc:sldMk cId="1761362935" sldId="682"/>
        </pc:sldMkLst>
        <pc:spChg chg="mod">
          <ac:chgData name="Jim Fleming" userId="161791bae1afb603" providerId="LiveId" clId="{C08A07B6-A192-054A-AE80-CAA484AD0D1D}" dt="2024-01-13T22:40:16.148" v="5725"/>
          <ac:spMkLst>
            <pc:docMk/>
            <pc:sldMk cId="1761362935" sldId="682"/>
            <ac:spMk id="2" creationId="{46E49CC6-D12E-E473-4C83-8A3483B20FE6}"/>
          </ac:spMkLst>
        </pc:spChg>
        <pc:spChg chg="add mod">
          <ac:chgData name="Jim Fleming" userId="161791bae1afb603" providerId="LiveId" clId="{C08A07B6-A192-054A-AE80-CAA484AD0D1D}" dt="2024-01-13T21:58:54.109" v="5499"/>
          <ac:spMkLst>
            <pc:docMk/>
            <pc:sldMk cId="1761362935" sldId="682"/>
            <ac:spMk id="3" creationId="{D936F59D-2B3E-8CD4-BBC4-436AA33F8041}"/>
          </ac:spMkLst>
        </pc:spChg>
        <pc:spChg chg="del">
          <ac:chgData name="Jim Fleming" userId="161791bae1afb603" providerId="LiveId" clId="{C08A07B6-A192-054A-AE80-CAA484AD0D1D}" dt="2024-01-13T21:54:07.089" v="5311" actId="478"/>
          <ac:spMkLst>
            <pc:docMk/>
            <pc:sldMk cId="1761362935" sldId="682"/>
            <ac:spMk id="5" creationId="{9D820DA1-32D6-0E40-DD77-44EA09CE21E6}"/>
          </ac:spMkLst>
        </pc:spChg>
        <pc:spChg chg="mod">
          <ac:chgData name="Jim Fleming" userId="161791bae1afb603" providerId="LiveId" clId="{C08A07B6-A192-054A-AE80-CAA484AD0D1D}" dt="2024-01-13T21:54:04.515" v="5310" actId="20577"/>
          <ac:spMkLst>
            <pc:docMk/>
            <pc:sldMk cId="1761362935" sldId="682"/>
            <ac:spMk id="10" creationId="{678CAA9E-70D2-9011-81D5-0BC3EF8D4ADA}"/>
          </ac:spMkLst>
        </pc:spChg>
        <pc:graphicFrameChg chg="add mod">
          <ac:chgData name="Jim Fleming" userId="161791bae1afb603" providerId="LiveId" clId="{C08A07B6-A192-054A-AE80-CAA484AD0D1D}" dt="2024-01-13T21:59:02.749" v="5501"/>
          <ac:graphicFrameMkLst>
            <pc:docMk/>
            <pc:sldMk cId="1761362935" sldId="682"/>
            <ac:graphicFrameMk id="4" creationId="{8F4D385E-E995-22CA-B503-4F780320735E}"/>
          </ac:graphicFrameMkLst>
        </pc:graphicFrameChg>
      </pc:sldChg>
      <pc:sldChg chg="addSp modSp add mod">
        <pc:chgData name="Jim Fleming" userId="161791bae1afb603" providerId="LiveId" clId="{C08A07B6-A192-054A-AE80-CAA484AD0D1D}" dt="2024-01-13T22:40:17.514" v="5726"/>
        <pc:sldMkLst>
          <pc:docMk/>
          <pc:sldMk cId="667500222" sldId="683"/>
        </pc:sldMkLst>
        <pc:spChg chg="mod">
          <ac:chgData name="Jim Fleming" userId="161791bae1afb603" providerId="LiveId" clId="{C08A07B6-A192-054A-AE80-CAA484AD0D1D}" dt="2024-01-13T22:40:17.514" v="5726"/>
          <ac:spMkLst>
            <pc:docMk/>
            <pc:sldMk cId="667500222" sldId="683"/>
            <ac:spMk id="2" creationId="{46E49CC6-D12E-E473-4C83-8A3483B20FE6}"/>
          </ac:spMkLst>
        </pc:spChg>
        <pc:spChg chg="add mod">
          <ac:chgData name="Jim Fleming" userId="161791bae1afb603" providerId="LiveId" clId="{C08A07B6-A192-054A-AE80-CAA484AD0D1D}" dt="2024-01-13T21:55:43.814" v="5389" actId="1076"/>
          <ac:spMkLst>
            <pc:docMk/>
            <pc:sldMk cId="667500222" sldId="683"/>
            <ac:spMk id="3" creationId="{D8B5AF47-C575-1869-656A-3A83C5BEAD42}"/>
          </ac:spMkLst>
        </pc:spChg>
        <pc:spChg chg="mod">
          <ac:chgData name="Jim Fleming" userId="161791bae1afb603" providerId="LiveId" clId="{C08A07B6-A192-054A-AE80-CAA484AD0D1D}" dt="2024-01-13T21:54:27.898" v="5334" actId="20577"/>
          <ac:spMkLst>
            <pc:docMk/>
            <pc:sldMk cId="667500222" sldId="683"/>
            <ac:spMk id="5" creationId="{9D820DA1-32D6-0E40-DD77-44EA09CE21E6}"/>
          </ac:spMkLst>
        </pc:spChg>
        <pc:spChg chg="mod">
          <ac:chgData name="Jim Fleming" userId="161791bae1afb603" providerId="LiveId" clId="{C08A07B6-A192-054A-AE80-CAA484AD0D1D}" dt="2024-01-13T21:54:12.304" v="5315" actId="20577"/>
          <ac:spMkLst>
            <pc:docMk/>
            <pc:sldMk cId="667500222" sldId="683"/>
            <ac:spMk id="10" creationId="{678CAA9E-70D2-9011-81D5-0BC3EF8D4ADA}"/>
          </ac:spMkLst>
        </pc:spChg>
        <pc:graphicFrameChg chg="add mod">
          <ac:chgData name="Jim Fleming" userId="161791bae1afb603" providerId="LiveId" clId="{C08A07B6-A192-054A-AE80-CAA484AD0D1D}" dt="2024-01-13T21:59:10.721" v="5503" actId="167"/>
          <ac:graphicFrameMkLst>
            <pc:docMk/>
            <pc:sldMk cId="667500222" sldId="683"/>
            <ac:graphicFrameMk id="4" creationId="{33C7AA2D-7502-375C-DCDA-0417882E47F1}"/>
          </ac:graphicFrameMkLst>
        </pc:graphicFrameChg>
      </pc:sldChg>
      <pc:sldChg chg="addSp delSp modSp add mod replId">
        <pc:chgData name="Jim Fleming" userId="161791bae1afb603" providerId="LiveId" clId="{C08A07B6-A192-054A-AE80-CAA484AD0D1D}" dt="2024-01-13T22:40:18.876" v="5727"/>
        <pc:sldMkLst>
          <pc:docMk/>
          <pc:sldMk cId="1245762281" sldId="684"/>
        </pc:sldMkLst>
        <pc:spChg chg="mod">
          <ac:chgData name="Jim Fleming" userId="161791bae1afb603" providerId="LiveId" clId="{C08A07B6-A192-054A-AE80-CAA484AD0D1D}" dt="2024-01-13T22:40:18.876" v="5727"/>
          <ac:spMkLst>
            <pc:docMk/>
            <pc:sldMk cId="1245762281" sldId="684"/>
            <ac:spMk id="2" creationId="{46E49CC6-D12E-E473-4C83-8A3483B20FE6}"/>
          </ac:spMkLst>
        </pc:spChg>
        <pc:spChg chg="add del mod">
          <ac:chgData name="Jim Fleming" userId="161791bae1afb603" providerId="LiveId" clId="{C08A07B6-A192-054A-AE80-CAA484AD0D1D}" dt="2024-01-13T21:55:46.978" v="5390" actId="478"/>
          <ac:spMkLst>
            <pc:docMk/>
            <pc:sldMk cId="1245762281" sldId="684"/>
            <ac:spMk id="3" creationId="{784117C2-9AAB-E66A-9042-DE59A32C1B27}"/>
          </ac:spMkLst>
        </pc:spChg>
        <pc:spChg chg="add mod">
          <ac:chgData name="Jim Fleming" userId="161791bae1afb603" providerId="LiveId" clId="{C08A07B6-A192-054A-AE80-CAA484AD0D1D}" dt="2024-01-13T21:57:23.525" v="5461"/>
          <ac:spMkLst>
            <pc:docMk/>
            <pc:sldMk cId="1245762281" sldId="684"/>
            <ac:spMk id="4" creationId="{65475FC0-6111-67DF-056D-F5B56992ED5D}"/>
          </ac:spMkLst>
        </pc:spChg>
        <pc:spChg chg="mod">
          <ac:chgData name="Jim Fleming" userId="161791bae1afb603" providerId="LiveId" clId="{C08A07B6-A192-054A-AE80-CAA484AD0D1D}" dt="2024-01-13T21:55:58.300" v="5398" actId="20577"/>
          <ac:spMkLst>
            <pc:docMk/>
            <pc:sldMk cId="1245762281" sldId="684"/>
            <ac:spMk id="5" creationId="{9D820DA1-32D6-0E40-DD77-44EA09CE21E6}"/>
          </ac:spMkLst>
        </pc:spChg>
        <pc:spChg chg="mod">
          <ac:chgData name="Jim Fleming" userId="161791bae1afb603" providerId="LiveId" clId="{C08A07B6-A192-054A-AE80-CAA484AD0D1D}" dt="2024-01-13T21:55:54.876" v="5394" actId="20577"/>
          <ac:spMkLst>
            <pc:docMk/>
            <pc:sldMk cId="1245762281" sldId="684"/>
            <ac:spMk id="10" creationId="{678CAA9E-70D2-9011-81D5-0BC3EF8D4ADA}"/>
          </ac:spMkLst>
        </pc:spChg>
        <pc:graphicFrameChg chg="add mod">
          <ac:chgData name="Jim Fleming" userId="161791bae1afb603" providerId="LiveId" clId="{C08A07B6-A192-054A-AE80-CAA484AD0D1D}" dt="2024-01-13T21:59:20.780" v="5505" actId="167"/>
          <ac:graphicFrameMkLst>
            <pc:docMk/>
            <pc:sldMk cId="1245762281" sldId="684"/>
            <ac:graphicFrameMk id="6" creationId="{8889BDB6-A885-208E-E182-1548FF05B789}"/>
          </ac:graphicFrameMkLst>
        </pc:graphicFrameChg>
      </pc:sldChg>
      <pc:sldChg chg="addSp delSp modSp add mod">
        <pc:chgData name="Jim Fleming" userId="161791bae1afb603" providerId="LiveId" clId="{C08A07B6-A192-054A-AE80-CAA484AD0D1D}" dt="2024-01-13T22:40:20.269" v="5728"/>
        <pc:sldMkLst>
          <pc:docMk/>
          <pc:sldMk cId="1905851635" sldId="685"/>
        </pc:sldMkLst>
        <pc:spChg chg="mod">
          <ac:chgData name="Jim Fleming" userId="161791bae1afb603" providerId="LiveId" clId="{C08A07B6-A192-054A-AE80-CAA484AD0D1D}" dt="2024-01-13T22:40:20.269" v="5728"/>
          <ac:spMkLst>
            <pc:docMk/>
            <pc:sldMk cId="1905851635" sldId="685"/>
            <ac:spMk id="2" creationId="{46E49CC6-D12E-E473-4C83-8A3483B20FE6}"/>
          </ac:spMkLst>
        </pc:spChg>
        <pc:spChg chg="add del mod">
          <ac:chgData name="Jim Fleming" userId="161791bae1afb603" providerId="LiveId" clId="{C08A07B6-A192-054A-AE80-CAA484AD0D1D}" dt="2024-01-13T21:55:48.734" v="5391" actId="478"/>
          <ac:spMkLst>
            <pc:docMk/>
            <pc:sldMk cId="1905851635" sldId="685"/>
            <ac:spMk id="3" creationId="{8BC89D88-E33F-33C0-621F-F6074DA50C0D}"/>
          </ac:spMkLst>
        </pc:spChg>
        <pc:spChg chg="add mod">
          <ac:chgData name="Jim Fleming" userId="161791bae1afb603" providerId="LiveId" clId="{C08A07B6-A192-054A-AE80-CAA484AD0D1D}" dt="2024-01-13T21:57:24.733" v="5462"/>
          <ac:spMkLst>
            <pc:docMk/>
            <pc:sldMk cId="1905851635" sldId="685"/>
            <ac:spMk id="4" creationId="{DDD6B254-18B1-8A73-CCD3-6343918FA57B}"/>
          </ac:spMkLst>
        </pc:spChg>
        <pc:spChg chg="mod">
          <ac:chgData name="Jim Fleming" userId="161791bae1afb603" providerId="LiveId" clId="{C08A07B6-A192-054A-AE80-CAA484AD0D1D}" dt="2024-01-13T21:56:04.284" v="5404" actId="20577"/>
          <ac:spMkLst>
            <pc:docMk/>
            <pc:sldMk cId="1905851635" sldId="685"/>
            <ac:spMk id="5" creationId="{9D820DA1-32D6-0E40-DD77-44EA09CE21E6}"/>
          </ac:spMkLst>
        </pc:spChg>
        <pc:spChg chg="mod">
          <ac:chgData name="Jim Fleming" userId="161791bae1afb603" providerId="LiveId" clId="{C08A07B6-A192-054A-AE80-CAA484AD0D1D}" dt="2024-01-13T21:56:01.597" v="5401" actId="20577"/>
          <ac:spMkLst>
            <pc:docMk/>
            <pc:sldMk cId="1905851635" sldId="685"/>
            <ac:spMk id="10" creationId="{678CAA9E-70D2-9011-81D5-0BC3EF8D4ADA}"/>
          </ac:spMkLst>
        </pc:spChg>
        <pc:graphicFrameChg chg="add mod">
          <ac:chgData name="Jim Fleming" userId="161791bae1afb603" providerId="LiveId" clId="{C08A07B6-A192-054A-AE80-CAA484AD0D1D}" dt="2024-01-13T21:59:26.694" v="5507" actId="167"/>
          <ac:graphicFrameMkLst>
            <pc:docMk/>
            <pc:sldMk cId="1905851635" sldId="685"/>
            <ac:graphicFrameMk id="6" creationId="{80E0C9D7-CA5D-B24E-72DE-A7589F77EC35}"/>
          </ac:graphicFrameMkLst>
        </pc:graphicFrameChg>
      </pc:sldChg>
      <pc:sldChg chg="addSp modSp add mod replId">
        <pc:chgData name="Jim Fleming" userId="161791bae1afb603" providerId="LiveId" clId="{C08A07B6-A192-054A-AE80-CAA484AD0D1D}" dt="2024-01-13T22:40:21.643" v="5729"/>
        <pc:sldMkLst>
          <pc:docMk/>
          <pc:sldMk cId="3342943175" sldId="686"/>
        </pc:sldMkLst>
        <pc:spChg chg="mod">
          <ac:chgData name="Jim Fleming" userId="161791bae1afb603" providerId="LiveId" clId="{C08A07B6-A192-054A-AE80-CAA484AD0D1D}" dt="2024-01-13T22:40:21.643" v="5729"/>
          <ac:spMkLst>
            <pc:docMk/>
            <pc:sldMk cId="3342943175" sldId="686"/>
            <ac:spMk id="2" creationId="{46E49CC6-D12E-E473-4C83-8A3483B20FE6}"/>
          </ac:spMkLst>
        </pc:spChg>
        <pc:spChg chg="add mod">
          <ac:chgData name="Jim Fleming" userId="161791bae1afb603" providerId="LiveId" clId="{C08A07B6-A192-054A-AE80-CAA484AD0D1D}" dt="2024-01-13T21:57:25.655" v="5463"/>
          <ac:spMkLst>
            <pc:docMk/>
            <pc:sldMk cId="3342943175" sldId="686"/>
            <ac:spMk id="3" creationId="{A40DFF34-50BC-8BAE-67CF-409AF9795AEA}"/>
          </ac:spMkLst>
        </pc:spChg>
        <pc:spChg chg="mod">
          <ac:chgData name="Jim Fleming" userId="161791bae1afb603" providerId="LiveId" clId="{C08A07B6-A192-054A-AE80-CAA484AD0D1D}" dt="2024-01-13T21:56:23.226" v="5409" actId="20577"/>
          <ac:spMkLst>
            <pc:docMk/>
            <pc:sldMk cId="3342943175" sldId="686"/>
            <ac:spMk id="5" creationId="{9D820DA1-32D6-0E40-DD77-44EA09CE21E6}"/>
          </ac:spMkLst>
        </pc:spChg>
        <pc:spChg chg="mod">
          <ac:chgData name="Jim Fleming" userId="161791bae1afb603" providerId="LiveId" clId="{C08A07B6-A192-054A-AE80-CAA484AD0D1D}" dt="2024-01-13T21:56:20.325" v="5406" actId="20577"/>
          <ac:spMkLst>
            <pc:docMk/>
            <pc:sldMk cId="3342943175" sldId="686"/>
            <ac:spMk id="10" creationId="{678CAA9E-70D2-9011-81D5-0BC3EF8D4ADA}"/>
          </ac:spMkLst>
        </pc:spChg>
        <pc:graphicFrameChg chg="add mod">
          <ac:chgData name="Jim Fleming" userId="161791bae1afb603" providerId="LiveId" clId="{C08A07B6-A192-054A-AE80-CAA484AD0D1D}" dt="2024-01-13T21:59:32.533" v="5509" actId="167"/>
          <ac:graphicFrameMkLst>
            <pc:docMk/>
            <pc:sldMk cId="3342943175" sldId="686"/>
            <ac:graphicFrameMk id="4" creationId="{AA4F995E-71CC-4C4C-C831-42ED9EACB867}"/>
          </ac:graphicFrameMkLst>
        </pc:graphicFrameChg>
      </pc:sldChg>
      <pc:sldChg chg="addSp modSp add mod replId">
        <pc:chgData name="Jim Fleming" userId="161791bae1afb603" providerId="LiveId" clId="{C08A07B6-A192-054A-AE80-CAA484AD0D1D}" dt="2024-01-13T22:40:22.980" v="5730"/>
        <pc:sldMkLst>
          <pc:docMk/>
          <pc:sldMk cId="1342587035" sldId="687"/>
        </pc:sldMkLst>
        <pc:spChg chg="mod">
          <ac:chgData name="Jim Fleming" userId="161791bae1afb603" providerId="LiveId" clId="{C08A07B6-A192-054A-AE80-CAA484AD0D1D}" dt="2024-01-13T22:40:22.980" v="5730"/>
          <ac:spMkLst>
            <pc:docMk/>
            <pc:sldMk cId="1342587035" sldId="687"/>
            <ac:spMk id="2" creationId="{46E49CC6-D12E-E473-4C83-8A3483B20FE6}"/>
          </ac:spMkLst>
        </pc:spChg>
        <pc:spChg chg="add mod">
          <ac:chgData name="Jim Fleming" userId="161791bae1afb603" providerId="LiveId" clId="{C08A07B6-A192-054A-AE80-CAA484AD0D1D}" dt="2024-01-13T21:57:26.527" v="5464"/>
          <ac:spMkLst>
            <pc:docMk/>
            <pc:sldMk cId="1342587035" sldId="687"/>
            <ac:spMk id="3" creationId="{71F347B8-9F8C-C912-66B1-E5C219D3A9E6}"/>
          </ac:spMkLst>
        </pc:spChg>
        <pc:spChg chg="mod">
          <ac:chgData name="Jim Fleming" userId="161791bae1afb603" providerId="LiveId" clId="{C08A07B6-A192-054A-AE80-CAA484AD0D1D}" dt="2024-01-13T21:56:28.949" v="5413" actId="20577"/>
          <ac:spMkLst>
            <pc:docMk/>
            <pc:sldMk cId="1342587035" sldId="687"/>
            <ac:spMk id="5" creationId="{9D820DA1-32D6-0E40-DD77-44EA09CE21E6}"/>
          </ac:spMkLst>
        </pc:spChg>
        <pc:spChg chg="mod">
          <ac:chgData name="Jim Fleming" userId="161791bae1afb603" providerId="LiveId" clId="{C08A07B6-A192-054A-AE80-CAA484AD0D1D}" dt="2024-01-13T21:56:26.388" v="5411" actId="20577"/>
          <ac:spMkLst>
            <pc:docMk/>
            <pc:sldMk cId="1342587035" sldId="687"/>
            <ac:spMk id="10" creationId="{678CAA9E-70D2-9011-81D5-0BC3EF8D4ADA}"/>
          </ac:spMkLst>
        </pc:spChg>
        <pc:graphicFrameChg chg="add mod">
          <ac:chgData name="Jim Fleming" userId="161791bae1afb603" providerId="LiveId" clId="{C08A07B6-A192-054A-AE80-CAA484AD0D1D}" dt="2024-01-13T21:59:38.816" v="5511" actId="167"/>
          <ac:graphicFrameMkLst>
            <pc:docMk/>
            <pc:sldMk cId="1342587035" sldId="687"/>
            <ac:graphicFrameMk id="4" creationId="{93A618CC-4B20-5FCE-50B3-547F3883C412}"/>
          </ac:graphicFrameMkLst>
        </pc:graphicFrameChg>
      </pc:sldChg>
      <pc:sldChg chg="addSp modSp add mod replId">
        <pc:chgData name="Jim Fleming" userId="161791bae1afb603" providerId="LiveId" clId="{C08A07B6-A192-054A-AE80-CAA484AD0D1D}" dt="2024-01-13T22:40:24.190" v="5731"/>
        <pc:sldMkLst>
          <pc:docMk/>
          <pc:sldMk cId="1083081605" sldId="688"/>
        </pc:sldMkLst>
        <pc:spChg chg="mod">
          <ac:chgData name="Jim Fleming" userId="161791bae1afb603" providerId="LiveId" clId="{C08A07B6-A192-054A-AE80-CAA484AD0D1D}" dt="2024-01-13T22:40:24.190" v="5731"/>
          <ac:spMkLst>
            <pc:docMk/>
            <pc:sldMk cId="1083081605" sldId="688"/>
            <ac:spMk id="2" creationId="{46E49CC6-D12E-E473-4C83-8A3483B20FE6}"/>
          </ac:spMkLst>
        </pc:spChg>
        <pc:spChg chg="add mod">
          <ac:chgData name="Jim Fleming" userId="161791bae1afb603" providerId="LiveId" clId="{C08A07B6-A192-054A-AE80-CAA484AD0D1D}" dt="2024-01-13T21:57:27.425" v="5465"/>
          <ac:spMkLst>
            <pc:docMk/>
            <pc:sldMk cId="1083081605" sldId="688"/>
            <ac:spMk id="3" creationId="{8BD37F28-8DA9-26D4-1438-7EF8AEA3A421}"/>
          </ac:spMkLst>
        </pc:spChg>
        <pc:spChg chg="mod">
          <ac:chgData name="Jim Fleming" userId="161791bae1afb603" providerId="LiveId" clId="{C08A07B6-A192-054A-AE80-CAA484AD0D1D}" dt="2024-01-13T21:56:37.268" v="5417" actId="20577"/>
          <ac:spMkLst>
            <pc:docMk/>
            <pc:sldMk cId="1083081605" sldId="688"/>
            <ac:spMk id="5" creationId="{9D820DA1-32D6-0E40-DD77-44EA09CE21E6}"/>
          </ac:spMkLst>
        </pc:spChg>
        <pc:spChg chg="mod">
          <ac:chgData name="Jim Fleming" userId="161791bae1afb603" providerId="LiveId" clId="{C08A07B6-A192-054A-AE80-CAA484AD0D1D}" dt="2024-01-13T21:56:34.722" v="5415" actId="20577"/>
          <ac:spMkLst>
            <pc:docMk/>
            <pc:sldMk cId="1083081605" sldId="688"/>
            <ac:spMk id="10" creationId="{678CAA9E-70D2-9011-81D5-0BC3EF8D4ADA}"/>
          </ac:spMkLst>
        </pc:spChg>
        <pc:graphicFrameChg chg="add mod">
          <ac:chgData name="Jim Fleming" userId="161791bae1afb603" providerId="LiveId" clId="{C08A07B6-A192-054A-AE80-CAA484AD0D1D}" dt="2024-01-13T21:59:44.656" v="5513" actId="167"/>
          <ac:graphicFrameMkLst>
            <pc:docMk/>
            <pc:sldMk cId="1083081605" sldId="688"/>
            <ac:graphicFrameMk id="4" creationId="{F95BB6CC-67CD-4B23-A020-6BDE7C89C371}"/>
          </ac:graphicFrameMkLst>
        </pc:graphicFrameChg>
      </pc:sldChg>
      <pc:sldChg chg="addSp modSp add mod">
        <pc:chgData name="Jim Fleming" userId="161791bae1afb603" providerId="LiveId" clId="{C08A07B6-A192-054A-AE80-CAA484AD0D1D}" dt="2024-01-13T22:40:25.280" v="5732"/>
        <pc:sldMkLst>
          <pc:docMk/>
          <pc:sldMk cId="2290552069" sldId="689"/>
        </pc:sldMkLst>
        <pc:spChg chg="mod">
          <ac:chgData name="Jim Fleming" userId="161791bae1afb603" providerId="LiveId" clId="{C08A07B6-A192-054A-AE80-CAA484AD0D1D}" dt="2024-01-13T22:40:25.280" v="5732"/>
          <ac:spMkLst>
            <pc:docMk/>
            <pc:sldMk cId="2290552069" sldId="689"/>
            <ac:spMk id="2" creationId="{46E49CC6-D12E-E473-4C83-8A3483B20FE6}"/>
          </ac:spMkLst>
        </pc:spChg>
        <pc:spChg chg="add mod">
          <ac:chgData name="Jim Fleming" userId="161791bae1afb603" providerId="LiveId" clId="{C08A07B6-A192-054A-AE80-CAA484AD0D1D}" dt="2024-01-13T21:57:29.010" v="5466"/>
          <ac:spMkLst>
            <pc:docMk/>
            <pc:sldMk cId="2290552069" sldId="689"/>
            <ac:spMk id="3" creationId="{E8D0566E-5A78-C31B-92E1-1B536E2FDEEE}"/>
          </ac:spMkLst>
        </pc:spChg>
        <pc:spChg chg="mod">
          <ac:chgData name="Jim Fleming" userId="161791bae1afb603" providerId="LiveId" clId="{C08A07B6-A192-054A-AE80-CAA484AD0D1D}" dt="2024-01-13T22:00:33.805" v="5528" actId="20577"/>
          <ac:spMkLst>
            <pc:docMk/>
            <pc:sldMk cId="2290552069" sldId="689"/>
            <ac:spMk id="5" creationId="{9D820DA1-32D6-0E40-DD77-44EA09CE21E6}"/>
          </ac:spMkLst>
        </pc:spChg>
        <pc:spChg chg="mod">
          <ac:chgData name="Jim Fleming" userId="161791bae1afb603" providerId="LiveId" clId="{C08A07B6-A192-054A-AE80-CAA484AD0D1D}" dt="2024-01-13T21:56:40.605" v="5419" actId="20577"/>
          <ac:spMkLst>
            <pc:docMk/>
            <pc:sldMk cId="2290552069" sldId="689"/>
            <ac:spMk id="10" creationId="{678CAA9E-70D2-9011-81D5-0BC3EF8D4ADA}"/>
          </ac:spMkLst>
        </pc:spChg>
        <pc:graphicFrameChg chg="add mod">
          <ac:chgData name="Jim Fleming" userId="161791bae1afb603" providerId="LiveId" clId="{C08A07B6-A192-054A-AE80-CAA484AD0D1D}" dt="2024-01-13T21:59:50.594" v="5515" actId="167"/>
          <ac:graphicFrameMkLst>
            <pc:docMk/>
            <pc:sldMk cId="2290552069" sldId="689"/>
            <ac:graphicFrameMk id="4" creationId="{DCDACE2A-158A-A49F-6D7B-7BBD2BF51339}"/>
          </ac:graphicFrameMkLst>
        </pc:graphicFrameChg>
        <pc:graphicFrameChg chg="add mod">
          <ac:chgData name="Jim Fleming" userId="161791bae1afb603" providerId="LiveId" clId="{C08A07B6-A192-054A-AE80-CAA484AD0D1D}" dt="2024-01-13T21:59:51.645" v="5516"/>
          <ac:graphicFrameMkLst>
            <pc:docMk/>
            <pc:sldMk cId="2290552069" sldId="689"/>
            <ac:graphicFrameMk id="6" creationId="{26BC00D3-DF4E-DF5A-4693-DF4D10397B2A}"/>
          </ac:graphicFrameMkLst>
        </pc:graphicFrameChg>
      </pc:sldChg>
      <pc:sldChg chg="addSp modSp add mod replId">
        <pc:chgData name="Jim Fleming" userId="161791bae1afb603" providerId="LiveId" clId="{C08A07B6-A192-054A-AE80-CAA484AD0D1D}" dt="2024-01-13T22:40:26.408" v="5733"/>
        <pc:sldMkLst>
          <pc:docMk/>
          <pc:sldMk cId="1267401978" sldId="690"/>
        </pc:sldMkLst>
        <pc:spChg chg="mod">
          <ac:chgData name="Jim Fleming" userId="161791bae1afb603" providerId="LiveId" clId="{C08A07B6-A192-054A-AE80-CAA484AD0D1D}" dt="2024-01-13T22:40:26.408" v="5733"/>
          <ac:spMkLst>
            <pc:docMk/>
            <pc:sldMk cId="1267401978" sldId="690"/>
            <ac:spMk id="2" creationId="{46E49CC6-D12E-E473-4C83-8A3483B20FE6}"/>
          </ac:spMkLst>
        </pc:spChg>
        <pc:spChg chg="add mod">
          <ac:chgData name="Jim Fleming" userId="161791bae1afb603" providerId="LiveId" clId="{C08A07B6-A192-054A-AE80-CAA484AD0D1D}" dt="2024-01-13T21:57:30.061" v="5467"/>
          <ac:spMkLst>
            <pc:docMk/>
            <pc:sldMk cId="1267401978" sldId="690"/>
            <ac:spMk id="3" creationId="{65523CF0-FDEE-E280-F418-2E5F7932F4D4}"/>
          </ac:spMkLst>
        </pc:spChg>
        <pc:spChg chg="mod">
          <ac:chgData name="Jim Fleming" userId="161791bae1afb603" providerId="LiveId" clId="{C08A07B6-A192-054A-AE80-CAA484AD0D1D}" dt="2024-01-13T22:00:37.070" v="5535" actId="20577"/>
          <ac:spMkLst>
            <pc:docMk/>
            <pc:sldMk cId="1267401978" sldId="690"/>
            <ac:spMk id="5" creationId="{9D820DA1-32D6-0E40-DD77-44EA09CE21E6}"/>
          </ac:spMkLst>
        </pc:spChg>
        <pc:graphicFrameChg chg="add mod">
          <ac:chgData name="Jim Fleming" userId="161791bae1afb603" providerId="LiveId" clId="{C08A07B6-A192-054A-AE80-CAA484AD0D1D}" dt="2024-01-13T21:59:58.574" v="5518" actId="167"/>
          <ac:graphicFrameMkLst>
            <pc:docMk/>
            <pc:sldMk cId="1267401978" sldId="690"/>
            <ac:graphicFrameMk id="4" creationId="{E72D5CED-E8A8-FBC0-EF54-8A58B634D6AE}"/>
          </ac:graphicFrameMkLst>
        </pc:graphicFrameChg>
        <pc:graphicFrameChg chg="add mod">
          <ac:chgData name="Jim Fleming" userId="161791bae1afb603" providerId="LiveId" clId="{C08A07B6-A192-054A-AE80-CAA484AD0D1D}" dt="2024-01-13T21:59:59.597" v="5519"/>
          <ac:graphicFrameMkLst>
            <pc:docMk/>
            <pc:sldMk cId="1267401978" sldId="690"/>
            <ac:graphicFrameMk id="6" creationId="{1E9C14D3-CB3E-516B-3E78-3995DAADC788}"/>
          </ac:graphicFrameMkLst>
        </pc:graphicFrameChg>
      </pc:sldChg>
      <pc:sldChg chg="addSp modSp add mod">
        <pc:chgData name="Jim Fleming" userId="161791bae1afb603" providerId="LiveId" clId="{C08A07B6-A192-054A-AE80-CAA484AD0D1D}" dt="2024-01-13T22:40:27.551" v="5734"/>
        <pc:sldMkLst>
          <pc:docMk/>
          <pc:sldMk cId="1466608360" sldId="691"/>
        </pc:sldMkLst>
        <pc:spChg chg="mod">
          <ac:chgData name="Jim Fleming" userId="161791bae1afb603" providerId="LiveId" clId="{C08A07B6-A192-054A-AE80-CAA484AD0D1D}" dt="2024-01-13T22:40:27.551" v="5734"/>
          <ac:spMkLst>
            <pc:docMk/>
            <pc:sldMk cId="1466608360" sldId="691"/>
            <ac:spMk id="2" creationId="{46E49CC6-D12E-E473-4C83-8A3483B20FE6}"/>
          </ac:spMkLst>
        </pc:spChg>
        <pc:spChg chg="add mod">
          <ac:chgData name="Jim Fleming" userId="161791bae1afb603" providerId="LiveId" clId="{C08A07B6-A192-054A-AE80-CAA484AD0D1D}" dt="2024-01-13T21:57:31.377" v="5468"/>
          <ac:spMkLst>
            <pc:docMk/>
            <pc:sldMk cId="1466608360" sldId="691"/>
            <ac:spMk id="3" creationId="{3FB4109D-88FF-A858-D4B9-ED55ACBBD38F}"/>
          </ac:spMkLst>
        </pc:spChg>
        <pc:spChg chg="mod">
          <ac:chgData name="Jim Fleming" userId="161791bae1afb603" providerId="LiveId" clId="{C08A07B6-A192-054A-AE80-CAA484AD0D1D}" dt="2024-01-13T22:00:40.592" v="5542" actId="20577"/>
          <ac:spMkLst>
            <pc:docMk/>
            <pc:sldMk cId="1466608360" sldId="691"/>
            <ac:spMk id="5" creationId="{9D820DA1-32D6-0E40-DD77-44EA09CE21E6}"/>
          </ac:spMkLst>
        </pc:spChg>
        <pc:graphicFrameChg chg="add mod">
          <ac:chgData name="Jim Fleming" userId="161791bae1afb603" providerId="LiveId" clId="{C08A07B6-A192-054A-AE80-CAA484AD0D1D}" dt="2024-01-13T22:00:05.818" v="5521" actId="167"/>
          <ac:graphicFrameMkLst>
            <pc:docMk/>
            <pc:sldMk cId="1466608360" sldId="691"/>
            <ac:graphicFrameMk id="4" creationId="{41567FF7-5336-AAA3-4528-890232A7554E}"/>
          </ac:graphicFrameMkLst>
        </pc:graphicFrameChg>
      </pc:sldChg>
      <pc:sldChg chg="add ord">
        <pc:chgData name="Jim Fleming" userId="161791bae1afb603" providerId="LiveId" clId="{C08A07B6-A192-054A-AE80-CAA484AD0D1D}" dt="2024-01-13T22:01:57.810" v="5544" actId="20578"/>
        <pc:sldMkLst>
          <pc:docMk/>
          <pc:sldMk cId="1173821649" sldId="692"/>
        </pc:sldMkLst>
      </pc:sldChg>
      <pc:sldChg chg="add ord">
        <pc:chgData name="Jim Fleming" userId="161791bae1afb603" providerId="LiveId" clId="{C08A07B6-A192-054A-AE80-CAA484AD0D1D}" dt="2024-01-13T22:34:56.272" v="5631" actId="20578"/>
        <pc:sldMkLst>
          <pc:docMk/>
          <pc:sldMk cId="360828772" sldId="693"/>
        </pc:sldMkLst>
      </pc:sldChg>
      <pc:sldChg chg="new del">
        <pc:chgData name="Jim Fleming" userId="161791bae1afb603" providerId="LiveId" clId="{C08A07B6-A192-054A-AE80-CAA484AD0D1D}" dt="2024-01-13T22:07:10.129" v="5548" actId="2696"/>
        <pc:sldMkLst>
          <pc:docMk/>
          <pc:sldMk cId="683086217" sldId="693"/>
        </pc:sldMkLst>
      </pc:sldChg>
      <pc:sldChg chg="modSp add mod">
        <pc:chgData name="Jim Fleming" userId="161791bae1afb603" providerId="LiveId" clId="{C08A07B6-A192-054A-AE80-CAA484AD0D1D}" dt="2024-01-13T22:35:47.755" v="5639" actId="207"/>
        <pc:sldMkLst>
          <pc:docMk/>
          <pc:sldMk cId="446837596" sldId="694"/>
        </pc:sldMkLst>
        <pc:spChg chg="mod">
          <ac:chgData name="Jim Fleming" userId="161791bae1afb603" providerId="LiveId" clId="{C08A07B6-A192-054A-AE80-CAA484AD0D1D}" dt="2024-01-13T22:35:47.755" v="5639" actId="207"/>
          <ac:spMkLst>
            <pc:docMk/>
            <pc:sldMk cId="446837596" sldId="694"/>
            <ac:spMk id="3" creationId="{DD913F4F-E320-E0EA-1412-0BCC2AB1698E}"/>
          </ac:spMkLst>
        </pc:spChg>
      </pc:sldChg>
      <pc:sldChg chg="addSp delSp modSp add del mod ord modShow">
        <pc:chgData name="Jim Fleming" userId="161791bae1afb603" providerId="LiveId" clId="{C08A07B6-A192-054A-AE80-CAA484AD0D1D}" dt="2024-01-13T22:12:29.314" v="5598" actId="2696"/>
        <pc:sldMkLst>
          <pc:docMk/>
          <pc:sldMk cId="3137523011" sldId="694"/>
        </pc:sldMkLst>
        <pc:spChg chg="mod">
          <ac:chgData name="Jim Fleming" userId="161791bae1afb603" providerId="LiveId" clId="{C08A07B6-A192-054A-AE80-CAA484AD0D1D}" dt="2024-01-13T22:07:23.644" v="5576" actId="113"/>
          <ac:spMkLst>
            <pc:docMk/>
            <pc:sldMk cId="3137523011" sldId="694"/>
            <ac:spMk id="14" creationId="{5F776F3F-31E1-B7AA-5D11-1AB1A9490BFE}"/>
          </ac:spMkLst>
        </pc:spChg>
        <pc:picChg chg="add mod">
          <ac:chgData name="Jim Fleming" userId="161791bae1afb603" providerId="LiveId" clId="{C08A07B6-A192-054A-AE80-CAA484AD0D1D}" dt="2024-01-13T22:09:38.087" v="5589" actId="1076"/>
          <ac:picMkLst>
            <pc:docMk/>
            <pc:sldMk cId="3137523011" sldId="694"/>
            <ac:picMk id="1026" creationId="{E59C2FF2-A9B8-CEE8-63CE-F1DBEE7A2AA8}"/>
          </ac:picMkLst>
        </pc:picChg>
        <pc:picChg chg="add del">
          <ac:chgData name="Jim Fleming" userId="161791bae1afb603" providerId="LiveId" clId="{C08A07B6-A192-054A-AE80-CAA484AD0D1D}" dt="2024-01-13T22:09:08.844" v="5582" actId="478"/>
          <ac:picMkLst>
            <pc:docMk/>
            <pc:sldMk cId="3137523011" sldId="694"/>
            <ac:picMk id="1028" creationId="{621A9332-6BB0-3D1D-5C8A-B5426804D80B}"/>
          </ac:picMkLst>
        </pc:picChg>
        <pc:picChg chg="del">
          <ac:chgData name="Jim Fleming" userId="161791bae1afb603" providerId="LiveId" clId="{C08A07B6-A192-054A-AE80-CAA484AD0D1D}" dt="2024-01-13T22:09:39.241" v="5590" actId="478"/>
          <ac:picMkLst>
            <pc:docMk/>
            <pc:sldMk cId="3137523011" sldId="694"/>
            <ac:picMk id="7174" creationId="{CB1FF557-426C-0660-7116-18ABDFA8E94A}"/>
          </ac:picMkLst>
        </pc:picChg>
      </pc:sldChg>
      <pc:sldChg chg="modSp add mod">
        <pc:chgData name="Jim Fleming" userId="161791bae1afb603" providerId="LiveId" clId="{C08A07B6-A192-054A-AE80-CAA484AD0D1D}" dt="2024-01-13T22:35:51.541" v="5640" actId="207"/>
        <pc:sldMkLst>
          <pc:docMk/>
          <pc:sldMk cId="577154806" sldId="695"/>
        </pc:sldMkLst>
        <pc:spChg chg="mod">
          <ac:chgData name="Jim Fleming" userId="161791bae1afb603" providerId="LiveId" clId="{C08A07B6-A192-054A-AE80-CAA484AD0D1D}" dt="2024-01-13T22:35:51.541" v="5640" actId="207"/>
          <ac:spMkLst>
            <pc:docMk/>
            <pc:sldMk cId="577154806" sldId="695"/>
            <ac:spMk id="3" creationId="{DD913F4F-E320-E0EA-1412-0BCC2AB1698E}"/>
          </ac:spMkLst>
        </pc:spChg>
      </pc:sldChg>
      <pc:sldChg chg="addSp delSp modSp add del">
        <pc:chgData name="Jim Fleming" userId="161791bae1afb603" providerId="LiveId" clId="{C08A07B6-A192-054A-AE80-CAA484AD0D1D}" dt="2024-01-13T22:12:29.866" v="5599" actId="2696"/>
        <pc:sldMkLst>
          <pc:docMk/>
          <pc:sldMk cId="3411748627" sldId="695"/>
        </pc:sldMkLst>
        <pc:picChg chg="del">
          <ac:chgData name="Jim Fleming" userId="161791bae1afb603" providerId="LiveId" clId="{C08A07B6-A192-054A-AE80-CAA484AD0D1D}" dt="2024-01-13T22:10:43.389" v="5593" actId="478"/>
          <ac:picMkLst>
            <pc:docMk/>
            <pc:sldMk cId="3411748627" sldId="695"/>
            <ac:picMk id="1026" creationId="{E59C2FF2-A9B8-CEE8-63CE-F1DBEE7A2AA8}"/>
          </ac:picMkLst>
        </pc:picChg>
        <pc:picChg chg="add mod">
          <ac:chgData name="Jim Fleming" userId="161791bae1afb603" providerId="LiveId" clId="{C08A07B6-A192-054A-AE80-CAA484AD0D1D}" dt="2024-01-13T22:11:03.410" v="5597" actId="1076"/>
          <ac:picMkLst>
            <pc:docMk/>
            <pc:sldMk cId="3411748627" sldId="695"/>
            <ac:picMk id="3074" creationId="{027017F0-A425-339F-4F87-9EB2D0B3654B}"/>
          </ac:picMkLst>
        </pc:picChg>
      </pc:sldChg>
      <pc:sldChg chg="modSp add mod">
        <pc:chgData name="Jim Fleming" userId="161791bae1afb603" providerId="LiveId" clId="{C08A07B6-A192-054A-AE80-CAA484AD0D1D}" dt="2024-01-13T22:35:39.592" v="5637" actId="6549"/>
        <pc:sldMkLst>
          <pc:docMk/>
          <pc:sldMk cId="1045746756" sldId="696"/>
        </pc:sldMkLst>
        <pc:spChg chg="mod">
          <ac:chgData name="Jim Fleming" userId="161791bae1afb603" providerId="LiveId" clId="{C08A07B6-A192-054A-AE80-CAA484AD0D1D}" dt="2024-01-13T22:35:39.592" v="5637" actId="6549"/>
          <ac:spMkLst>
            <pc:docMk/>
            <pc:sldMk cId="1045746756" sldId="696"/>
            <ac:spMk id="3" creationId="{DD913F4F-E320-E0EA-1412-0BCC2AB1698E}"/>
          </ac:spMkLst>
        </pc:spChg>
      </pc:sldChg>
      <pc:sldChg chg="delSp modSp new del mod">
        <pc:chgData name="Jim Fleming" userId="161791bae1afb603" providerId="LiveId" clId="{C08A07B6-A192-054A-AE80-CAA484AD0D1D}" dt="2024-01-13T22:39:38.001" v="5695" actId="2696"/>
        <pc:sldMkLst>
          <pc:docMk/>
          <pc:sldMk cId="763966648" sldId="697"/>
        </pc:sldMkLst>
        <pc:spChg chg="mod">
          <ac:chgData name="Jim Fleming" userId="161791bae1afb603" providerId="LiveId" clId="{C08A07B6-A192-054A-AE80-CAA484AD0D1D}" dt="2024-01-13T22:39:33.533" v="5693" actId="20577"/>
          <ac:spMkLst>
            <pc:docMk/>
            <pc:sldMk cId="763966648" sldId="697"/>
            <ac:spMk id="2" creationId="{48437D52-32AA-BA0C-9D4D-770FF863CBAC}"/>
          </ac:spMkLst>
        </pc:spChg>
        <pc:spChg chg="del">
          <ac:chgData name="Jim Fleming" userId="161791bae1afb603" providerId="LiveId" clId="{C08A07B6-A192-054A-AE80-CAA484AD0D1D}" dt="2024-01-13T22:39:35.567" v="5694" actId="478"/>
          <ac:spMkLst>
            <pc:docMk/>
            <pc:sldMk cId="763966648" sldId="697"/>
            <ac:spMk id="3" creationId="{55DFA580-1576-2CDC-7C90-709DAFFA27A2}"/>
          </ac:spMkLst>
        </pc:spChg>
      </pc:sldChg>
    </pc:docChg>
  </pc:docChgLst>
  <pc:docChgLst>
    <pc:chgData name="Jim Fleming" userId="161791bae1afb603" providerId="LiveId" clId="{33935D0F-0367-5745-A841-4BB6B7169421}"/>
    <pc:docChg chg="custSel addSld delSld modSld sldOrd">
      <pc:chgData name="Jim Fleming" userId="161791bae1afb603" providerId="LiveId" clId="{33935D0F-0367-5745-A841-4BB6B7169421}" dt="2023-10-22T01:16:35.169" v="371" actId="2696"/>
      <pc:docMkLst>
        <pc:docMk/>
      </pc:docMkLst>
      <pc:sldChg chg="modSp mod ord">
        <pc:chgData name="Jim Fleming" userId="161791bae1afb603" providerId="LiveId" clId="{33935D0F-0367-5745-A841-4BB6B7169421}" dt="2023-10-22T01:15:40.067" v="360" actId="20578"/>
        <pc:sldMkLst>
          <pc:docMk/>
          <pc:sldMk cId="95395388" sldId="487"/>
        </pc:sldMkLst>
        <pc:spChg chg="mod">
          <ac:chgData name="Jim Fleming" userId="161791bae1afb603" providerId="LiveId" clId="{33935D0F-0367-5745-A841-4BB6B7169421}" dt="2023-10-15T23:54:45.669" v="16" actId="20577"/>
          <ac:spMkLst>
            <pc:docMk/>
            <pc:sldMk cId="95395388" sldId="487"/>
            <ac:spMk id="2" creationId="{1AC8C507-C381-A7EC-84C3-B88443D1F57A}"/>
          </ac:spMkLst>
        </pc:spChg>
        <pc:spChg chg="mod">
          <ac:chgData name="Jim Fleming" userId="161791bae1afb603" providerId="LiveId" clId="{33935D0F-0367-5745-A841-4BB6B7169421}" dt="2023-10-15T23:54:57.154" v="18" actId="20577"/>
          <ac:spMkLst>
            <pc:docMk/>
            <pc:sldMk cId="95395388" sldId="487"/>
            <ac:spMk id="5" creationId="{FDC8D6C2-5F52-D34B-23A0-601FDE73D0F9}"/>
          </ac:spMkLst>
        </pc:spChg>
      </pc:sldChg>
      <pc:sldChg chg="modSp mod ord modShow">
        <pc:chgData name="Jim Fleming" userId="161791bae1afb603" providerId="LiveId" clId="{33935D0F-0367-5745-A841-4BB6B7169421}" dt="2023-10-22T01:15:59.607" v="363" actId="20578"/>
        <pc:sldMkLst>
          <pc:docMk/>
          <pc:sldMk cId="1160219604" sldId="501"/>
        </pc:sldMkLst>
        <pc:spChg chg="mod">
          <ac:chgData name="Jim Fleming" userId="161791bae1afb603" providerId="LiveId" clId="{33935D0F-0367-5745-A841-4BB6B7169421}" dt="2023-10-22T00:47:57.253" v="147" actId="20577"/>
          <ac:spMkLst>
            <pc:docMk/>
            <pc:sldMk cId="1160219604" sldId="501"/>
            <ac:spMk id="14" creationId="{5F776F3F-31E1-B7AA-5D11-1AB1A9490BFE}"/>
          </ac:spMkLst>
        </pc:spChg>
      </pc:sldChg>
      <pc:sldChg chg="del">
        <pc:chgData name="Jim Fleming" userId="161791bae1afb603" providerId="LiveId" clId="{33935D0F-0367-5745-A841-4BB6B7169421}" dt="2023-10-15T23:55:18.520" v="25" actId="2696"/>
        <pc:sldMkLst>
          <pc:docMk/>
          <pc:sldMk cId="3656160492" sldId="545"/>
        </pc:sldMkLst>
      </pc:sldChg>
      <pc:sldChg chg="del">
        <pc:chgData name="Jim Fleming" userId="161791bae1afb603" providerId="LiveId" clId="{33935D0F-0367-5745-A841-4BB6B7169421}" dt="2023-10-15T23:55:21.075" v="33" actId="2696"/>
        <pc:sldMkLst>
          <pc:docMk/>
          <pc:sldMk cId="1845292652" sldId="547"/>
        </pc:sldMkLst>
      </pc:sldChg>
      <pc:sldChg chg="del">
        <pc:chgData name="Jim Fleming" userId="161791bae1afb603" providerId="LiveId" clId="{33935D0F-0367-5745-A841-4BB6B7169421}" dt="2023-10-15T23:55:23.111" v="38" actId="2696"/>
        <pc:sldMkLst>
          <pc:docMk/>
          <pc:sldMk cId="4127736994" sldId="548"/>
        </pc:sldMkLst>
      </pc:sldChg>
      <pc:sldChg chg="modSp mod">
        <pc:chgData name="Jim Fleming" userId="161791bae1afb603" providerId="LiveId" clId="{33935D0F-0367-5745-A841-4BB6B7169421}" dt="2023-10-15T23:54:10.377" v="5" actId="20577"/>
        <pc:sldMkLst>
          <pc:docMk/>
          <pc:sldMk cId="270792197" sldId="563"/>
        </pc:sldMkLst>
        <pc:spChg chg="mod">
          <ac:chgData name="Jim Fleming" userId="161791bae1afb603" providerId="LiveId" clId="{33935D0F-0367-5745-A841-4BB6B7169421}" dt="2023-10-15T23:54:10.377" v="5" actId="20577"/>
          <ac:spMkLst>
            <pc:docMk/>
            <pc:sldMk cId="270792197" sldId="563"/>
            <ac:spMk id="2" creationId="{1AC8C507-C381-A7EC-84C3-B88443D1F57A}"/>
          </ac:spMkLst>
        </pc:spChg>
      </pc:sldChg>
      <pc:sldChg chg="del">
        <pc:chgData name="Jim Fleming" userId="161791bae1afb603" providerId="LiveId" clId="{33935D0F-0367-5745-A841-4BB6B7169421}" dt="2023-10-15T23:55:19.473" v="27" actId="2696"/>
        <pc:sldMkLst>
          <pc:docMk/>
          <pc:sldMk cId="1826648014" sldId="564"/>
        </pc:sldMkLst>
      </pc:sldChg>
      <pc:sldChg chg="del">
        <pc:chgData name="Jim Fleming" userId="161791bae1afb603" providerId="LiveId" clId="{33935D0F-0367-5745-A841-4BB6B7169421}" dt="2023-10-15T23:55:19.743" v="28" actId="2696"/>
        <pc:sldMkLst>
          <pc:docMk/>
          <pc:sldMk cId="414719777" sldId="565"/>
        </pc:sldMkLst>
      </pc:sldChg>
      <pc:sldChg chg="del">
        <pc:chgData name="Jim Fleming" userId="161791bae1afb603" providerId="LiveId" clId="{33935D0F-0367-5745-A841-4BB6B7169421}" dt="2023-10-15T23:55:18.957" v="26" actId="2696"/>
        <pc:sldMkLst>
          <pc:docMk/>
          <pc:sldMk cId="1323222175" sldId="567"/>
        </pc:sldMkLst>
      </pc:sldChg>
      <pc:sldChg chg="del">
        <pc:chgData name="Jim Fleming" userId="161791bae1afb603" providerId="LiveId" clId="{33935D0F-0367-5745-A841-4BB6B7169421}" dt="2023-10-15T23:55:21.278" v="34" actId="2696"/>
        <pc:sldMkLst>
          <pc:docMk/>
          <pc:sldMk cId="73851506" sldId="568"/>
        </pc:sldMkLst>
      </pc:sldChg>
      <pc:sldChg chg="del">
        <pc:chgData name="Jim Fleming" userId="161791bae1afb603" providerId="LiveId" clId="{33935D0F-0367-5745-A841-4BB6B7169421}" dt="2023-10-15T23:55:20.106" v="29" actId="2696"/>
        <pc:sldMkLst>
          <pc:docMk/>
          <pc:sldMk cId="2417103310" sldId="569"/>
        </pc:sldMkLst>
      </pc:sldChg>
      <pc:sldChg chg="del">
        <pc:chgData name="Jim Fleming" userId="161791bae1afb603" providerId="LiveId" clId="{33935D0F-0367-5745-A841-4BB6B7169421}" dt="2023-10-15T23:55:20.372" v="30" actId="2696"/>
        <pc:sldMkLst>
          <pc:docMk/>
          <pc:sldMk cId="3710068436" sldId="570"/>
        </pc:sldMkLst>
      </pc:sldChg>
      <pc:sldChg chg="del">
        <pc:chgData name="Jim Fleming" userId="161791bae1afb603" providerId="LiveId" clId="{33935D0F-0367-5745-A841-4BB6B7169421}" dt="2023-10-15T23:55:20.610" v="31" actId="2696"/>
        <pc:sldMkLst>
          <pc:docMk/>
          <pc:sldMk cId="1066580186" sldId="571"/>
        </pc:sldMkLst>
      </pc:sldChg>
      <pc:sldChg chg="del">
        <pc:chgData name="Jim Fleming" userId="161791bae1afb603" providerId="LiveId" clId="{33935D0F-0367-5745-A841-4BB6B7169421}" dt="2023-10-15T23:55:23.554" v="39" actId="2696"/>
        <pc:sldMkLst>
          <pc:docMk/>
          <pc:sldMk cId="4280336327" sldId="572"/>
        </pc:sldMkLst>
      </pc:sldChg>
      <pc:sldChg chg="del">
        <pc:chgData name="Jim Fleming" userId="161791bae1afb603" providerId="LiveId" clId="{33935D0F-0367-5745-A841-4BB6B7169421}" dt="2023-10-15T23:55:24.055" v="40" actId="2696"/>
        <pc:sldMkLst>
          <pc:docMk/>
          <pc:sldMk cId="3635486046" sldId="573"/>
        </pc:sldMkLst>
      </pc:sldChg>
      <pc:sldChg chg="del">
        <pc:chgData name="Jim Fleming" userId="161791bae1afb603" providerId="LiveId" clId="{33935D0F-0367-5745-A841-4BB6B7169421}" dt="2023-10-15T23:55:20.845" v="32" actId="2696"/>
        <pc:sldMkLst>
          <pc:docMk/>
          <pc:sldMk cId="3318391485" sldId="574"/>
        </pc:sldMkLst>
      </pc:sldChg>
      <pc:sldChg chg="del">
        <pc:chgData name="Jim Fleming" userId="161791bae1afb603" providerId="LiveId" clId="{33935D0F-0367-5745-A841-4BB6B7169421}" dt="2023-10-15T23:55:24.803" v="41" actId="2696"/>
        <pc:sldMkLst>
          <pc:docMk/>
          <pc:sldMk cId="1578208276" sldId="575"/>
        </pc:sldMkLst>
      </pc:sldChg>
      <pc:sldChg chg="del">
        <pc:chgData name="Jim Fleming" userId="161791bae1afb603" providerId="LiveId" clId="{33935D0F-0367-5745-A841-4BB6B7169421}" dt="2023-10-15T23:55:21.561" v="35" actId="2696"/>
        <pc:sldMkLst>
          <pc:docMk/>
          <pc:sldMk cId="2813314982" sldId="576"/>
        </pc:sldMkLst>
      </pc:sldChg>
      <pc:sldChg chg="del">
        <pc:chgData name="Jim Fleming" userId="161791bae1afb603" providerId="LiveId" clId="{33935D0F-0367-5745-A841-4BB6B7169421}" dt="2023-10-15T23:55:22.008" v="36" actId="2696"/>
        <pc:sldMkLst>
          <pc:docMk/>
          <pc:sldMk cId="3979819060" sldId="577"/>
        </pc:sldMkLst>
      </pc:sldChg>
      <pc:sldChg chg="del">
        <pc:chgData name="Jim Fleming" userId="161791bae1afb603" providerId="LiveId" clId="{33935D0F-0367-5745-A841-4BB6B7169421}" dt="2023-10-15T23:55:22.466" v="37" actId="2696"/>
        <pc:sldMkLst>
          <pc:docMk/>
          <pc:sldMk cId="349574516" sldId="578"/>
        </pc:sldMkLst>
      </pc:sldChg>
      <pc:sldChg chg="del">
        <pc:chgData name="Jim Fleming" userId="161791bae1afb603" providerId="LiveId" clId="{33935D0F-0367-5745-A841-4BB6B7169421}" dt="2023-10-15T23:55:16.941" v="22" actId="2696"/>
        <pc:sldMkLst>
          <pc:docMk/>
          <pc:sldMk cId="4021364042" sldId="579"/>
        </pc:sldMkLst>
      </pc:sldChg>
      <pc:sldChg chg="del">
        <pc:chgData name="Jim Fleming" userId="161791bae1afb603" providerId="LiveId" clId="{33935D0F-0367-5745-A841-4BB6B7169421}" dt="2023-10-15T23:55:17.937" v="24" actId="2696"/>
        <pc:sldMkLst>
          <pc:docMk/>
          <pc:sldMk cId="3265768269" sldId="581"/>
        </pc:sldMkLst>
      </pc:sldChg>
      <pc:sldChg chg="del">
        <pc:chgData name="Jim Fleming" userId="161791bae1afb603" providerId="LiveId" clId="{33935D0F-0367-5745-A841-4BB6B7169421}" dt="2023-10-15T23:55:17.448" v="23" actId="2696"/>
        <pc:sldMkLst>
          <pc:docMk/>
          <pc:sldMk cId="3933572349" sldId="582"/>
        </pc:sldMkLst>
      </pc:sldChg>
      <pc:sldChg chg="modSp add mod ord">
        <pc:chgData name="Jim Fleming" userId="161791bae1afb603" providerId="LiveId" clId="{33935D0F-0367-5745-A841-4BB6B7169421}" dt="2023-10-22T01:15:40.067" v="360" actId="20578"/>
        <pc:sldMkLst>
          <pc:docMk/>
          <pc:sldMk cId="189513369" sldId="583"/>
        </pc:sldMkLst>
        <pc:spChg chg="mod">
          <ac:chgData name="Jim Fleming" userId="161791bae1afb603" providerId="LiveId" clId="{33935D0F-0367-5745-A841-4BB6B7169421}" dt="2023-10-15T23:55:07.085" v="21" actId="20577"/>
          <ac:spMkLst>
            <pc:docMk/>
            <pc:sldMk cId="189513369" sldId="583"/>
            <ac:spMk id="2" creationId="{1AC8C507-C381-A7EC-84C3-B88443D1F57A}"/>
          </ac:spMkLst>
        </pc:spChg>
        <pc:spChg chg="mod">
          <ac:chgData name="Jim Fleming" userId="161791bae1afb603" providerId="LiveId" clId="{33935D0F-0367-5745-A841-4BB6B7169421}" dt="2023-10-15T23:55:02.152" v="19" actId="6549"/>
          <ac:spMkLst>
            <pc:docMk/>
            <pc:sldMk cId="189513369" sldId="583"/>
            <ac:spMk id="5" creationId="{FDC8D6C2-5F52-D34B-23A0-601FDE73D0F9}"/>
          </ac:spMkLst>
        </pc:spChg>
      </pc:sldChg>
      <pc:sldChg chg="add del ord">
        <pc:chgData name="Jim Fleming" userId="161791bae1afb603" providerId="LiveId" clId="{33935D0F-0367-5745-A841-4BB6B7169421}" dt="2023-10-22T01:16:34.322" v="370" actId="2696"/>
        <pc:sldMkLst>
          <pc:docMk/>
          <pc:sldMk cId="3455261458" sldId="584"/>
        </pc:sldMkLst>
      </pc:sldChg>
      <pc:sldChg chg="add del">
        <pc:chgData name="Jim Fleming" userId="161791bae1afb603" providerId="LiveId" clId="{33935D0F-0367-5745-A841-4BB6B7169421}" dt="2023-10-22T01:16:35.169" v="371" actId="2696"/>
        <pc:sldMkLst>
          <pc:docMk/>
          <pc:sldMk cId="2324194049" sldId="585"/>
        </pc:sldMkLst>
      </pc:sldChg>
      <pc:sldChg chg="addSp modSp add mod ord modAnim">
        <pc:chgData name="Jim Fleming" userId="161791bae1afb603" providerId="LiveId" clId="{33935D0F-0367-5745-A841-4BB6B7169421}" dt="2023-10-22T01:16:29.175" v="367" actId="20578"/>
        <pc:sldMkLst>
          <pc:docMk/>
          <pc:sldMk cId="635347140" sldId="586"/>
        </pc:sldMkLst>
        <pc:spChg chg="mod">
          <ac:chgData name="Jim Fleming" userId="161791bae1afb603" providerId="LiveId" clId="{33935D0F-0367-5745-A841-4BB6B7169421}" dt="2023-10-22T00:15:53.296" v="75" actId="20577"/>
          <ac:spMkLst>
            <pc:docMk/>
            <pc:sldMk cId="635347140" sldId="586"/>
            <ac:spMk id="2" creationId="{1AC8C507-C381-A7EC-84C3-B88443D1F57A}"/>
          </ac:spMkLst>
        </pc:spChg>
        <pc:picChg chg="add mod">
          <ac:chgData name="Jim Fleming" userId="161791bae1afb603" providerId="LiveId" clId="{33935D0F-0367-5745-A841-4BB6B7169421}" dt="2023-10-22T00:16:27.101" v="78" actId="1076"/>
          <ac:picMkLst>
            <pc:docMk/>
            <pc:sldMk cId="635347140" sldId="586"/>
            <ac:picMk id="1026" creationId="{CBF3FD85-E93C-A469-80D7-222B1CFF49E9}"/>
          </ac:picMkLst>
        </pc:picChg>
        <pc:cxnChg chg="add mod">
          <ac:chgData name="Jim Fleming" userId="161791bae1afb603" providerId="LiveId" clId="{33935D0F-0367-5745-A841-4BB6B7169421}" dt="2023-10-22T00:18:57.466" v="124" actId="692"/>
          <ac:cxnSpMkLst>
            <pc:docMk/>
            <pc:sldMk cId="635347140" sldId="586"/>
            <ac:cxnSpMk id="4" creationId="{AEDF5382-DCB1-826D-374A-D5D66F678589}"/>
          </ac:cxnSpMkLst>
        </pc:cxnChg>
        <pc:cxnChg chg="add mod">
          <ac:chgData name="Jim Fleming" userId="161791bae1afb603" providerId="LiveId" clId="{33935D0F-0367-5745-A841-4BB6B7169421}" dt="2023-10-22T00:18:57.466" v="124" actId="692"/>
          <ac:cxnSpMkLst>
            <pc:docMk/>
            <pc:sldMk cId="635347140" sldId="586"/>
            <ac:cxnSpMk id="6" creationId="{3C236331-8F59-2CF6-7325-20494862AFD4}"/>
          </ac:cxnSpMkLst>
        </pc:cxnChg>
      </pc:sldChg>
      <pc:sldChg chg="add replId">
        <pc:chgData name="Jim Fleming" userId="161791bae1afb603" providerId="LiveId" clId="{33935D0F-0367-5745-A841-4BB6B7169421}" dt="2023-10-22T00:15:19.516" v="45" actId="2890"/>
        <pc:sldMkLst>
          <pc:docMk/>
          <pc:sldMk cId="451777237" sldId="587"/>
        </pc:sldMkLst>
      </pc:sldChg>
      <pc:sldChg chg="addSp delSp modSp add ord">
        <pc:chgData name="Jim Fleming" userId="161791bae1afb603" providerId="LiveId" clId="{33935D0F-0367-5745-A841-4BB6B7169421}" dt="2023-10-22T01:16:20.830" v="366" actId="20578"/>
        <pc:sldMkLst>
          <pc:docMk/>
          <pc:sldMk cId="4048874018" sldId="588"/>
        </pc:sldMkLst>
        <pc:picChg chg="del">
          <ac:chgData name="Jim Fleming" userId="161791bae1afb603" providerId="LiveId" clId="{33935D0F-0367-5745-A841-4BB6B7169421}" dt="2023-10-22T00:16:31.743" v="80" actId="478"/>
          <ac:picMkLst>
            <pc:docMk/>
            <pc:sldMk cId="4048874018" sldId="588"/>
            <ac:picMk id="1026" creationId="{CBF3FD85-E93C-A469-80D7-222B1CFF49E9}"/>
          </ac:picMkLst>
        </pc:picChg>
        <pc:picChg chg="add mod">
          <ac:chgData name="Jim Fleming" userId="161791bae1afb603" providerId="LiveId" clId="{33935D0F-0367-5745-A841-4BB6B7169421}" dt="2023-10-22T00:17:32.981" v="84" actId="1076"/>
          <ac:picMkLst>
            <pc:docMk/>
            <pc:sldMk cId="4048874018" sldId="588"/>
            <ac:picMk id="3074" creationId="{41AD378C-BB7A-C1E0-56C8-3387C8FBF906}"/>
          </ac:picMkLst>
        </pc:picChg>
      </pc:sldChg>
      <pc:sldChg chg="add ord">
        <pc:chgData name="Jim Fleming" userId="161791bae1afb603" providerId="LiveId" clId="{33935D0F-0367-5745-A841-4BB6B7169421}" dt="2023-10-22T01:16:31.573" v="368" actId="20578"/>
        <pc:sldMkLst>
          <pc:docMk/>
          <pc:sldMk cId="2439879541" sldId="589"/>
        </pc:sldMkLst>
      </pc:sldChg>
      <pc:sldChg chg="modSp add mod ord modShow">
        <pc:chgData name="Jim Fleming" userId="161791bae1afb603" providerId="LiveId" clId="{33935D0F-0367-5745-A841-4BB6B7169421}" dt="2023-10-22T01:15:42.734" v="361" actId="20578"/>
        <pc:sldMkLst>
          <pc:docMk/>
          <pc:sldMk cId="1553879679" sldId="590"/>
        </pc:sldMkLst>
        <pc:spChg chg="mod">
          <ac:chgData name="Jim Fleming" userId="161791bae1afb603" providerId="LiveId" clId="{33935D0F-0367-5745-A841-4BB6B7169421}" dt="2023-10-22T00:46:45.765" v="136" actId="113"/>
          <ac:spMkLst>
            <pc:docMk/>
            <pc:sldMk cId="1553879679" sldId="590"/>
            <ac:spMk id="3" creationId="{7AB4CD8A-D6E1-E979-8AB5-FC6B8EEB6AD5}"/>
          </ac:spMkLst>
        </pc:spChg>
      </pc:sldChg>
      <pc:sldChg chg="modSp add mod ord">
        <pc:chgData name="Jim Fleming" userId="161791bae1afb603" providerId="LiveId" clId="{33935D0F-0367-5745-A841-4BB6B7169421}" dt="2023-10-22T01:16:15.552" v="365" actId="20578"/>
        <pc:sldMkLst>
          <pc:docMk/>
          <pc:sldMk cId="3162966584" sldId="591"/>
        </pc:sldMkLst>
        <pc:spChg chg="mod">
          <ac:chgData name="Jim Fleming" userId="161791bae1afb603" providerId="LiveId" clId="{33935D0F-0367-5745-A841-4BB6B7169421}" dt="2023-10-22T00:47:21.743" v="141" actId="20577"/>
          <ac:spMkLst>
            <pc:docMk/>
            <pc:sldMk cId="3162966584" sldId="591"/>
            <ac:spMk id="3" creationId="{7AB4CD8A-D6E1-E979-8AB5-FC6B8EEB6AD5}"/>
          </ac:spMkLst>
        </pc:spChg>
      </pc:sldChg>
      <pc:sldChg chg="add">
        <pc:chgData name="Jim Fleming" userId="161791bae1afb603" providerId="LiveId" clId="{33935D0F-0367-5745-A841-4BB6B7169421}" dt="2023-10-22T00:47:28.608" v="142" actId="2890"/>
        <pc:sldMkLst>
          <pc:docMk/>
          <pc:sldMk cId="1772728538" sldId="592"/>
        </pc:sldMkLst>
      </pc:sldChg>
      <pc:sldChg chg="modSp add mod ord">
        <pc:chgData name="Jim Fleming" userId="161791bae1afb603" providerId="LiveId" clId="{33935D0F-0367-5745-A841-4BB6B7169421}" dt="2023-10-22T01:15:53.734" v="362" actId="20578"/>
        <pc:sldMkLst>
          <pc:docMk/>
          <pc:sldMk cId="1353522209" sldId="593"/>
        </pc:sldMkLst>
        <pc:spChg chg="mod">
          <ac:chgData name="Jim Fleming" userId="161791bae1afb603" providerId="LiveId" clId="{33935D0F-0367-5745-A841-4BB6B7169421}" dt="2023-10-22T00:48:16.830" v="151" actId="114"/>
          <ac:spMkLst>
            <pc:docMk/>
            <pc:sldMk cId="1353522209" sldId="593"/>
            <ac:spMk id="14" creationId="{5F776F3F-31E1-B7AA-5D11-1AB1A9490BFE}"/>
          </ac:spMkLst>
        </pc:spChg>
      </pc:sldChg>
      <pc:sldChg chg="addSp delSp modSp add mod ord modShow">
        <pc:chgData name="Jim Fleming" userId="161791bae1afb603" providerId="LiveId" clId="{33935D0F-0367-5745-A841-4BB6B7169421}" dt="2023-10-22T01:14:54.579" v="356" actId="20578"/>
        <pc:sldMkLst>
          <pc:docMk/>
          <pc:sldMk cId="2827314747" sldId="594"/>
        </pc:sldMkLst>
        <pc:spChg chg="add del">
          <ac:chgData name="Jim Fleming" userId="161791bae1afb603" providerId="LiveId" clId="{33935D0F-0367-5745-A841-4BB6B7169421}" dt="2023-10-22T00:52:25.735" v="178" actId="478"/>
          <ac:spMkLst>
            <pc:docMk/>
            <pc:sldMk cId="2827314747" sldId="594"/>
            <ac:spMk id="3" creationId="{CFE49C62-1B0F-2A34-9093-1843D855B26D}"/>
          </ac:spMkLst>
        </pc:spChg>
        <pc:spChg chg="add del">
          <ac:chgData name="Jim Fleming" userId="161791bae1afb603" providerId="LiveId" clId="{33935D0F-0367-5745-A841-4BB6B7169421}" dt="2023-10-22T00:52:31.587" v="180"/>
          <ac:spMkLst>
            <pc:docMk/>
            <pc:sldMk cId="2827314747" sldId="594"/>
            <ac:spMk id="4" creationId="{B73B25D6-42C9-ED93-FC64-9D24C5EBBF9C}"/>
          </ac:spMkLst>
        </pc:spChg>
        <pc:spChg chg="add del">
          <ac:chgData name="Jim Fleming" userId="161791bae1afb603" providerId="LiveId" clId="{33935D0F-0367-5745-A841-4BB6B7169421}" dt="2023-10-22T00:52:40.493" v="182" actId="21"/>
          <ac:spMkLst>
            <pc:docMk/>
            <pc:sldMk cId="2827314747" sldId="594"/>
            <ac:spMk id="5" creationId="{6AC92F2D-DE14-F5B5-7171-70EDA5A478F8}"/>
          </ac:spMkLst>
        </pc:spChg>
        <pc:spChg chg="mod">
          <ac:chgData name="Jim Fleming" userId="161791bae1afb603" providerId="LiveId" clId="{33935D0F-0367-5745-A841-4BB6B7169421}" dt="2023-10-22T00:54:10.627" v="349" actId="20577"/>
          <ac:spMkLst>
            <pc:docMk/>
            <pc:sldMk cId="2827314747" sldId="594"/>
            <ac:spMk id="14" creationId="{5F776F3F-31E1-B7AA-5D11-1AB1A9490BFE}"/>
          </ac:spMkLst>
        </pc:spChg>
        <pc:picChg chg="add mod modCrop">
          <ac:chgData name="Jim Fleming" userId="161791bae1afb603" providerId="LiveId" clId="{33935D0F-0367-5745-A841-4BB6B7169421}" dt="2023-10-22T00:53:28.895" v="195" actId="1366"/>
          <ac:picMkLst>
            <pc:docMk/>
            <pc:sldMk cId="2827314747" sldId="594"/>
            <ac:picMk id="7" creationId="{10090001-4AB7-30DC-6A47-CD5A64C4EF9F}"/>
          </ac:picMkLst>
        </pc:picChg>
        <pc:picChg chg="del">
          <ac:chgData name="Jim Fleming" userId="161791bae1afb603" providerId="LiveId" clId="{33935D0F-0367-5745-A841-4BB6B7169421}" dt="2023-10-22T00:53:19.620" v="193" actId="478"/>
          <ac:picMkLst>
            <pc:docMk/>
            <pc:sldMk cId="2827314747" sldId="594"/>
            <ac:picMk id="19458" creationId="{F736C715-19CB-B3D2-B442-21D233D279B0}"/>
          </ac:picMkLst>
        </pc:picChg>
      </pc:sldChg>
      <pc:sldChg chg="modSp add mod ord modShow">
        <pc:chgData name="Jim Fleming" userId="161791bae1afb603" providerId="LiveId" clId="{33935D0F-0367-5745-A841-4BB6B7169421}" dt="2023-10-22T01:16:08.695" v="364" actId="20578"/>
        <pc:sldMkLst>
          <pc:docMk/>
          <pc:sldMk cId="579971013" sldId="595"/>
        </pc:sldMkLst>
        <pc:spChg chg="mod">
          <ac:chgData name="Jim Fleming" userId="161791bae1afb603" providerId="LiveId" clId="{33935D0F-0367-5745-A841-4BB6B7169421}" dt="2023-10-22T01:04:42.038" v="353" actId="113"/>
          <ac:spMkLst>
            <pc:docMk/>
            <pc:sldMk cId="579971013" sldId="595"/>
            <ac:spMk id="14" creationId="{5F776F3F-31E1-B7AA-5D11-1AB1A9490BFE}"/>
          </ac:spMkLst>
        </pc:spChg>
      </pc:sldChg>
      <pc:sldChg chg="add">
        <pc:chgData name="Jim Fleming" userId="161791bae1afb603" providerId="LiveId" clId="{33935D0F-0367-5745-A841-4BB6B7169421}" dt="2023-10-22T01:15:23.765" v="357" actId="2890"/>
        <pc:sldMkLst>
          <pc:docMk/>
          <pc:sldMk cId="324454386" sldId="596"/>
        </pc:sldMkLst>
      </pc:sldChg>
      <pc:sldChg chg="add">
        <pc:chgData name="Jim Fleming" userId="161791bae1afb603" providerId="LiveId" clId="{33935D0F-0367-5745-A841-4BB6B7169421}" dt="2023-10-22T01:15:27.198" v="358" actId="2890"/>
        <pc:sldMkLst>
          <pc:docMk/>
          <pc:sldMk cId="1552704235" sldId="597"/>
        </pc:sldMkLst>
      </pc:sldChg>
      <pc:sldChg chg="add replId">
        <pc:chgData name="Jim Fleming" userId="161791bae1afb603" providerId="LiveId" clId="{33935D0F-0367-5745-A841-4BB6B7169421}" dt="2023-10-22T01:15:27.198" v="358" actId="2890"/>
        <pc:sldMkLst>
          <pc:docMk/>
          <pc:sldMk cId="1240252545" sldId="598"/>
        </pc:sldMkLst>
      </pc:sldChg>
      <pc:sldChg chg="add">
        <pc:chgData name="Jim Fleming" userId="161791bae1afb603" providerId="LiveId" clId="{33935D0F-0367-5745-A841-4BB6B7169421}" dt="2023-10-22T01:15:29.036" v="359" actId="2890"/>
        <pc:sldMkLst>
          <pc:docMk/>
          <pc:sldMk cId="2739435439" sldId="599"/>
        </pc:sldMkLst>
      </pc:sldChg>
      <pc:sldChg chg="add replId">
        <pc:chgData name="Jim Fleming" userId="161791bae1afb603" providerId="LiveId" clId="{33935D0F-0367-5745-A841-4BB6B7169421}" dt="2023-10-22T01:15:29.036" v="359" actId="2890"/>
        <pc:sldMkLst>
          <pc:docMk/>
          <pc:sldMk cId="4129431730" sldId="600"/>
        </pc:sldMkLst>
      </pc:sldChg>
      <pc:sldChg chg="add replId">
        <pc:chgData name="Jim Fleming" userId="161791bae1afb603" providerId="LiveId" clId="{33935D0F-0367-5745-A841-4BB6B7169421}" dt="2023-10-22T01:15:29.036" v="359" actId="2890"/>
        <pc:sldMkLst>
          <pc:docMk/>
          <pc:sldMk cId="2070443933" sldId="601"/>
        </pc:sldMkLst>
      </pc:sldChg>
      <pc:sldChg chg="add del replId">
        <pc:chgData name="Jim Fleming" userId="161791bae1afb603" providerId="LiveId" clId="{33935D0F-0367-5745-A841-4BB6B7169421}" dt="2023-10-22T01:16:33.841" v="369" actId="2696"/>
        <pc:sldMkLst>
          <pc:docMk/>
          <pc:sldMk cId="3935953834" sldId="602"/>
        </pc:sldMkLst>
      </pc:sldChg>
    </pc:docChg>
  </pc:docChgLst>
  <pc:docChgLst>
    <pc:chgData name="Jim Fleming" userId="161791bae1afb603" providerId="LiveId" clId="{48B9084C-B511-8346-BAE3-04C6EB1CEBCC}"/>
    <pc:docChg chg="undo custSel addSld delSld modSld sldOrd">
      <pc:chgData name="Jim Fleming" userId="161791bae1afb603" providerId="LiveId" clId="{48B9084C-B511-8346-BAE3-04C6EB1CEBCC}" dt="2023-11-05T01:00:18.811" v="252"/>
      <pc:docMkLst>
        <pc:docMk/>
      </pc:docMkLst>
      <pc:sldChg chg="modSp mod">
        <pc:chgData name="Jim Fleming" userId="161791bae1afb603" providerId="LiveId" clId="{48B9084C-B511-8346-BAE3-04C6EB1CEBCC}" dt="2023-11-05T01:00:03.870" v="247" actId="20577"/>
        <pc:sldMkLst>
          <pc:docMk/>
          <pc:sldMk cId="270792197" sldId="563"/>
        </pc:sldMkLst>
        <pc:spChg chg="mod">
          <ac:chgData name="Jim Fleming" userId="161791bae1afb603" providerId="LiveId" clId="{48B9084C-B511-8346-BAE3-04C6EB1CEBCC}" dt="2023-11-05T01:00:03.870" v="247" actId="20577"/>
          <ac:spMkLst>
            <pc:docMk/>
            <pc:sldMk cId="270792197" sldId="563"/>
            <ac:spMk id="2" creationId="{1AC8C507-C381-A7EC-84C3-B88443D1F57A}"/>
          </ac:spMkLst>
        </pc:spChg>
      </pc:sldChg>
      <pc:sldChg chg="modSp mod">
        <pc:chgData name="Jim Fleming" userId="161791bae1afb603" providerId="LiveId" clId="{48B9084C-B511-8346-BAE3-04C6EB1CEBCC}" dt="2023-11-05T00:31:13.232" v="32" actId="6549"/>
        <pc:sldMkLst>
          <pc:docMk/>
          <pc:sldMk cId="189513369" sldId="583"/>
        </pc:sldMkLst>
        <pc:spChg chg="mod">
          <ac:chgData name="Jim Fleming" userId="161791bae1afb603" providerId="LiveId" clId="{48B9084C-B511-8346-BAE3-04C6EB1CEBCC}" dt="2023-11-05T00:30:43.750" v="28" actId="20577"/>
          <ac:spMkLst>
            <pc:docMk/>
            <pc:sldMk cId="189513369" sldId="583"/>
            <ac:spMk id="2" creationId="{1AC8C507-C381-A7EC-84C3-B88443D1F57A}"/>
          </ac:spMkLst>
        </pc:spChg>
        <pc:spChg chg="mod">
          <ac:chgData name="Jim Fleming" userId="161791bae1afb603" providerId="LiveId" clId="{48B9084C-B511-8346-BAE3-04C6EB1CEBCC}" dt="2023-11-05T00:31:13.232" v="32" actId="6549"/>
          <ac:spMkLst>
            <pc:docMk/>
            <pc:sldMk cId="189513369" sldId="583"/>
            <ac:spMk id="5" creationId="{FDC8D6C2-5F52-D34B-23A0-601FDE73D0F9}"/>
          </ac:spMkLst>
        </pc:spChg>
      </pc:sldChg>
      <pc:sldChg chg="del">
        <pc:chgData name="Jim Fleming" userId="161791bae1afb603" providerId="LiveId" clId="{48B9084C-B511-8346-BAE3-04C6EB1CEBCC}" dt="2023-11-05T00:29:36.590" v="11" actId="2696"/>
        <pc:sldMkLst>
          <pc:docMk/>
          <pc:sldMk cId="635347140" sldId="586"/>
        </pc:sldMkLst>
      </pc:sldChg>
      <pc:sldChg chg="del">
        <pc:chgData name="Jim Fleming" userId="161791bae1afb603" providerId="LiveId" clId="{48B9084C-B511-8346-BAE3-04C6EB1CEBCC}" dt="2023-11-05T00:29:38.361" v="13" actId="2696"/>
        <pc:sldMkLst>
          <pc:docMk/>
          <pc:sldMk cId="2439879541" sldId="589"/>
        </pc:sldMkLst>
      </pc:sldChg>
      <pc:sldChg chg="del">
        <pc:chgData name="Jim Fleming" userId="161791bae1afb603" providerId="LiveId" clId="{48B9084C-B511-8346-BAE3-04C6EB1CEBCC}" dt="2023-11-05T00:31:31.050" v="36" actId="2696"/>
        <pc:sldMkLst>
          <pc:docMk/>
          <pc:sldMk cId="3162966584" sldId="591"/>
        </pc:sldMkLst>
      </pc:sldChg>
      <pc:sldChg chg="del">
        <pc:chgData name="Jim Fleming" userId="161791bae1afb603" providerId="LiveId" clId="{48B9084C-B511-8346-BAE3-04C6EB1CEBCC}" dt="2023-11-05T00:29:32.744" v="9" actId="2696"/>
        <pc:sldMkLst>
          <pc:docMk/>
          <pc:sldMk cId="2171697201" sldId="595"/>
        </pc:sldMkLst>
      </pc:sldChg>
      <pc:sldChg chg="del">
        <pc:chgData name="Jim Fleming" userId="161791bae1afb603" providerId="LiveId" clId="{48B9084C-B511-8346-BAE3-04C6EB1CEBCC}" dt="2023-11-05T00:29:29.931" v="8" actId="2696"/>
        <pc:sldMkLst>
          <pc:docMk/>
          <pc:sldMk cId="4152632544" sldId="597"/>
        </pc:sldMkLst>
      </pc:sldChg>
      <pc:sldChg chg="del">
        <pc:chgData name="Jim Fleming" userId="161791bae1afb603" providerId="LiveId" clId="{48B9084C-B511-8346-BAE3-04C6EB1CEBCC}" dt="2023-11-05T00:29:33.931" v="10" actId="2696"/>
        <pc:sldMkLst>
          <pc:docMk/>
          <pc:sldMk cId="3106774218" sldId="598"/>
        </pc:sldMkLst>
      </pc:sldChg>
      <pc:sldChg chg="del">
        <pc:chgData name="Jim Fleming" userId="161791bae1afb603" providerId="LiveId" clId="{48B9084C-B511-8346-BAE3-04C6EB1CEBCC}" dt="2023-11-05T00:29:39.329" v="14" actId="2696"/>
        <pc:sldMkLst>
          <pc:docMk/>
          <pc:sldMk cId="185462937" sldId="599"/>
        </pc:sldMkLst>
      </pc:sldChg>
      <pc:sldChg chg="modSp mod">
        <pc:chgData name="Jim Fleming" userId="161791bae1afb603" providerId="LiveId" clId="{48B9084C-B511-8346-BAE3-04C6EB1CEBCC}" dt="2023-11-05T00:41:37.023" v="233"/>
        <pc:sldMkLst>
          <pc:docMk/>
          <pc:sldMk cId="3938386549" sldId="601"/>
        </pc:sldMkLst>
        <pc:spChg chg="mod">
          <ac:chgData name="Jim Fleming" userId="161791bae1afb603" providerId="LiveId" clId="{48B9084C-B511-8346-BAE3-04C6EB1CEBCC}" dt="2023-11-05T00:41:37.023" v="233"/>
          <ac:spMkLst>
            <pc:docMk/>
            <pc:sldMk cId="3938386549" sldId="601"/>
            <ac:spMk id="14" creationId="{5F776F3F-31E1-B7AA-5D11-1AB1A9490BFE}"/>
          </ac:spMkLst>
        </pc:spChg>
      </pc:sldChg>
      <pc:sldChg chg="del">
        <pc:chgData name="Jim Fleming" userId="161791bae1afb603" providerId="LiveId" clId="{48B9084C-B511-8346-BAE3-04C6EB1CEBCC}" dt="2023-11-05T00:29:52.645" v="15" actId="2696"/>
        <pc:sldMkLst>
          <pc:docMk/>
          <pc:sldMk cId="3816961653" sldId="602"/>
        </pc:sldMkLst>
      </pc:sldChg>
      <pc:sldChg chg="del">
        <pc:chgData name="Jim Fleming" userId="161791bae1afb603" providerId="LiveId" clId="{48B9084C-B511-8346-BAE3-04C6EB1CEBCC}" dt="2023-11-05T00:29:54.462" v="17" actId="2696"/>
        <pc:sldMkLst>
          <pc:docMk/>
          <pc:sldMk cId="1455650365" sldId="603"/>
        </pc:sldMkLst>
      </pc:sldChg>
      <pc:sldChg chg="del">
        <pc:chgData name="Jim Fleming" userId="161791bae1afb603" providerId="LiveId" clId="{48B9084C-B511-8346-BAE3-04C6EB1CEBCC}" dt="2023-11-05T00:30:33.369" v="21" actId="2696"/>
        <pc:sldMkLst>
          <pc:docMk/>
          <pc:sldMk cId="3293515819" sldId="604"/>
        </pc:sldMkLst>
      </pc:sldChg>
      <pc:sldChg chg="del">
        <pc:chgData name="Jim Fleming" userId="161791bae1afb603" providerId="LiveId" clId="{48B9084C-B511-8346-BAE3-04C6EB1CEBCC}" dt="2023-11-05T00:30:33.906" v="22" actId="2696"/>
        <pc:sldMkLst>
          <pc:docMk/>
          <pc:sldMk cId="822625095" sldId="605"/>
        </pc:sldMkLst>
      </pc:sldChg>
      <pc:sldChg chg="del">
        <pc:chgData name="Jim Fleming" userId="161791bae1afb603" providerId="LiveId" clId="{48B9084C-B511-8346-BAE3-04C6EB1CEBCC}" dt="2023-11-05T00:44:37.254" v="238" actId="2696"/>
        <pc:sldMkLst>
          <pc:docMk/>
          <pc:sldMk cId="2600524677" sldId="606"/>
        </pc:sldMkLst>
      </pc:sldChg>
      <pc:sldChg chg="modSp mod ord">
        <pc:chgData name="Jim Fleming" userId="161791bae1afb603" providerId="LiveId" clId="{48B9084C-B511-8346-BAE3-04C6EB1CEBCC}" dt="2023-11-05T00:44:17.986" v="236" actId="20578"/>
        <pc:sldMkLst>
          <pc:docMk/>
          <pc:sldMk cId="683045052" sldId="607"/>
        </pc:sldMkLst>
        <pc:spChg chg="mod">
          <ac:chgData name="Jim Fleming" userId="161791bae1afb603" providerId="LiveId" clId="{48B9084C-B511-8346-BAE3-04C6EB1CEBCC}" dt="2023-11-05T00:40:48.335" v="227" actId="20577"/>
          <ac:spMkLst>
            <pc:docMk/>
            <pc:sldMk cId="683045052" sldId="607"/>
            <ac:spMk id="14" creationId="{5F776F3F-31E1-B7AA-5D11-1AB1A9490BFE}"/>
          </ac:spMkLst>
        </pc:spChg>
      </pc:sldChg>
      <pc:sldChg chg="del">
        <pc:chgData name="Jim Fleming" userId="161791bae1afb603" providerId="LiveId" clId="{48B9084C-B511-8346-BAE3-04C6EB1CEBCC}" dt="2023-11-05T00:29:27.403" v="6" actId="2696"/>
        <pc:sldMkLst>
          <pc:docMk/>
          <pc:sldMk cId="2763185335" sldId="613"/>
        </pc:sldMkLst>
      </pc:sldChg>
      <pc:sldChg chg="del">
        <pc:chgData name="Jim Fleming" userId="161791bae1afb603" providerId="LiveId" clId="{48B9084C-B511-8346-BAE3-04C6EB1CEBCC}" dt="2023-11-05T00:29:28.592" v="7" actId="2696"/>
        <pc:sldMkLst>
          <pc:docMk/>
          <pc:sldMk cId="4232455672" sldId="614"/>
        </pc:sldMkLst>
      </pc:sldChg>
      <pc:sldChg chg="addSp delSp modSp mod">
        <pc:chgData name="Jim Fleming" userId="161791bae1afb603" providerId="LiveId" clId="{48B9084C-B511-8346-BAE3-04C6EB1CEBCC}" dt="2023-11-05T00:32:20.628" v="60" actId="2711"/>
        <pc:sldMkLst>
          <pc:docMk/>
          <pc:sldMk cId="191869438" sldId="615"/>
        </pc:sldMkLst>
        <pc:spChg chg="add mod">
          <ac:chgData name="Jim Fleming" userId="161791bae1afb603" providerId="LiveId" clId="{48B9084C-B511-8346-BAE3-04C6EB1CEBCC}" dt="2023-11-05T00:32:20.628" v="60" actId="2711"/>
          <ac:spMkLst>
            <pc:docMk/>
            <pc:sldMk cId="191869438" sldId="615"/>
            <ac:spMk id="2" creationId="{1BF936C1-00F8-7EA5-84EB-4B0F835DB3FF}"/>
          </ac:spMkLst>
        </pc:spChg>
        <pc:picChg chg="add">
          <ac:chgData name="Jim Fleming" userId="161791bae1afb603" providerId="LiveId" clId="{48B9084C-B511-8346-BAE3-04C6EB1CEBCC}" dt="2023-11-05T00:31:46.161" v="38"/>
          <ac:picMkLst>
            <pc:docMk/>
            <pc:sldMk cId="191869438" sldId="615"/>
            <ac:picMk id="1026" creationId="{845DB497-9AF6-5066-1C81-A9C156647389}"/>
          </ac:picMkLst>
        </pc:picChg>
        <pc:picChg chg="del">
          <ac:chgData name="Jim Fleming" userId="161791bae1afb603" providerId="LiveId" clId="{48B9084C-B511-8346-BAE3-04C6EB1CEBCC}" dt="2023-11-05T00:31:33.210" v="37" actId="478"/>
          <ac:picMkLst>
            <pc:docMk/>
            <pc:sldMk cId="191869438" sldId="615"/>
            <ac:picMk id="7170" creationId="{DC8DFB3D-CD64-341B-F212-CA848511DF5D}"/>
          </ac:picMkLst>
        </pc:picChg>
      </pc:sldChg>
      <pc:sldChg chg="del">
        <pc:chgData name="Jim Fleming" userId="161791bae1afb603" providerId="LiveId" clId="{48B9084C-B511-8346-BAE3-04C6EB1CEBCC}" dt="2023-11-05T00:29:53.499" v="16" actId="2696"/>
        <pc:sldMkLst>
          <pc:docMk/>
          <pc:sldMk cId="65377899" sldId="616"/>
        </pc:sldMkLst>
      </pc:sldChg>
      <pc:sldChg chg="modSp add mod">
        <pc:chgData name="Jim Fleming" userId="161791bae1afb603" providerId="LiveId" clId="{48B9084C-B511-8346-BAE3-04C6EB1CEBCC}" dt="2023-11-05T00:31:18.355" v="35" actId="20577"/>
        <pc:sldMkLst>
          <pc:docMk/>
          <pc:sldMk cId="1771867604" sldId="616"/>
        </pc:sldMkLst>
        <pc:spChg chg="mod">
          <ac:chgData name="Jim Fleming" userId="161791bae1afb603" providerId="LiveId" clId="{48B9084C-B511-8346-BAE3-04C6EB1CEBCC}" dt="2023-11-05T00:31:18.355" v="35" actId="20577"/>
          <ac:spMkLst>
            <pc:docMk/>
            <pc:sldMk cId="1771867604" sldId="616"/>
            <ac:spMk id="5" creationId="{FDC8D6C2-5F52-D34B-23A0-601FDE73D0F9}"/>
          </ac:spMkLst>
        </pc:spChg>
      </pc:sldChg>
      <pc:sldChg chg="del">
        <pc:chgData name="Jim Fleming" userId="161791bae1afb603" providerId="LiveId" clId="{48B9084C-B511-8346-BAE3-04C6EB1CEBCC}" dt="2023-11-05T00:29:55.219" v="18" actId="2696"/>
        <pc:sldMkLst>
          <pc:docMk/>
          <pc:sldMk cId="2122332089" sldId="617"/>
        </pc:sldMkLst>
      </pc:sldChg>
      <pc:sldChg chg="addSp delSp modSp add del mod ord">
        <pc:chgData name="Jim Fleming" userId="161791bae1afb603" providerId="LiveId" clId="{48B9084C-B511-8346-BAE3-04C6EB1CEBCC}" dt="2023-11-05T00:37:29.234" v="100" actId="2696"/>
        <pc:sldMkLst>
          <pc:docMk/>
          <pc:sldMk cId="2857941999" sldId="617"/>
        </pc:sldMkLst>
        <pc:spChg chg="mod">
          <ac:chgData name="Jim Fleming" userId="161791bae1afb603" providerId="LiveId" clId="{48B9084C-B511-8346-BAE3-04C6EB1CEBCC}" dt="2023-11-05T00:36:21.507" v="91" actId="20577"/>
          <ac:spMkLst>
            <pc:docMk/>
            <pc:sldMk cId="2857941999" sldId="617"/>
            <ac:spMk id="14" creationId="{5F776F3F-31E1-B7AA-5D11-1AB1A9490BFE}"/>
          </ac:spMkLst>
        </pc:spChg>
        <pc:picChg chg="del">
          <ac:chgData name="Jim Fleming" userId="161791bae1afb603" providerId="LiveId" clId="{48B9084C-B511-8346-BAE3-04C6EB1CEBCC}" dt="2023-11-05T00:36:24.263" v="92" actId="478"/>
          <ac:picMkLst>
            <pc:docMk/>
            <pc:sldMk cId="2857941999" sldId="617"/>
            <ac:picMk id="7" creationId="{10090001-4AB7-30DC-6A47-CD5A64C4EF9F}"/>
          </ac:picMkLst>
        </pc:picChg>
        <pc:picChg chg="add mod">
          <ac:chgData name="Jim Fleming" userId="161791bae1afb603" providerId="LiveId" clId="{48B9084C-B511-8346-BAE3-04C6EB1CEBCC}" dt="2023-11-05T00:36:54.313" v="97" actId="1366"/>
          <ac:picMkLst>
            <pc:docMk/>
            <pc:sldMk cId="2857941999" sldId="617"/>
            <ac:picMk id="2050" creationId="{0EB293ED-DBC0-5C19-4856-F69FC16E54ED}"/>
          </ac:picMkLst>
        </pc:picChg>
      </pc:sldChg>
      <pc:sldChg chg="del">
        <pc:chgData name="Jim Fleming" userId="161791bae1afb603" providerId="LiveId" clId="{48B9084C-B511-8346-BAE3-04C6EB1CEBCC}" dt="2023-11-05T00:30:35.239" v="23" actId="2696"/>
        <pc:sldMkLst>
          <pc:docMk/>
          <pc:sldMk cId="620506558" sldId="618"/>
        </pc:sldMkLst>
      </pc:sldChg>
      <pc:sldChg chg="add ord replId">
        <pc:chgData name="Jim Fleming" userId="161791bae1afb603" providerId="LiveId" clId="{48B9084C-B511-8346-BAE3-04C6EB1CEBCC}" dt="2023-11-05T00:35:35.494" v="62" actId="20578"/>
        <pc:sldMkLst>
          <pc:docMk/>
          <pc:sldMk cId="2966094806" sldId="618"/>
        </pc:sldMkLst>
      </pc:sldChg>
      <pc:sldChg chg="add del ord replId">
        <pc:chgData name="Jim Fleming" userId="161791bae1afb603" providerId="LiveId" clId="{48B9084C-B511-8346-BAE3-04C6EB1CEBCC}" dt="2023-11-05T00:37:22.623" v="98" actId="2696"/>
        <pc:sldMkLst>
          <pc:docMk/>
          <pc:sldMk cId="776933989" sldId="619"/>
        </pc:sldMkLst>
      </pc:sldChg>
      <pc:sldChg chg="del">
        <pc:chgData name="Jim Fleming" userId="161791bae1afb603" providerId="LiveId" clId="{48B9084C-B511-8346-BAE3-04C6EB1CEBCC}" dt="2023-11-05T00:29:37.540" v="12" actId="2696"/>
        <pc:sldMkLst>
          <pc:docMk/>
          <pc:sldMk cId="1072035839" sldId="619"/>
        </pc:sldMkLst>
      </pc:sldChg>
      <pc:sldChg chg="modSp add mod ord">
        <pc:chgData name="Jim Fleming" userId="161791bae1afb603" providerId="LiveId" clId="{48B9084C-B511-8346-BAE3-04C6EB1CEBCC}" dt="2023-11-05T01:00:08.028" v="248"/>
        <pc:sldMkLst>
          <pc:docMk/>
          <pc:sldMk cId="1178792350" sldId="620"/>
        </pc:sldMkLst>
        <pc:spChg chg="mod">
          <ac:chgData name="Jim Fleming" userId="161791bae1afb603" providerId="LiveId" clId="{48B9084C-B511-8346-BAE3-04C6EB1CEBCC}" dt="2023-11-05T01:00:08.028" v="248"/>
          <ac:spMkLst>
            <pc:docMk/>
            <pc:sldMk cId="1178792350" sldId="620"/>
            <ac:spMk id="2" creationId="{1AC8C507-C381-A7EC-84C3-B88443D1F57A}"/>
          </ac:spMkLst>
        </pc:spChg>
      </pc:sldChg>
      <pc:sldChg chg="del">
        <pc:chgData name="Jim Fleming" userId="161791bae1afb603" providerId="LiveId" clId="{48B9084C-B511-8346-BAE3-04C6EB1CEBCC}" dt="2023-11-05T00:30:30.820" v="20" actId="2696"/>
        <pc:sldMkLst>
          <pc:docMk/>
          <pc:sldMk cId="3878621202" sldId="620"/>
        </pc:sldMkLst>
      </pc:sldChg>
      <pc:sldChg chg="modSp add mod ord">
        <pc:chgData name="Jim Fleming" userId="161791bae1afb603" providerId="LiveId" clId="{48B9084C-B511-8346-BAE3-04C6EB1CEBCC}" dt="2023-11-05T00:44:06.154" v="235" actId="20577"/>
        <pc:sldMkLst>
          <pc:docMk/>
          <pc:sldMk cId="168883434" sldId="621"/>
        </pc:sldMkLst>
        <pc:spChg chg="mod">
          <ac:chgData name="Jim Fleming" userId="161791bae1afb603" providerId="LiveId" clId="{48B9084C-B511-8346-BAE3-04C6EB1CEBCC}" dt="2023-11-05T00:44:06.154" v="235" actId="20577"/>
          <ac:spMkLst>
            <pc:docMk/>
            <pc:sldMk cId="168883434" sldId="621"/>
            <ac:spMk id="14" creationId="{5F776F3F-31E1-B7AA-5D11-1AB1A9490BFE}"/>
          </ac:spMkLst>
        </pc:spChg>
      </pc:sldChg>
      <pc:sldChg chg="del">
        <pc:chgData name="Jim Fleming" userId="161791bae1afb603" providerId="LiveId" clId="{48B9084C-B511-8346-BAE3-04C6EB1CEBCC}" dt="2023-11-05T00:30:29.936" v="19" actId="2696"/>
        <pc:sldMkLst>
          <pc:docMk/>
          <pc:sldMk cId="1580791344" sldId="621"/>
        </pc:sldMkLst>
      </pc:sldChg>
      <pc:sldChg chg="modSp add mod ord">
        <pc:chgData name="Jim Fleming" userId="161791bae1afb603" providerId="LiveId" clId="{48B9084C-B511-8346-BAE3-04C6EB1CEBCC}" dt="2023-11-05T01:00:11.068" v="249"/>
        <pc:sldMkLst>
          <pc:docMk/>
          <pc:sldMk cId="833004635" sldId="622"/>
        </pc:sldMkLst>
        <pc:spChg chg="mod">
          <ac:chgData name="Jim Fleming" userId="161791bae1afb603" providerId="LiveId" clId="{48B9084C-B511-8346-BAE3-04C6EB1CEBCC}" dt="2023-11-05T01:00:11.068" v="249"/>
          <ac:spMkLst>
            <pc:docMk/>
            <pc:sldMk cId="833004635" sldId="622"/>
            <ac:spMk id="2" creationId="{1AC8C507-C381-A7EC-84C3-B88443D1F57A}"/>
          </ac:spMkLst>
        </pc:spChg>
      </pc:sldChg>
      <pc:sldChg chg="modSp add mod ord">
        <pc:chgData name="Jim Fleming" userId="161791bae1afb603" providerId="LiveId" clId="{48B9084C-B511-8346-BAE3-04C6EB1CEBCC}" dt="2023-11-05T01:00:13.600" v="250"/>
        <pc:sldMkLst>
          <pc:docMk/>
          <pc:sldMk cId="1342366298" sldId="623"/>
        </pc:sldMkLst>
        <pc:spChg chg="mod">
          <ac:chgData name="Jim Fleming" userId="161791bae1afb603" providerId="LiveId" clId="{48B9084C-B511-8346-BAE3-04C6EB1CEBCC}" dt="2023-11-05T01:00:13.600" v="250"/>
          <ac:spMkLst>
            <pc:docMk/>
            <pc:sldMk cId="1342366298" sldId="623"/>
            <ac:spMk id="2" creationId="{1AC8C507-C381-A7EC-84C3-B88443D1F57A}"/>
          </ac:spMkLst>
        </pc:spChg>
      </pc:sldChg>
      <pc:sldChg chg="modSp add mod ord">
        <pc:chgData name="Jim Fleming" userId="161791bae1afb603" providerId="LiveId" clId="{48B9084C-B511-8346-BAE3-04C6EB1CEBCC}" dt="2023-11-05T01:00:16.170" v="251"/>
        <pc:sldMkLst>
          <pc:docMk/>
          <pc:sldMk cId="923066462" sldId="624"/>
        </pc:sldMkLst>
        <pc:spChg chg="mod">
          <ac:chgData name="Jim Fleming" userId="161791bae1afb603" providerId="LiveId" clId="{48B9084C-B511-8346-BAE3-04C6EB1CEBCC}" dt="2023-11-05T01:00:16.170" v="251"/>
          <ac:spMkLst>
            <pc:docMk/>
            <pc:sldMk cId="923066462" sldId="624"/>
            <ac:spMk id="2" creationId="{1AC8C507-C381-A7EC-84C3-B88443D1F57A}"/>
          </ac:spMkLst>
        </pc:spChg>
      </pc:sldChg>
      <pc:sldChg chg="modSp add mod ord">
        <pc:chgData name="Jim Fleming" userId="161791bae1afb603" providerId="LiveId" clId="{48B9084C-B511-8346-BAE3-04C6EB1CEBCC}" dt="2023-11-05T01:00:18.811" v="252"/>
        <pc:sldMkLst>
          <pc:docMk/>
          <pc:sldMk cId="414640567" sldId="625"/>
        </pc:sldMkLst>
        <pc:spChg chg="mod">
          <ac:chgData name="Jim Fleming" userId="161791bae1afb603" providerId="LiveId" clId="{48B9084C-B511-8346-BAE3-04C6EB1CEBCC}" dt="2023-11-05T01:00:18.811" v="252"/>
          <ac:spMkLst>
            <pc:docMk/>
            <pc:sldMk cId="414640567" sldId="625"/>
            <ac:spMk id="2" creationId="{1AC8C507-C381-A7EC-84C3-B88443D1F57A}"/>
          </ac:spMkLst>
        </pc:spChg>
      </pc:sldChg>
      <pc:sldChg chg="addSp delSp modSp add mod setBg">
        <pc:chgData name="Jim Fleming" userId="161791bae1afb603" providerId="LiveId" clId="{48B9084C-B511-8346-BAE3-04C6EB1CEBCC}" dt="2023-11-05T00:52:56.437" v="245" actId="26606"/>
        <pc:sldMkLst>
          <pc:docMk/>
          <pc:sldMk cId="2098351676" sldId="626"/>
        </pc:sldMkLst>
        <pc:spChg chg="del">
          <ac:chgData name="Jim Fleming" userId="161791bae1afb603" providerId="LiveId" clId="{48B9084C-B511-8346-BAE3-04C6EB1CEBCC}" dt="2023-11-05T00:48:59.913" v="242" actId="478"/>
          <ac:spMkLst>
            <pc:docMk/>
            <pc:sldMk cId="2098351676" sldId="626"/>
            <ac:spMk id="2" creationId="{1AC8C507-C381-A7EC-84C3-B88443D1F57A}"/>
          </ac:spMkLst>
        </pc:spChg>
        <pc:spChg chg="add del mod">
          <ac:chgData name="Jim Fleming" userId="161791bae1afb603" providerId="LiveId" clId="{48B9084C-B511-8346-BAE3-04C6EB1CEBCC}" dt="2023-11-05T00:49:00.699" v="243" actId="478"/>
          <ac:spMkLst>
            <pc:docMk/>
            <pc:sldMk cId="2098351676" sldId="626"/>
            <ac:spMk id="4" creationId="{5FDC75B2-9CEE-8BD1-3DE2-02F3F853C76E}"/>
          </ac:spMkLst>
        </pc:spChg>
        <pc:spChg chg="add">
          <ac:chgData name="Jim Fleming" userId="161791bae1afb603" providerId="LiveId" clId="{48B9084C-B511-8346-BAE3-04C6EB1CEBCC}" dt="2023-11-05T00:52:56.437" v="245" actId="26606"/>
          <ac:spMkLst>
            <pc:docMk/>
            <pc:sldMk cId="2098351676" sldId="626"/>
            <ac:spMk id="4103" creationId="{42A4FC2C-047E-45A5-965D-8E1E3BF09BC6}"/>
          </ac:spMkLst>
        </pc:spChg>
        <pc:picChg chg="add mod">
          <ac:chgData name="Jim Fleming" userId="161791bae1afb603" providerId="LiveId" clId="{48B9084C-B511-8346-BAE3-04C6EB1CEBCC}" dt="2023-11-05T00:52:56.437" v="245" actId="26606"/>
          <ac:picMkLst>
            <pc:docMk/>
            <pc:sldMk cId="2098351676" sldId="626"/>
            <ac:picMk id="4098" creationId="{F725D975-8205-584E-9425-5504BF968C5F}"/>
          </ac:picMkLst>
        </pc:picChg>
      </pc:sldChg>
    </pc:docChg>
  </pc:docChgLst>
  <pc:docChgLst>
    <pc:chgData name="Jim Fleming" userId="161791bae1afb603" providerId="LiveId" clId="{A2904602-DCEE-A049-80B4-987AF77A3153}"/>
    <pc:docChg chg="undo custSel addSld delSld modSld sldOrd">
      <pc:chgData name="Jim Fleming" userId="161791bae1afb603" providerId="LiveId" clId="{A2904602-DCEE-A049-80B4-987AF77A3153}" dt="2023-09-23T23:07:33.630" v="353" actId="20577"/>
      <pc:docMkLst>
        <pc:docMk/>
      </pc:docMkLst>
      <pc:sldChg chg="del">
        <pc:chgData name="Jim Fleming" userId="161791bae1afb603" providerId="LiveId" clId="{A2904602-DCEE-A049-80B4-987AF77A3153}" dt="2023-09-23T23:05:06.260" v="322" actId="2696"/>
        <pc:sldMkLst>
          <pc:docMk/>
          <pc:sldMk cId="2988817297" sldId="382"/>
        </pc:sldMkLst>
      </pc:sldChg>
      <pc:sldChg chg="modSp mod">
        <pc:chgData name="Jim Fleming" userId="161791bae1afb603" providerId="LiveId" clId="{A2904602-DCEE-A049-80B4-987AF77A3153}" dt="2023-09-23T23:06:45.640" v="324" actId="20577"/>
        <pc:sldMkLst>
          <pc:docMk/>
          <pc:sldMk cId="2681928121" sldId="431"/>
        </pc:sldMkLst>
        <pc:spChg chg="mod">
          <ac:chgData name="Jim Fleming" userId="161791bae1afb603" providerId="LiveId" clId="{A2904602-DCEE-A049-80B4-987AF77A3153}" dt="2023-09-23T23:06:45.640" v="324" actId="20577"/>
          <ac:spMkLst>
            <pc:docMk/>
            <pc:sldMk cId="2681928121" sldId="431"/>
            <ac:spMk id="2" creationId="{56E8B136-55D1-C229-815B-0FAB21102D38}"/>
          </ac:spMkLst>
        </pc:spChg>
      </pc:sldChg>
      <pc:sldChg chg="del">
        <pc:chgData name="Jim Fleming" userId="161791bae1afb603" providerId="LiveId" clId="{A2904602-DCEE-A049-80B4-987AF77A3153}" dt="2023-09-23T23:01:35.439" v="282" actId="2696"/>
        <pc:sldMkLst>
          <pc:docMk/>
          <pc:sldMk cId="3544828559" sldId="467"/>
        </pc:sldMkLst>
      </pc:sldChg>
      <pc:sldChg chg="modSp mod">
        <pc:chgData name="Jim Fleming" userId="161791bae1afb603" providerId="LiveId" clId="{A2904602-DCEE-A049-80B4-987AF77A3153}" dt="2023-09-23T23:07:33.630" v="353" actId="20577"/>
        <pc:sldMkLst>
          <pc:docMk/>
          <pc:sldMk cId="1520490589" sldId="468"/>
        </pc:sldMkLst>
        <pc:spChg chg="mod">
          <ac:chgData name="Jim Fleming" userId="161791bae1afb603" providerId="LiveId" clId="{A2904602-DCEE-A049-80B4-987AF77A3153}" dt="2023-09-23T23:07:33.630" v="353" actId="20577"/>
          <ac:spMkLst>
            <pc:docMk/>
            <pc:sldMk cId="1520490589" sldId="468"/>
            <ac:spMk id="2" creationId="{1AC8C507-C381-A7EC-84C3-B88443D1F57A}"/>
          </ac:spMkLst>
        </pc:spChg>
      </pc:sldChg>
      <pc:sldChg chg="del">
        <pc:chgData name="Jim Fleming" userId="161791bae1afb603" providerId="LiveId" clId="{A2904602-DCEE-A049-80B4-987AF77A3153}" dt="2023-09-23T22:53:19.566" v="31" actId="2696"/>
        <pc:sldMkLst>
          <pc:docMk/>
          <pc:sldMk cId="4066688916" sldId="469"/>
        </pc:sldMkLst>
      </pc:sldChg>
      <pc:sldChg chg="del">
        <pc:chgData name="Jim Fleming" userId="161791bae1afb603" providerId="LiveId" clId="{A2904602-DCEE-A049-80B4-987AF77A3153}" dt="2023-09-23T22:53:19.566" v="31" actId="2696"/>
        <pc:sldMkLst>
          <pc:docMk/>
          <pc:sldMk cId="3037771443" sldId="470"/>
        </pc:sldMkLst>
      </pc:sldChg>
      <pc:sldChg chg="del">
        <pc:chgData name="Jim Fleming" userId="161791bae1afb603" providerId="LiveId" clId="{A2904602-DCEE-A049-80B4-987AF77A3153}" dt="2023-09-23T22:53:19.566" v="31" actId="2696"/>
        <pc:sldMkLst>
          <pc:docMk/>
          <pc:sldMk cId="2407361361" sldId="471"/>
        </pc:sldMkLst>
      </pc:sldChg>
      <pc:sldChg chg="del">
        <pc:chgData name="Jim Fleming" userId="161791bae1afb603" providerId="LiveId" clId="{A2904602-DCEE-A049-80B4-987AF77A3153}" dt="2023-09-23T22:51:51.668" v="0" actId="2696"/>
        <pc:sldMkLst>
          <pc:docMk/>
          <pc:sldMk cId="3351739050" sldId="472"/>
        </pc:sldMkLst>
      </pc:sldChg>
      <pc:sldChg chg="del">
        <pc:chgData name="Jim Fleming" userId="161791bae1afb603" providerId="LiveId" clId="{A2904602-DCEE-A049-80B4-987AF77A3153}" dt="2023-09-23T22:51:51.668" v="0" actId="2696"/>
        <pc:sldMkLst>
          <pc:docMk/>
          <pc:sldMk cId="4112206451" sldId="473"/>
        </pc:sldMkLst>
      </pc:sldChg>
      <pc:sldChg chg="del">
        <pc:chgData name="Jim Fleming" userId="161791bae1afb603" providerId="LiveId" clId="{A2904602-DCEE-A049-80B4-987AF77A3153}" dt="2023-09-23T22:51:51.668" v="0" actId="2696"/>
        <pc:sldMkLst>
          <pc:docMk/>
          <pc:sldMk cId="1522914671" sldId="474"/>
        </pc:sldMkLst>
      </pc:sldChg>
      <pc:sldChg chg="del">
        <pc:chgData name="Jim Fleming" userId="161791bae1afb603" providerId="LiveId" clId="{A2904602-DCEE-A049-80B4-987AF77A3153}" dt="2023-09-23T22:51:51.668" v="0" actId="2696"/>
        <pc:sldMkLst>
          <pc:docMk/>
          <pc:sldMk cId="256836955" sldId="475"/>
        </pc:sldMkLst>
      </pc:sldChg>
      <pc:sldChg chg="del">
        <pc:chgData name="Jim Fleming" userId="161791bae1afb603" providerId="LiveId" clId="{A2904602-DCEE-A049-80B4-987AF77A3153}" dt="2023-09-23T22:51:51.668" v="0" actId="2696"/>
        <pc:sldMkLst>
          <pc:docMk/>
          <pc:sldMk cId="1095635040" sldId="476"/>
        </pc:sldMkLst>
      </pc:sldChg>
      <pc:sldChg chg="del">
        <pc:chgData name="Jim Fleming" userId="161791bae1afb603" providerId="LiveId" clId="{A2904602-DCEE-A049-80B4-987AF77A3153}" dt="2023-09-23T22:51:51.668" v="0" actId="2696"/>
        <pc:sldMkLst>
          <pc:docMk/>
          <pc:sldMk cId="1626850856" sldId="477"/>
        </pc:sldMkLst>
      </pc:sldChg>
      <pc:sldChg chg="del">
        <pc:chgData name="Jim Fleming" userId="161791bae1afb603" providerId="LiveId" clId="{A2904602-DCEE-A049-80B4-987AF77A3153}" dt="2023-09-23T22:51:51.668" v="0" actId="2696"/>
        <pc:sldMkLst>
          <pc:docMk/>
          <pc:sldMk cId="4009306785" sldId="478"/>
        </pc:sldMkLst>
      </pc:sldChg>
      <pc:sldChg chg="del">
        <pc:chgData name="Jim Fleming" userId="161791bae1afb603" providerId="LiveId" clId="{A2904602-DCEE-A049-80B4-987AF77A3153}" dt="2023-09-23T22:51:51.668" v="0" actId="2696"/>
        <pc:sldMkLst>
          <pc:docMk/>
          <pc:sldMk cId="1008993633" sldId="479"/>
        </pc:sldMkLst>
      </pc:sldChg>
      <pc:sldChg chg="del">
        <pc:chgData name="Jim Fleming" userId="161791bae1afb603" providerId="LiveId" clId="{A2904602-DCEE-A049-80B4-987AF77A3153}" dt="2023-09-23T22:51:51.668" v="0" actId="2696"/>
        <pc:sldMkLst>
          <pc:docMk/>
          <pc:sldMk cId="3467839692" sldId="480"/>
        </pc:sldMkLst>
      </pc:sldChg>
      <pc:sldChg chg="del">
        <pc:chgData name="Jim Fleming" userId="161791bae1afb603" providerId="LiveId" clId="{A2904602-DCEE-A049-80B4-987AF77A3153}" dt="2023-09-23T22:51:51.668" v="0" actId="2696"/>
        <pc:sldMkLst>
          <pc:docMk/>
          <pc:sldMk cId="1693998690" sldId="481"/>
        </pc:sldMkLst>
      </pc:sldChg>
      <pc:sldChg chg="del">
        <pc:chgData name="Jim Fleming" userId="161791bae1afb603" providerId="LiveId" clId="{A2904602-DCEE-A049-80B4-987AF77A3153}" dt="2023-09-23T22:51:53.484" v="1" actId="2696"/>
        <pc:sldMkLst>
          <pc:docMk/>
          <pc:sldMk cId="334323681" sldId="483"/>
        </pc:sldMkLst>
      </pc:sldChg>
      <pc:sldChg chg="del">
        <pc:chgData name="Jim Fleming" userId="161791bae1afb603" providerId="LiveId" clId="{A2904602-DCEE-A049-80B4-987AF77A3153}" dt="2023-09-23T22:53:21.187" v="32" actId="2696"/>
        <pc:sldMkLst>
          <pc:docMk/>
          <pc:sldMk cId="2824961793" sldId="485"/>
        </pc:sldMkLst>
      </pc:sldChg>
      <pc:sldChg chg="del">
        <pc:chgData name="Jim Fleming" userId="161791bae1afb603" providerId="LiveId" clId="{A2904602-DCEE-A049-80B4-987AF77A3153}" dt="2023-09-23T22:51:54.358" v="2" actId="2696"/>
        <pc:sldMkLst>
          <pc:docMk/>
          <pc:sldMk cId="3709128226" sldId="486"/>
        </pc:sldMkLst>
      </pc:sldChg>
      <pc:sldChg chg="modSp mod ord">
        <pc:chgData name="Jim Fleming" userId="161791bae1afb603" providerId="LiveId" clId="{A2904602-DCEE-A049-80B4-987AF77A3153}" dt="2023-09-23T22:52:48.345" v="27" actId="6549"/>
        <pc:sldMkLst>
          <pc:docMk/>
          <pc:sldMk cId="95395388" sldId="487"/>
        </pc:sldMkLst>
        <pc:spChg chg="mod">
          <ac:chgData name="Jim Fleming" userId="161791bae1afb603" providerId="LiveId" clId="{A2904602-DCEE-A049-80B4-987AF77A3153}" dt="2023-09-23T22:52:48.345" v="27" actId="6549"/>
          <ac:spMkLst>
            <pc:docMk/>
            <pc:sldMk cId="95395388" sldId="487"/>
            <ac:spMk id="2" creationId="{1AC8C507-C381-A7EC-84C3-B88443D1F57A}"/>
          </ac:spMkLst>
        </pc:spChg>
        <pc:spChg chg="mod">
          <ac:chgData name="Jim Fleming" userId="161791bae1afb603" providerId="LiveId" clId="{A2904602-DCEE-A049-80B4-987AF77A3153}" dt="2023-09-23T22:52:40.504" v="26" actId="113"/>
          <ac:spMkLst>
            <pc:docMk/>
            <pc:sldMk cId="95395388" sldId="487"/>
            <ac:spMk id="5" creationId="{FDC8D6C2-5F52-D34B-23A0-601FDE73D0F9}"/>
          </ac:spMkLst>
        </pc:spChg>
      </pc:sldChg>
      <pc:sldChg chg="del">
        <pc:chgData name="Jim Fleming" userId="161791bae1afb603" providerId="LiveId" clId="{A2904602-DCEE-A049-80B4-987AF77A3153}" dt="2023-09-23T22:53:19.566" v="31" actId="2696"/>
        <pc:sldMkLst>
          <pc:docMk/>
          <pc:sldMk cId="4236585449" sldId="488"/>
        </pc:sldMkLst>
      </pc:sldChg>
      <pc:sldChg chg="del">
        <pc:chgData name="Jim Fleming" userId="161791bae1afb603" providerId="LiveId" clId="{A2904602-DCEE-A049-80B4-987AF77A3153}" dt="2023-09-23T22:53:19.566" v="31" actId="2696"/>
        <pc:sldMkLst>
          <pc:docMk/>
          <pc:sldMk cId="2138533639" sldId="489"/>
        </pc:sldMkLst>
      </pc:sldChg>
      <pc:sldChg chg="del">
        <pc:chgData name="Jim Fleming" userId="161791bae1afb603" providerId="LiveId" clId="{A2904602-DCEE-A049-80B4-987AF77A3153}" dt="2023-09-23T22:53:19.566" v="31" actId="2696"/>
        <pc:sldMkLst>
          <pc:docMk/>
          <pc:sldMk cId="1773743807" sldId="490"/>
        </pc:sldMkLst>
      </pc:sldChg>
      <pc:sldChg chg="del">
        <pc:chgData name="Jim Fleming" userId="161791bae1afb603" providerId="LiveId" clId="{A2904602-DCEE-A049-80B4-987AF77A3153}" dt="2023-09-23T22:53:19.566" v="31" actId="2696"/>
        <pc:sldMkLst>
          <pc:docMk/>
          <pc:sldMk cId="1321751761" sldId="491"/>
        </pc:sldMkLst>
      </pc:sldChg>
      <pc:sldChg chg="del">
        <pc:chgData name="Jim Fleming" userId="161791bae1afb603" providerId="LiveId" clId="{A2904602-DCEE-A049-80B4-987AF77A3153}" dt="2023-09-23T22:53:19.566" v="31" actId="2696"/>
        <pc:sldMkLst>
          <pc:docMk/>
          <pc:sldMk cId="1840517385" sldId="504"/>
        </pc:sldMkLst>
      </pc:sldChg>
      <pc:sldChg chg="del">
        <pc:chgData name="Jim Fleming" userId="161791bae1afb603" providerId="LiveId" clId="{A2904602-DCEE-A049-80B4-987AF77A3153}" dt="2023-09-23T22:51:55.077" v="3" actId="2696"/>
        <pc:sldMkLst>
          <pc:docMk/>
          <pc:sldMk cId="3278007702" sldId="505"/>
        </pc:sldMkLst>
      </pc:sldChg>
      <pc:sldChg chg="del">
        <pc:chgData name="Jim Fleming" userId="161791bae1afb603" providerId="LiveId" clId="{A2904602-DCEE-A049-80B4-987AF77A3153}" dt="2023-09-23T22:51:58.305" v="4" actId="2696"/>
        <pc:sldMkLst>
          <pc:docMk/>
          <pc:sldMk cId="4287106677" sldId="506"/>
        </pc:sldMkLst>
      </pc:sldChg>
      <pc:sldChg chg="del">
        <pc:chgData name="Jim Fleming" userId="161791bae1afb603" providerId="LiveId" clId="{A2904602-DCEE-A049-80B4-987AF77A3153}" dt="2023-09-23T22:51:51.668" v="0" actId="2696"/>
        <pc:sldMkLst>
          <pc:docMk/>
          <pc:sldMk cId="2366899281" sldId="507"/>
        </pc:sldMkLst>
      </pc:sldChg>
      <pc:sldChg chg="del">
        <pc:chgData name="Jim Fleming" userId="161791bae1afb603" providerId="LiveId" clId="{A2904602-DCEE-A049-80B4-987AF77A3153}" dt="2023-09-23T22:51:51.668" v="0" actId="2696"/>
        <pc:sldMkLst>
          <pc:docMk/>
          <pc:sldMk cId="3822023154" sldId="508"/>
        </pc:sldMkLst>
      </pc:sldChg>
      <pc:sldChg chg="del">
        <pc:chgData name="Jim Fleming" userId="161791bae1afb603" providerId="LiveId" clId="{A2904602-DCEE-A049-80B4-987AF77A3153}" dt="2023-09-23T22:51:51.668" v="0" actId="2696"/>
        <pc:sldMkLst>
          <pc:docMk/>
          <pc:sldMk cId="776758582" sldId="509"/>
        </pc:sldMkLst>
      </pc:sldChg>
      <pc:sldChg chg="del">
        <pc:chgData name="Jim Fleming" userId="161791bae1afb603" providerId="LiveId" clId="{A2904602-DCEE-A049-80B4-987AF77A3153}" dt="2023-09-23T22:51:51.668" v="0" actId="2696"/>
        <pc:sldMkLst>
          <pc:docMk/>
          <pc:sldMk cId="2480028980" sldId="510"/>
        </pc:sldMkLst>
      </pc:sldChg>
      <pc:sldChg chg="del">
        <pc:chgData name="Jim Fleming" userId="161791bae1afb603" providerId="LiveId" clId="{A2904602-DCEE-A049-80B4-987AF77A3153}" dt="2023-09-23T22:51:51.668" v="0" actId="2696"/>
        <pc:sldMkLst>
          <pc:docMk/>
          <pc:sldMk cId="2015059262" sldId="511"/>
        </pc:sldMkLst>
      </pc:sldChg>
      <pc:sldChg chg="del">
        <pc:chgData name="Jim Fleming" userId="161791bae1afb603" providerId="LiveId" clId="{A2904602-DCEE-A049-80B4-987AF77A3153}" dt="2023-09-23T22:51:51.668" v="0" actId="2696"/>
        <pc:sldMkLst>
          <pc:docMk/>
          <pc:sldMk cId="2523544403" sldId="512"/>
        </pc:sldMkLst>
      </pc:sldChg>
      <pc:sldChg chg="del">
        <pc:chgData name="Jim Fleming" userId="161791bae1afb603" providerId="LiveId" clId="{A2904602-DCEE-A049-80B4-987AF77A3153}" dt="2023-09-23T22:51:51.668" v="0" actId="2696"/>
        <pc:sldMkLst>
          <pc:docMk/>
          <pc:sldMk cId="3259361179" sldId="513"/>
        </pc:sldMkLst>
      </pc:sldChg>
      <pc:sldChg chg="del">
        <pc:chgData name="Jim Fleming" userId="161791bae1afb603" providerId="LiveId" clId="{A2904602-DCEE-A049-80B4-987AF77A3153}" dt="2023-09-23T22:51:51.668" v="0" actId="2696"/>
        <pc:sldMkLst>
          <pc:docMk/>
          <pc:sldMk cId="2095693394" sldId="514"/>
        </pc:sldMkLst>
      </pc:sldChg>
      <pc:sldChg chg="del">
        <pc:chgData name="Jim Fleming" userId="161791bae1afb603" providerId="LiveId" clId="{A2904602-DCEE-A049-80B4-987AF77A3153}" dt="2023-09-23T22:51:51.668" v="0" actId="2696"/>
        <pc:sldMkLst>
          <pc:docMk/>
          <pc:sldMk cId="2206136913" sldId="515"/>
        </pc:sldMkLst>
      </pc:sldChg>
      <pc:sldChg chg="del">
        <pc:chgData name="Jim Fleming" userId="161791bae1afb603" providerId="LiveId" clId="{A2904602-DCEE-A049-80B4-987AF77A3153}" dt="2023-09-23T22:51:51.668" v="0" actId="2696"/>
        <pc:sldMkLst>
          <pc:docMk/>
          <pc:sldMk cId="1085568665" sldId="516"/>
        </pc:sldMkLst>
      </pc:sldChg>
      <pc:sldChg chg="del">
        <pc:chgData name="Jim Fleming" userId="161791bae1afb603" providerId="LiveId" clId="{A2904602-DCEE-A049-80B4-987AF77A3153}" dt="2023-09-23T22:51:51.668" v="0" actId="2696"/>
        <pc:sldMkLst>
          <pc:docMk/>
          <pc:sldMk cId="91161826" sldId="517"/>
        </pc:sldMkLst>
      </pc:sldChg>
      <pc:sldChg chg="del">
        <pc:chgData name="Jim Fleming" userId="161791bae1afb603" providerId="LiveId" clId="{A2904602-DCEE-A049-80B4-987AF77A3153}" dt="2023-09-23T22:51:51.668" v="0" actId="2696"/>
        <pc:sldMkLst>
          <pc:docMk/>
          <pc:sldMk cId="2845338957" sldId="518"/>
        </pc:sldMkLst>
      </pc:sldChg>
      <pc:sldChg chg="del">
        <pc:chgData name="Jim Fleming" userId="161791bae1afb603" providerId="LiveId" clId="{A2904602-DCEE-A049-80B4-987AF77A3153}" dt="2023-09-23T22:51:51.668" v="0" actId="2696"/>
        <pc:sldMkLst>
          <pc:docMk/>
          <pc:sldMk cId="2438835787" sldId="519"/>
        </pc:sldMkLst>
      </pc:sldChg>
      <pc:sldChg chg="del">
        <pc:chgData name="Jim Fleming" userId="161791bae1afb603" providerId="LiveId" clId="{A2904602-DCEE-A049-80B4-987AF77A3153}" dt="2023-09-23T22:51:51.668" v="0" actId="2696"/>
        <pc:sldMkLst>
          <pc:docMk/>
          <pc:sldMk cId="1179214698" sldId="520"/>
        </pc:sldMkLst>
      </pc:sldChg>
      <pc:sldChg chg="modSp mod ord">
        <pc:chgData name="Jim Fleming" userId="161791bae1afb603" providerId="LiveId" clId="{A2904602-DCEE-A049-80B4-987AF77A3153}" dt="2023-09-23T22:52:53.377" v="30" actId="6549"/>
        <pc:sldMkLst>
          <pc:docMk/>
          <pc:sldMk cId="585080306" sldId="521"/>
        </pc:sldMkLst>
        <pc:spChg chg="mod">
          <ac:chgData name="Jim Fleming" userId="161791bae1afb603" providerId="LiveId" clId="{A2904602-DCEE-A049-80B4-987AF77A3153}" dt="2023-09-23T22:52:53.377" v="30" actId="6549"/>
          <ac:spMkLst>
            <pc:docMk/>
            <pc:sldMk cId="585080306" sldId="521"/>
            <ac:spMk id="2" creationId="{1AC8C507-C381-A7EC-84C3-B88443D1F57A}"/>
          </ac:spMkLst>
        </pc:spChg>
      </pc:sldChg>
      <pc:sldChg chg="addSp modSp add del mod ord modShow">
        <pc:chgData name="Jim Fleming" userId="161791bae1afb603" providerId="LiveId" clId="{A2904602-DCEE-A049-80B4-987AF77A3153}" dt="2023-09-23T23:01:17" v="281" actId="2696"/>
        <pc:sldMkLst>
          <pc:docMk/>
          <pc:sldMk cId="671289924" sldId="522"/>
        </pc:sldMkLst>
        <pc:spChg chg="mod">
          <ac:chgData name="Jim Fleming" userId="161791bae1afb603" providerId="LiveId" clId="{A2904602-DCEE-A049-80B4-987AF77A3153}" dt="2023-09-23T22:53:38.167" v="39" actId="20577"/>
          <ac:spMkLst>
            <pc:docMk/>
            <pc:sldMk cId="671289924" sldId="522"/>
            <ac:spMk id="2" creationId="{56E8B136-55D1-C229-815B-0FAB21102D38}"/>
          </ac:spMkLst>
        </pc:spChg>
        <pc:spChg chg="mod">
          <ac:chgData name="Jim Fleming" userId="161791bae1afb603" providerId="LiveId" clId="{A2904602-DCEE-A049-80B4-987AF77A3153}" dt="2023-09-23T22:56:17.133" v="175" actId="20577"/>
          <ac:spMkLst>
            <pc:docMk/>
            <pc:sldMk cId="671289924" sldId="522"/>
            <ac:spMk id="3" creationId="{D7D72439-284A-008E-61E4-489A6FFD0D14}"/>
          </ac:spMkLst>
        </pc:spChg>
        <pc:spChg chg="mod">
          <ac:chgData name="Jim Fleming" userId="161791bae1afb603" providerId="LiveId" clId="{A2904602-DCEE-A049-80B4-987AF77A3153}" dt="2023-09-23T22:56:59.079" v="214" actId="1076"/>
          <ac:spMkLst>
            <pc:docMk/>
            <pc:sldMk cId="671289924" sldId="522"/>
            <ac:spMk id="4" creationId="{40E540DA-794C-C0CA-9E1F-E748624D330E}"/>
          </ac:spMkLst>
        </pc:spChg>
        <pc:spChg chg="add mod">
          <ac:chgData name="Jim Fleming" userId="161791bae1afb603" providerId="LiveId" clId="{A2904602-DCEE-A049-80B4-987AF77A3153}" dt="2023-09-23T22:57:04.890" v="215" actId="1076"/>
          <ac:spMkLst>
            <pc:docMk/>
            <pc:sldMk cId="671289924" sldId="522"/>
            <ac:spMk id="8" creationId="{A6CFA2E0-9873-6218-E9B9-5B1AC9502B93}"/>
          </ac:spMkLst>
        </pc:spChg>
        <pc:cxnChg chg="mod">
          <ac:chgData name="Jim Fleming" userId="161791bae1afb603" providerId="LiveId" clId="{A2904602-DCEE-A049-80B4-987AF77A3153}" dt="2023-09-23T22:56:52.860" v="213" actId="1036"/>
          <ac:cxnSpMkLst>
            <pc:docMk/>
            <pc:sldMk cId="671289924" sldId="522"/>
            <ac:cxnSpMk id="6" creationId="{6498AFAC-B993-1121-0ED6-695722945534}"/>
          </ac:cxnSpMkLst>
        </pc:cxnChg>
        <pc:cxnChg chg="mod">
          <ac:chgData name="Jim Fleming" userId="161791bae1afb603" providerId="LiveId" clId="{A2904602-DCEE-A049-80B4-987AF77A3153}" dt="2023-09-23T22:56:06.904" v="172" actId="14100"/>
          <ac:cxnSpMkLst>
            <pc:docMk/>
            <pc:sldMk cId="671289924" sldId="522"/>
            <ac:cxnSpMk id="7" creationId="{4EFE387E-A190-8228-0ECA-1F9D3DDED7B4}"/>
          </ac:cxnSpMkLst>
        </pc:cxnChg>
      </pc:sldChg>
      <pc:sldChg chg="addSp modSp add mod">
        <pc:chgData name="Jim Fleming" userId="161791bae1afb603" providerId="LiveId" clId="{A2904602-DCEE-A049-80B4-987AF77A3153}" dt="2023-09-23T23:04:52.458" v="319" actId="207"/>
        <pc:sldMkLst>
          <pc:docMk/>
          <pc:sldMk cId="82948758" sldId="523"/>
        </pc:sldMkLst>
        <pc:spChg chg="mod">
          <ac:chgData name="Jim Fleming" userId="161791bae1afb603" providerId="LiveId" clId="{A2904602-DCEE-A049-80B4-987AF77A3153}" dt="2023-09-23T22:58:19.274" v="217"/>
          <ac:spMkLst>
            <pc:docMk/>
            <pc:sldMk cId="82948758" sldId="523"/>
            <ac:spMk id="2" creationId="{1AC8C507-C381-A7EC-84C3-B88443D1F57A}"/>
          </ac:spMkLst>
        </pc:spChg>
        <pc:spChg chg="mod">
          <ac:chgData name="Jim Fleming" userId="161791bae1afb603" providerId="LiveId" clId="{A2904602-DCEE-A049-80B4-987AF77A3153}" dt="2023-09-23T23:04:46.852" v="317" actId="207"/>
          <ac:spMkLst>
            <pc:docMk/>
            <pc:sldMk cId="82948758" sldId="523"/>
            <ac:spMk id="5" creationId="{FDC8D6C2-5F52-D34B-23A0-601FDE73D0F9}"/>
          </ac:spMkLst>
        </pc:spChg>
        <pc:spChg chg="add mod">
          <ac:chgData name="Jim Fleming" userId="161791bae1afb603" providerId="LiveId" clId="{A2904602-DCEE-A049-80B4-987AF77A3153}" dt="2023-09-23T23:00:28.017" v="255" actId="1076"/>
          <ac:spMkLst>
            <pc:docMk/>
            <pc:sldMk cId="82948758" sldId="523"/>
            <ac:spMk id="6" creationId="{000134CA-DB48-8AF1-A653-7C7099ABD19C}"/>
          </ac:spMkLst>
        </pc:spChg>
        <pc:spChg chg="add mod">
          <ac:chgData name="Jim Fleming" userId="161791bae1afb603" providerId="LiveId" clId="{A2904602-DCEE-A049-80B4-987AF77A3153}" dt="2023-09-23T23:04:49.627" v="318" actId="207"/>
          <ac:spMkLst>
            <pc:docMk/>
            <pc:sldMk cId="82948758" sldId="523"/>
            <ac:spMk id="7" creationId="{CD6513A7-86A0-1757-E0F2-D9024F473958}"/>
          </ac:spMkLst>
        </pc:spChg>
        <pc:spChg chg="add mod">
          <ac:chgData name="Jim Fleming" userId="161791bae1afb603" providerId="LiveId" clId="{A2904602-DCEE-A049-80B4-987AF77A3153}" dt="2023-09-23T23:04:52.458" v="319" actId="207"/>
          <ac:spMkLst>
            <pc:docMk/>
            <pc:sldMk cId="82948758" sldId="523"/>
            <ac:spMk id="8" creationId="{42DFA7EB-FCDE-C4CC-0DD0-FF5193912F2C}"/>
          </ac:spMkLst>
        </pc:spChg>
        <pc:cxnChg chg="add mod">
          <ac:chgData name="Jim Fleming" userId="161791bae1afb603" providerId="LiveId" clId="{A2904602-DCEE-A049-80B4-987AF77A3153}" dt="2023-09-23T23:00:33.678" v="258" actId="1076"/>
          <ac:cxnSpMkLst>
            <pc:docMk/>
            <pc:sldMk cId="82948758" sldId="523"/>
            <ac:cxnSpMk id="3" creationId="{C6D28BD5-AE87-54C1-39A0-E89E16A1EAA6}"/>
          </ac:cxnSpMkLst>
        </pc:cxnChg>
        <pc:cxnChg chg="add mod">
          <ac:chgData name="Jim Fleming" userId="161791bae1afb603" providerId="LiveId" clId="{A2904602-DCEE-A049-80B4-987AF77A3153}" dt="2023-09-23T22:59:40.571" v="250" actId="552"/>
          <ac:cxnSpMkLst>
            <pc:docMk/>
            <pc:sldMk cId="82948758" sldId="523"/>
            <ac:cxnSpMk id="4" creationId="{384C5838-5F60-5954-5D15-1AC42CCD13B8}"/>
          </ac:cxnSpMkLst>
        </pc:cxnChg>
      </pc:sldChg>
      <pc:sldChg chg="modSp add mod">
        <pc:chgData name="Jim Fleming" userId="161791bae1afb603" providerId="LiveId" clId="{A2904602-DCEE-A049-80B4-987AF77A3153}" dt="2023-09-23T23:03:05.759" v="306" actId="20577"/>
        <pc:sldMkLst>
          <pc:docMk/>
          <pc:sldMk cId="3286281656" sldId="524"/>
        </pc:sldMkLst>
        <pc:spChg chg="mod">
          <ac:chgData name="Jim Fleming" userId="161791bae1afb603" providerId="LiveId" clId="{A2904602-DCEE-A049-80B4-987AF77A3153}" dt="2023-09-23T23:03:05.759" v="306" actId="20577"/>
          <ac:spMkLst>
            <pc:docMk/>
            <pc:sldMk cId="3286281656" sldId="524"/>
            <ac:spMk id="5" creationId="{FDC8D6C2-5F52-D34B-23A0-601FDE73D0F9}"/>
          </ac:spMkLst>
        </pc:spChg>
        <pc:spChg chg="mod">
          <ac:chgData name="Jim Fleming" userId="161791bae1afb603" providerId="LiveId" clId="{A2904602-DCEE-A049-80B4-987AF77A3153}" dt="2023-09-23T23:02:18.106" v="292" actId="207"/>
          <ac:spMkLst>
            <pc:docMk/>
            <pc:sldMk cId="3286281656" sldId="524"/>
            <ac:spMk id="7" creationId="{CD6513A7-86A0-1757-E0F2-D9024F473958}"/>
          </ac:spMkLst>
        </pc:spChg>
        <pc:spChg chg="mod">
          <ac:chgData name="Jim Fleming" userId="161791bae1afb603" providerId="LiveId" clId="{A2904602-DCEE-A049-80B4-987AF77A3153}" dt="2023-09-23T23:02:21.171" v="293" actId="207"/>
          <ac:spMkLst>
            <pc:docMk/>
            <pc:sldMk cId="3286281656" sldId="524"/>
            <ac:spMk id="8" creationId="{42DFA7EB-FCDE-C4CC-0DD0-FF5193912F2C}"/>
          </ac:spMkLst>
        </pc:spChg>
      </pc:sldChg>
      <pc:sldChg chg="modSp add mod">
        <pc:chgData name="Jim Fleming" userId="161791bae1afb603" providerId="LiveId" clId="{A2904602-DCEE-A049-80B4-987AF77A3153}" dt="2023-09-23T23:03:04.700" v="305" actId="20577"/>
        <pc:sldMkLst>
          <pc:docMk/>
          <pc:sldMk cId="3699286296" sldId="525"/>
        </pc:sldMkLst>
        <pc:spChg chg="mod">
          <ac:chgData name="Jim Fleming" userId="161791bae1afb603" providerId="LiveId" clId="{A2904602-DCEE-A049-80B4-987AF77A3153}" dt="2023-09-23T23:03:04.700" v="305" actId="20577"/>
          <ac:spMkLst>
            <pc:docMk/>
            <pc:sldMk cId="3699286296" sldId="525"/>
            <ac:spMk id="5" creationId="{FDC8D6C2-5F52-D34B-23A0-601FDE73D0F9}"/>
          </ac:spMkLst>
        </pc:spChg>
        <pc:spChg chg="mod">
          <ac:chgData name="Jim Fleming" userId="161791bae1afb603" providerId="LiveId" clId="{A2904602-DCEE-A049-80B4-987AF77A3153}" dt="2023-09-23T23:02:36.962" v="296" actId="207"/>
          <ac:spMkLst>
            <pc:docMk/>
            <pc:sldMk cId="3699286296" sldId="525"/>
            <ac:spMk id="6" creationId="{000134CA-DB48-8AF1-A653-7C7099ABD19C}"/>
          </ac:spMkLst>
        </pc:spChg>
        <pc:spChg chg="mod">
          <ac:chgData name="Jim Fleming" userId="161791bae1afb603" providerId="LiveId" clId="{A2904602-DCEE-A049-80B4-987AF77A3153}" dt="2023-09-23T23:02:43.042" v="298" actId="207"/>
          <ac:spMkLst>
            <pc:docMk/>
            <pc:sldMk cId="3699286296" sldId="525"/>
            <ac:spMk id="8" creationId="{42DFA7EB-FCDE-C4CC-0DD0-FF5193912F2C}"/>
          </ac:spMkLst>
        </pc:spChg>
      </pc:sldChg>
      <pc:sldChg chg="modSp add mod">
        <pc:chgData name="Jim Fleming" userId="161791bae1afb603" providerId="LiveId" clId="{A2904602-DCEE-A049-80B4-987AF77A3153}" dt="2023-09-23T23:03:03.323" v="304" actId="20577"/>
        <pc:sldMkLst>
          <pc:docMk/>
          <pc:sldMk cId="2034044102" sldId="526"/>
        </pc:sldMkLst>
        <pc:spChg chg="mod">
          <ac:chgData name="Jim Fleming" userId="161791bae1afb603" providerId="LiveId" clId="{A2904602-DCEE-A049-80B4-987AF77A3153}" dt="2023-09-23T23:03:03.323" v="304" actId="20577"/>
          <ac:spMkLst>
            <pc:docMk/>
            <pc:sldMk cId="2034044102" sldId="526"/>
            <ac:spMk id="5" creationId="{FDC8D6C2-5F52-D34B-23A0-601FDE73D0F9}"/>
          </ac:spMkLst>
        </pc:spChg>
        <pc:spChg chg="mod">
          <ac:chgData name="Jim Fleming" userId="161791bae1afb603" providerId="LiveId" clId="{A2904602-DCEE-A049-80B4-987AF77A3153}" dt="2023-09-23T23:02:55.097" v="302" actId="207"/>
          <ac:spMkLst>
            <pc:docMk/>
            <pc:sldMk cId="2034044102" sldId="526"/>
            <ac:spMk id="6" creationId="{000134CA-DB48-8AF1-A653-7C7099ABD19C}"/>
          </ac:spMkLst>
        </pc:spChg>
        <pc:spChg chg="mod">
          <ac:chgData name="Jim Fleming" userId="161791bae1afb603" providerId="LiveId" clId="{A2904602-DCEE-A049-80B4-987AF77A3153}" dt="2023-09-23T23:02:52.051" v="301" actId="207"/>
          <ac:spMkLst>
            <pc:docMk/>
            <pc:sldMk cId="2034044102" sldId="526"/>
            <ac:spMk id="8" creationId="{42DFA7EB-FCDE-C4CC-0DD0-FF5193912F2C}"/>
          </ac:spMkLst>
        </pc:spChg>
      </pc:sldChg>
      <pc:sldChg chg="modSp add mod">
        <pc:chgData name="Jim Fleming" userId="161791bae1afb603" providerId="LiveId" clId="{A2904602-DCEE-A049-80B4-987AF77A3153}" dt="2023-09-23T23:03:30.521" v="312" actId="207"/>
        <pc:sldMkLst>
          <pc:docMk/>
          <pc:sldMk cId="2524198332" sldId="527"/>
        </pc:sldMkLst>
        <pc:spChg chg="mod">
          <ac:chgData name="Jim Fleming" userId="161791bae1afb603" providerId="LiveId" clId="{A2904602-DCEE-A049-80B4-987AF77A3153}" dt="2023-09-23T23:03:27.484" v="311" actId="207"/>
          <ac:spMkLst>
            <pc:docMk/>
            <pc:sldMk cId="2524198332" sldId="527"/>
            <ac:spMk id="5" creationId="{FDC8D6C2-5F52-D34B-23A0-601FDE73D0F9}"/>
          </ac:spMkLst>
        </pc:spChg>
        <pc:spChg chg="mod">
          <ac:chgData name="Jim Fleming" userId="161791bae1afb603" providerId="LiveId" clId="{A2904602-DCEE-A049-80B4-987AF77A3153}" dt="2023-09-23T23:03:24.018" v="310" actId="207"/>
          <ac:spMkLst>
            <pc:docMk/>
            <pc:sldMk cId="2524198332" sldId="527"/>
            <ac:spMk id="6" creationId="{000134CA-DB48-8AF1-A653-7C7099ABD19C}"/>
          </ac:spMkLst>
        </pc:spChg>
        <pc:spChg chg="mod">
          <ac:chgData name="Jim Fleming" userId="161791bae1afb603" providerId="LiveId" clId="{A2904602-DCEE-A049-80B4-987AF77A3153}" dt="2023-09-23T23:03:30.521" v="312" actId="207"/>
          <ac:spMkLst>
            <pc:docMk/>
            <pc:sldMk cId="2524198332" sldId="527"/>
            <ac:spMk id="8" creationId="{42DFA7EB-FCDE-C4CC-0DD0-FF5193912F2C}"/>
          </ac:spMkLst>
        </pc:spChg>
      </pc:sldChg>
      <pc:sldChg chg="modSp add mod">
        <pc:chgData name="Jim Fleming" userId="161791bae1afb603" providerId="LiveId" clId="{A2904602-DCEE-A049-80B4-987AF77A3153}" dt="2023-09-23T23:03:41.217" v="315" actId="207"/>
        <pc:sldMkLst>
          <pc:docMk/>
          <pc:sldMk cId="1522105617" sldId="528"/>
        </pc:sldMkLst>
        <pc:spChg chg="mod">
          <ac:chgData name="Jim Fleming" userId="161791bae1afb603" providerId="LiveId" clId="{A2904602-DCEE-A049-80B4-987AF77A3153}" dt="2023-09-23T23:03:36.405" v="313" actId="207"/>
          <ac:spMkLst>
            <pc:docMk/>
            <pc:sldMk cId="1522105617" sldId="528"/>
            <ac:spMk id="5" creationId="{FDC8D6C2-5F52-D34B-23A0-601FDE73D0F9}"/>
          </ac:spMkLst>
        </pc:spChg>
        <pc:spChg chg="mod">
          <ac:chgData name="Jim Fleming" userId="161791bae1afb603" providerId="LiveId" clId="{A2904602-DCEE-A049-80B4-987AF77A3153}" dt="2023-09-23T23:03:38.849" v="314" actId="207"/>
          <ac:spMkLst>
            <pc:docMk/>
            <pc:sldMk cId="1522105617" sldId="528"/>
            <ac:spMk id="6" creationId="{000134CA-DB48-8AF1-A653-7C7099ABD19C}"/>
          </ac:spMkLst>
        </pc:spChg>
        <pc:spChg chg="mod">
          <ac:chgData name="Jim Fleming" userId="161791bae1afb603" providerId="LiveId" clId="{A2904602-DCEE-A049-80B4-987AF77A3153}" dt="2023-09-23T23:03:41.217" v="315" actId="207"/>
          <ac:spMkLst>
            <pc:docMk/>
            <pc:sldMk cId="1522105617" sldId="528"/>
            <ac:spMk id="7" creationId="{CD6513A7-86A0-1757-E0F2-D9024F473958}"/>
          </ac:spMkLst>
        </pc:spChg>
      </pc:sldChg>
      <pc:sldChg chg="add">
        <pc:chgData name="Jim Fleming" userId="161791bae1afb603" providerId="LiveId" clId="{A2904602-DCEE-A049-80B4-987AF77A3153}" dt="2023-09-23T23:04:42.531" v="316" actId="2890"/>
        <pc:sldMkLst>
          <pc:docMk/>
          <pc:sldMk cId="1722007129" sldId="529"/>
        </pc:sldMkLst>
      </pc:sldChg>
      <pc:sldChg chg="add mod ord modShow">
        <pc:chgData name="Jim Fleming" userId="161791bae1afb603" providerId="LiveId" clId="{A2904602-DCEE-A049-80B4-987AF77A3153}" dt="2023-09-23T23:05:09.212" v="323" actId="729"/>
        <pc:sldMkLst>
          <pc:docMk/>
          <pc:sldMk cId="2125220031" sldId="530"/>
        </pc:sldMkLst>
      </pc:sldChg>
      <pc:sldChg chg="modSp add mod ord">
        <pc:chgData name="Jim Fleming" userId="161791bae1afb603" providerId="LiveId" clId="{A2904602-DCEE-A049-80B4-987AF77A3153}" dt="2023-09-23T23:07:15.741" v="352" actId="20577"/>
        <pc:sldMkLst>
          <pc:docMk/>
          <pc:sldMk cId="3610940258" sldId="531"/>
        </pc:sldMkLst>
        <pc:spChg chg="mod">
          <ac:chgData name="Jim Fleming" userId="161791bae1afb603" providerId="LiveId" clId="{A2904602-DCEE-A049-80B4-987AF77A3153}" dt="2023-09-23T23:07:15.741" v="352" actId="20577"/>
          <ac:spMkLst>
            <pc:docMk/>
            <pc:sldMk cId="3610940258" sldId="531"/>
            <ac:spMk id="2" creationId="{1AC8C507-C381-A7EC-84C3-B88443D1F57A}"/>
          </ac:spMkLst>
        </pc:spChg>
      </pc:sldChg>
    </pc:docChg>
  </pc:docChgLst>
  <pc:docChgLst>
    <pc:chgData name="Jim Fleming" userId="161791bae1afb603" providerId="LiveId" clId="{3934BBD8-6A39-5F4A-AED8-EAEF39D613FF}"/>
    <pc:docChg chg="undo custSel addSld delSld modSld sldOrd">
      <pc:chgData name="Jim Fleming" userId="161791bae1afb603" providerId="LiveId" clId="{3934BBD8-6A39-5F4A-AED8-EAEF39D613FF}" dt="2023-11-20T00:30:26.327" v="13" actId="20578"/>
      <pc:docMkLst>
        <pc:docMk/>
      </pc:docMkLst>
      <pc:sldChg chg="del">
        <pc:chgData name="Jim Fleming" userId="161791bae1afb603" providerId="LiveId" clId="{3934BBD8-6A39-5F4A-AED8-EAEF39D613FF}" dt="2023-11-20T00:30:01.940" v="6" actId="2696"/>
        <pc:sldMkLst>
          <pc:docMk/>
          <pc:sldMk cId="270792197" sldId="563"/>
        </pc:sldMkLst>
      </pc:sldChg>
      <pc:sldChg chg="modSp mod">
        <pc:chgData name="Jim Fleming" userId="161791bae1afb603" providerId="LiveId" clId="{3934BBD8-6A39-5F4A-AED8-EAEF39D613FF}" dt="2023-11-20T00:29:55.877" v="5" actId="6549"/>
        <pc:sldMkLst>
          <pc:docMk/>
          <pc:sldMk cId="189513369" sldId="583"/>
        </pc:sldMkLst>
        <pc:spChg chg="mod">
          <ac:chgData name="Jim Fleming" userId="161791bae1afb603" providerId="LiveId" clId="{3934BBD8-6A39-5F4A-AED8-EAEF39D613FF}" dt="2023-11-20T00:29:55.877" v="5" actId="6549"/>
          <ac:spMkLst>
            <pc:docMk/>
            <pc:sldMk cId="189513369" sldId="583"/>
            <ac:spMk id="2" creationId="{1AC8C507-C381-A7EC-84C3-B88443D1F57A}"/>
          </ac:spMkLst>
        </pc:spChg>
        <pc:spChg chg="mod">
          <ac:chgData name="Jim Fleming" userId="161791bae1afb603" providerId="LiveId" clId="{3934BBD8-6A39-5F4A-AED8-EAEF39D613FF}" dt="2023-11-20T00:29:53.745" v="4" actId="6549"/>
          <ac:spMkLst>
            <pc:docMk/>
            <pc:sldMk cId="189513369" sldId="583"/>
            <ac:spMk id="5" creationId="{FDC8D6C2-5F52-D34B-23A0-601FDE73D0F9}"/>
          </ac:spMkLst>
        </pc:spChg>
      </pc:sldChg>
      <pc:sldChg chg="del">
        <pc:chgData name="Jim Fleming" userId="161791bae1afb603" providerId="LiveId" clId="{3934BBD8-6A39-5F4A-AED8-EAEF39D613FF}" dt="2023-11-20T00:30:03.784" v="7" actId="2696"/>
        <pc:sldMkLst>
          <pc:docMk/>
          <pc:sldMk cId="2821003419" sldId="628"/>
        </pc:sldMkLst>
      </pc:sldChg>
      <pc:sldChg chg="modSp mod">
        <pc:chgData name="Jim Fleming" userId="161791bae1afb603" providerId="LiveId" clId="{3934BBD8-6A39-5F4A-AED8-EAEF39D613FF}" dt="2023-11-20T00:29:31.990" v="1" actId="20577"/>
        <pc:sldMkLst>
          <pc:docMk/>
          <pc:sldMk cId="1168562675" sldId="631"/>
        </pc:sldMkLst>
        <pc:spChg chg="mod">
          <ac:chgData name="Jim Fleming" userId="161791bae1afb603" providerId="LiveId" clId="{3934BBD8-6A39-5F4A-AED8-EAEF39D613FF}" dt="2023-11-20T00:29:31.990" v="1" actId="20577"/>
          <ac:spMkLst>
            <pc:docMk/>
            <pc:sldMk cId="1168562675" sldId="631"/>
            <ac:spMk id="2" creationId="{1AC8C507-C381-A7EC-84C3-B88443D1F57A}"/>
          </ac:spMkLst>
        </pc:spChg>
      </pc:sldChg>
      <pc:sldChg chg="del">
        <pc:chgData name="Jim Fleming" userId="161791bae1afb603" providerId="LiveId" clId="{3934BBD8-6A39-5F4A-AED8-EAEF39D613FF}" dt="2023-11-20T00:30:05.152" v="8" actId="2696"/>
        <pc:sldMkLst>
          <pc:docMk/>
          <pc:sldMk cId="3257297764" sldId="632"/>
        </pc:sldMkLst>
      </pc:sldChg>
      <pc:sldChg chg="modSp mod">
        <pc:chgData name="Jim Fleming" userId="161791bae1afb603" providerId="LiveId" clId="{3934BBD8-6A39-5F4A-AED8-EAEF39D613FF}" dt="2023-11-20T00:30:17.011" v="9"/>
        <pc:sldMkLst>
          <pc:docMk/>
          <pc:sldMk cId="1387172984" sldId="633"/>
        </pc:sldMkLst>
        <pc:spChg chg="mod">
          <ac:chgData name="Jim Fleming" userId="161791bae1afb603" providerId="LiveId" clId="{3934BBD8-6A39-5F4A-AED8-EAEF39D613FF}" dt="2023-11-20T00:30:17.011" v="9"/>
          <ac:spMkLst>
            <pc:docMk/>
            <pc:sldMk cId="1387172984" sldId="633"/>
            <ac:spMk id="2" creationId="{1AC8C507-C381-A7EC-84C3-B88443D1F57A}"/>
          </ac:spMkLst>
        </pc:spChg>
      </pc:sldChg>
      <pc:sldChg chg="modSp mod">
        <pc:chgData name="Jim Fleming" userId="161791bae1afb603" providerId="LiveId" clId="{3934BBD8-6A39-5F4A-AED8-EAEF39D613FF}" dt="2023-11-20T00:30:18.959" v="10"/>
        <pc:sldMkLst>
          <pc:docMk/>
          <pc:sldMk cId="4110602741" sldId="634"/>
        </pc:sldMkLst>
        <pc:spChg chg="mod">
          <ac:chgData name="Jim Fleming" userId="161791bae1afb603" providerId="LiveId" clId="{3934BBD8-6A39-5F4A-AED8-EAEF39D613FF}" dt="2023-11-20T00:30:18.959" v="10"/>
          <ac:spMkLst>
            <pc:docMk/>
            <pc:sldMk cId="4110602741" sldId="634"/>
            <ac:spMk id="2" creationId="{1AC8C507-C381-A7EC-84C3-B88443D1F57A}"/>
          </ac:spMkLst>
        </pc:spChg>
      </pc:sldChg>
      <pc:sldChg chg="modSp mod">
        <pc:chgData name="Jim Fleming" userId="161791bae1afb603" providerId="LiveId" clId="{3934BBD8-6A39-5F4A-AED8-EAEF39D613FF}" dt="2023-11-20T00:30:20.591" v="11"/>
        <pc:sldMkLst>
          <pc:docMk/>
          <pc:sldMk cId="3340674930" sldId="635"/>
        </pc:sldMkLst>
        <pc:spChg chg="mod">
          <ac:chgData name="Jim Fleming" userId="161791bae1afb603" providerId="LiveId" clId="{3934BBD8-6A39-5F4A-AED8-EAEF39D613FF}" dt="2023-11-20T00:30:20.591" v="11"/>
          <ac:spMkLst>
            <pc:docMk/>
            <pc:sldMk cId="3340674930" sldId="635"/>
            <ac:spMk id="2" creationId="{1AC8C507-C381-A7EC-84C3-B88443D1F57A}"/>
          </ac:spMkLst>
        </pc:spChg>
      </pc:sldChg>
      <pc:sldChg chg="add ord">
        <pc:chgData name="Jim Fleming" userId="161791bae1afb603" providerId="LiveId" clId="{3934BBD8-6A39-5F4A-AED8-EAEF39D613FF}" dt="2023-11-20T00:30:26.327" v="13" actId="20578"/>
        <pc:sldMkLst>
          <pc:docMk/>
          <pc:sldMk cId="3976078493" sldId="636"/>
        </pc:sldMkLst>
      </pc:sldChg>
    </pc:docChg>
  </pc:docChgLst>
  <pc:docChgLst>
    <pc:chgData name="Jim Fleming" userId="161791bae1afb603" providerId="LiveId" clId="{2CCB9CA5-06B1-F54A-AC44-97F919F458DE}"/>
    <pc:docChg chg="custSel addSld delSld modSld sldOrd">
      <pc:chgData name="Jim Fleming" userId="161791bae1afb603" providerId="LiveId" clId="{2CCB9CA5-06B1-F54A-AC44-97F919F458DE}" dt="2023-11-19T01:51:38.081" v="263" actId="2696"/>
      <pc:docMkLst>
        <pc:docMk/>
      </pc:docMkLst>
      <pc:sldChg chg="modSp mod ord">
        <pc:chgData name="Jim Fleming" userId="161791bae1afb603" providerId="LiveId" clId="{2CCB9CA5-06B1-F54A-AC44-97F919F458DE}" dt="2023-11-19T01:51:27.041" v="258" actId="20578"/>
        <pc:sldMkLst>
          <pc:docMk/>
          <pc:sldMk cId="270792197" sldId="563"/>
        </pc:sldMkLst>
        <pc:spChg chg="mod">
          <ac:chgData name="Jim Fleming" userId="161791bae1afb603" providerId="LiveId" clId="{2CCB9CA5-06B1-F54A-AC44-97F919F458DE}" dt="2023-11-19T01:44:19.739" v="6" actId="20577"/>
          <ac:spMkLst>
            <pc:docMk/>
            <pc:sldMk cId="270792197" sldId="563"/>
            <ac:spMk id="2" creationId="{1AC8C507-C381-A7EC-84C3-B88443D1F57A}"/>
          </ac:spMkLst>
        </pc:spChg>
      </pc:sldChg>
      <pc:sldChg chg="modSp mod">
        <pc:chgData name="Jim Fleming" userId="161791bae1afb603" providerId="LiveId" clId="{2CCB9CA5-06B1-F54A-AC44-97F919F458DE}" dt="2023-11-19T01:44:42.598" v="13" actId="6549"/>
        <pc:sldMkLst>
          <pc:docMk/>
          <pc:sldMk cId="189513369" sldId="583"/>
        </pc:sldMkLst>
        <pc:spChg chg="mod">
          <ac:chgData name="Jim Fleming" userId="161791bae1afb603" providerId="LiveId" clId="{2CCB9CA5-06B1-F54A-AC44-97F919F458DE}" dt="2023-11-19T01:44:25.682" v="10" actId="20577"/>
          <ac:spMkLst>
            <pc:docMk/>
            <pc:sldMk cId="189513369" sldId="583"/>
            <ac:spMk id="2" creationId="{1AC8C507-C381-A7EC-84C3-B88443D1F57A}"/>
          </ac:spMkLst>
        </pc:spChg>
        <pc:spChg chg="mod">
          <ac:chgData name="Jim Fleming" userId="161791bae1afb603" providerId="LiveId" clId="{2CCB9CA5-06B1-F54A-AC44-97F919F458DE}" dt="2023-11-19T01:44:42.598" v="13" actId="6549"/>
          <ac:spMkLst>
            <pc:docMk/>
            <pc:sldMk cId="189513369" sldId="583"/>
            <ac:spMk id="5" creationId="{FDC8D6C2-5F52-D34B-23A0-601FDE73D0F9}"/>
          </ac:spMkLst>
        </pc:spChg>
      </pc:sldChg>
      <pc:sldChg chg="modSp mod">
        <pc:chgData name="Jim Fleming" userId="161791bae1afb603" providerId="LiveId" clId="{2CCB9CA5-06B1-F54A-AC44-97F919F458DE}" dt="2023-11-19T01:49:32.111" v="240" actId="20577"/>
        <pc:sldMkLst>
          <pc:docMk/>
          <pc:sldMk cId="683045052" sldId="607"/>
        </pc:sldMkLst>
        <pc:spChg chg="mod">
          <ac:chgData name="Jim Fleming" userId="161791bae1afb603" providerId="LiveId" clId="{2CCB9CA5-06B1-F54A-AC44-97F919F458DE}" dt="2023-11-19T01:49:32.111" v="240" actId="20577"/>
          <ac:spMkLst>
            <pc:docMk/>
            <pc:sldMk cId="683045052" sldId="607"/>
            <ac:spMk id="14" creationId="{5F776F3F-31E1-B7AA-5D11-1AB1A9490BFE}"/>
          </ac:spMkLst>
        </pc:spChg>
      </pc:sldChg>
      <pc:sldChg chg="del">
        <pc:chgData name="Jim Fleming" userId="161791bae1afb603" providerId="LiveId" clId="{2CCB9CA5-06B1-F54A-AC44-97F919F458DE}" dt="2023-11-19T01:46:56.136" v="140" actId="2696"/>
        <pc:sldMkLst>
          <pc:docMk/>
          <pc:sldMk cId="2857941999" sldId="617"/>
        </pc:sldMkLst>
      </pc:sldChg>
      <pc:sldChg chg="del">
        <pc:chgData name="Jim Fleming" userId="161791bae1afb603" providerId="LiveId" clId="{2CCB9CA5-06B1-F54A-AC44-97F919F458DE}" dt="2023-11-19T01:46:56.574" v="141" actId="2696"/>
        <pc:sldMkLst>
          <pc:docMk/>
          <pc:sldMk cId="1817492945" sldId="618"/>
        </pc:sldMkLst>
      </pc:sldChg>
      <pc:sldChg chg="modSp mod ord">
        <pc:chgData name="Jim Fleming" userId="161791bae1afb603" providerId="LiveId" clId="{2CCB9CA5-06B1-F54A-AC44-97F919F458DE}" dt="2023-11-19T01:50:35.038" v="247" actId="14100"/>
        <pc:sldMkLst>
          <pc:docMk/>
          <pc:sldMk cId="340736095" sldId="619"/>
        </pc:sldMkLst>
        <pc:spChg chg="mod">
          <ac:chgData name="Jim Fleming" userId="161791bae1afb603" providerId="LiveId" clId="{2CCB9CA5-06B1-F54A-AC44-97F919F458DE}" dt="2023-11-19T01:50:35.038" v="247" actId="14100"/>
          <ac:spMkLst>
            <pc:docMk/>
            <pc:sldMk cId="340736095" sldId="619"/>
            <ac:spMk id="3" creationId="{CE3E06FE-0D35-B8E8-7693-BE38EB59D759}"/>
          </ac:spMkLst>
        </pc:spChg>
      </pc:sldChg>
      <pc:sldChg chg="del">
        <pc:chgData name="Jim Fleming" userId="161791bae1afb603" providerId="LiveId" clId="{2CCB9CA5-06B1-F54A-AC44-97F919F458DE}" dt="2023-11-19T01:50:53.622" v="249" actId="2696"/>
        <pc:sldMkLst>
          <pc:docMk/>
          <pc:sldMk cId="2911037679" sldId="620"/>
        </pc:sldMkLst>
      </pc:sldChg>
      <pc:sldChg chg="del">
        <pc:chgData name="Jim Fleming" userId="161791bae1afb603" providerId="LiveId" clId="{2CCB9CA5-06B1-F54A-AC44-97F919F458DE}" dt="2023-11-19T01:50:54.485" v="251" actId="2696"/>
        <pc:sldMkLst>
          <pc:docMk/>
          <pc:sldMk cId="3013769601" sldId="621"/>
        </pc:sldMkLst>
      </pc:sldChg>
      <pc:sldChg chg="del">
        <pc:chgData name="Jim Fleming" userId="161791bae1afb603" providerId="LiveId" clId="{2CCB9CA5-06B1-F54A-AC44-97F919F458DE}" dt="2023-11-19T01:50:54.102" v="250" actId="2696"/>
        <pc:sldMkLst>
          <pc:docMk/>
          <pc:sldMk cId="2433919424" sldId="622"/>
        </pc:sldMkLst>
      </pc:sldChg>
      <pc:sldChg chg="del">
        <pc:chgData name="Jim Fleming" userId="161791bae1afb603" providerId="LiveId" clId="{2CCB9CA5-06B1-F54A-AC44-97F919F458DE}" dt="2023-11-19T01:44:49.012" v="14" actId="2696"/>
        <pc:sldMkLst>
          <pc:docMk/>
          <pc:sldMk cId="193932846" sldId="623"/>
        </pc:sldMkLst>
      </pc:sldChg>
      <pc:sldChg chg="del">
        <pc:chgData name="Jim Fleming" userId="161791bae1afb603" providerId="LiveId" clId="{2CCB9CA5-06B1-F54A-AC44-97F919F458DE}" dt="2023-11-19T01:46:57.445" v="142" actId="2696"/>
        <pc:sldMkLst>
          <pc:docMk/>
          <pc:sldMk cId="512487870" sldId="624"/>
        </pc:sldMkLst>
      </pc:sldChg>
      <pc:sldChg chg="del">
        <pc:chgData name="Jim Fleming" userId="161791bae1afb603" providerId="LiveId" clId="{2CCB9CA5-06B1-F54A-AC44-97F919F458DE}" dt="2023-11-19T01:50:56.290" v="254" actId="2696"/>
        <pc:sldMkLst>
          <pc:docMk/>
          <pc:sldMk cId="1136238272" sldId="625"/>
        </pc:sldMkLst>
      </pc:sldChg>
      <pc:sldChg chg="del">
        <pc:chgData name="Jim Fleming" userId="161791bae1afb603" providerId="LiveId" clId="{2CCB9CA5-06B1-F54A-AC44-97F919F458DE}" dt="2023-11-19T01:50:53.010" v="248" actId="2696"/>
        <pc:sldMkLst>
          <pc:docMk/>
          <pc:sldMk cId="2570436449" sldId="626"/>
        </pc:sldMkLst>
      </pc:sldChg>
      <pc:sldChg chg="del">
        <pc:chgData name="Jim Fleming" userId="161791bae1afb603" providerId="LiveId" clId="{2CCB9CA5-06B1-F54A-AC44-97F919F458DE}" dt="2023-11-19T01:44:52.320" v="15" actId="2696"/>
        <pc:sldMkLst>
          <pc:docMk/>
          <pc:sldMk cId="1938528030" sldId="627"/>
        </pc:sldMkLst>
      </pc:sldChg>
      <pc:sldChg chg="modSp mod">
        <pc:chgData name="Jim Fleming" userId="161791bae1afb603" providerId="LiveId" clId="{2CCB9CA5-06B1-F54A-AC44-97F919F458DE}" dt="2023-11-19T01:46:50.039" v="137" actId="6549"/>
        <pc:sldMkLst>
          <pc:docMk/>
          <pc:sldMk cId="2821003419" sldId="628"/>
        </pc:sldMkLst>
        <pc:spChg chg="mod">
          <ac:chgData name="Jim Fleming" userId="161791bae1afb603" providerId="LiveId" clId="{2CCB9CA5-06B1-F54A-AC44-97F919F458DE}" dt="2023-11-19T01:46:50.039" v="137" actId="6549"/>
          <ac:spMkLst>
            <pc:docMk/>
            <pc:sldMk cId="2821003419" sldId="628"/>
            <ac:spMk id="14" creationId="{5F776F3F-31E1-B7AA-5D11-1AB1A9490BFE}"/>
          </ac:spMkLst>
        </pc:spChg>
      </pc:sldChg>
      <pc:sldChg chg="del">
        <pc:chgData name="Jim Fleming" userId="161791bae1afb603" providerId="LiveId" clId="{2CCB9CA5-06B1-F54A-AC44-97F919F458DE}" dt="2023-11-19T01:46:54.568" v="139" actId="2696"/>
        <pc:sldMkLst>
          <pc:docMk/>
          <pc:sldMk cId="2741987892" sldId="629"/>
        </pc:sldMkLst>
      </pc:sldChg>
      <pc:sldChg chg="modSp mod ord">
        <pc:chgData name="Jim Fleming" userId="161791bae1afb603" providerId="LiveId" clId="{2CCB9CA5-06B1-F54A-AC44-97F919F458DE}" dt="2023-11-19T01:47:11.163" v="143" actId="20578"/>
        <pc:sldMkLst>
          <pc:docMk/>
          <pc:sldMk cId="1780131733" sldId="630"/>
        </pc:sldMkLst>
        <pc:spChg chg="mod">
          <ac:chgData name="Jim Fleming" userId="161791bae1afb603" providerId="LiveId" clId="{2CCB9CA5-06B1-F54A-AC44-97F919F458DE}" dt="2023-11-19T01:45:12.187" v="20" actId="20577"/>
          <ac:spMkLst>
            <pc:docMk/>
            <pc:sldMk cId="1780131733" sldId="630"/>
            <ac:spMk id="14" creationId="{5F776F3F-31E1-B7AA-5D11-1AB1A9490BFE}"/>
          </ac:spMkLst>
        </pc:spChg>
      </pc:sldChg>
      <pc:sldChg chg="add">
        <pc:chgData name="Jim Fleming" userId="161791bae1afb603" providerId="LiveId" clId="{2CCB9CA5-06B1-F54A-AC44-97F919F458DE}" dt="2023-11-19T01:51:14.830" v="255" actId="2890"/>
        <pc:sldMkLst>
          <pc:docMk/>
          <pc:sldMk cId="1168562675" sldId="631"/>
        </pc:sldMkLst>
      </pc:sldChg>
      <pc:sldChg chg="del">
        <pc:chgData name="Jim Fleming" userId="161791bae1afb603" providerId="LiveId" clId="{2CCB9CA5-06B1-F54A-AC44-97F919F458DE}" dt="2023-11-19T01:46:53.999" v="138" actId="2696"/>
        <pc:sldMkLst>
          <pc:docMk/>
          <pc:sldMk cId="1875222559" sldId="631"/>
        </pc:sldMkLst>
      </pc:sldChg>
      <pc:sldChg chg="del">
        <pc:chgData name="Jim Fleming" userId="161791bae1afb603" providerId="LiveId" clId="{2CCB9CA5-06B1-F54A-AC44-97F919F458DE}" dt="2023-11-19T01:50:55.132" v="252" actId="2696"/>
        <pc:sldMkLst>
          <pc:docMk/>
          <pc:sldMk cId="1210960665" sldId="632"/>
        </pc:sldMkLst>
      </pc:sldChg>
      <pc:sldChg chg="add ord">
        <pc:chgData name="Jim Fleming" userId="161791bae1afb603" providerId="LiveId" clId="{2CCB9CA5-06B1-F54A-AC44-97F919F458DE}" dt="2023-11-19T01:51:28.622" v="259" actId="20578"/>
        <pc:sldMkLst>
          <pc:docMk/>
          <pc:sldMk cId="3257297764" sldId="632"/>
        </pc:sldMkLst>
      </pc:sldChg>
      <pc:sldChg chg="add ord replId">
        <pc:chgData name="Jim Fleming" userId="161791bae1afb603" providerId="LiveId" clId="{2CCB9CA5-06B1-F54A-AC44-97F919F458DE}" dt="2023-11-19T01:51:30.905" v="260" actId="20578"/>
        <pc:sldMkLst>
          <pc:docMk/>
          <pc:sldMk cId="1387172984" sldId="633"/>
        </pc:sldMkLst>
      </pc:sldChg>
      <pc:sldChg chg="del">
        <pc:chgData name="Jim Fleming" userId="161791bae1afb603" providerId="LiveId" clId="{2CCB9CA5-06B1-F54A-AC44-97F919F458DE}" dt="2023-11-19T01:50:55.533" v="253" actId="2696"/>
        <pc:sldMkLst>
          <pc:docMk/>
          <pc:sldMk cId="3051952489" sldId="633"/>
        </pc:sldMkLst>
      </pc:sldChg>
      <pc:sldChg chg="add ord">
        <pc:chgData name="Jim Fleming" userId="161791bae1afb603" providerId="LiveId" clId="{2CCB9CA5-06B1-F54A-AC44-97F919F458DE}" dt="2023-11-19T01:51:33.569" v="261" actId="20578"/>
        <pc:sldMkLst>
          <pc:docMk/>
          <pc:sldMk cId="4110602741" sldId="634"/>
        </pc:sldMkLst>
      </pc:sldChg>
      <pc:sldChg chg="add ord replId">
        <pc:chgData name="Jim Fleming" userId="161791bae1afb603" providerId="LiveId" clId="{2CCB9CA5-06B1-F54A-AC44-97F919F458DE}" dt="2023-11-19T01:51:36.073" v="262" actId="20578"/>
        <pc:sldMkLst>
          <pc:docMk/>
          <pc:sldMk cId="3340674930" sldId="635"/>
        </pc:sldMkLst>
      </pc:sldChg>
      <pc:sldChg chg="add del replId">
        <pc:chgData name="Jim Fleming" userId="161791bae1afb603" providerId="LiveId" clId="{2CCB9CA5-06B1-F54A-AC44-97F919F458DE}" dt="2023-11-19T01:51:38.081" v="263" actId="2696"/>
        <pc:sldMkLst>
          <pc:docMk/>
          <pc:sldMk cId="1718557187" sldId="636"/>
        </pc:sldMkLst>
      </pc:sldChg>
    </pc:docChg>
  </pc:docChgLst>
  <pc:docChgLst>
    <pc:chgData name="Jim Fleming" userId="161791bae1afb603" providerId="LiveId" clId="{6A95B527-166E-A54F-BC4E-8B9229AB2731}"/>
    <pc:docChg chg="custSel addSld delSld modSld sldOrd">
      <pc:chgData name="Jim Fleming" userId="161791bae1afb603" providerId="LiveId" clId="{6A95B527-166E-A54F-BC4E-8B9229AB2731}" dt="2023-11-11T22:14:05.071" v="572" actId="20577"/>
      <pc:docMkLst>
        <pc:docMk/>
      </pc:docMkLst>
      <pc:sldChg chg="modSp mod">
        <pc:chgData name="Jim Fleming" userId="161791bae1afb603" providerId="LiveId" clId="{6A95B527-166E-A54F-BC4E-8B9229AB2731}" dt="2023-11-11T21:15:03.282" v="8" actId="20577"/>
        <pc:sldMkLst>
          <pc:docMk/>
          <pc:sldMk cId="270792197" sldId="563"/>
        </pc:sldMkLst>
        <pc:spChg chg="mod">
          <ac:chgData name="Jim Fleming" userId="161791bae1afb603" providerId="LiveId" clId="{6A95B527-166E-A54F-BC4E-8B9229AB2731}" dt="2023-11-11T21:15:03.282" v="8" actId="20577"/>
          <ac:spMkLst>
            <pc:docMk/>
            <pc:sldMk cId="270792197" sldId="563"/>
            <ac:spMk id="2" creationId="{1AC8C507-C381-A7EC-84C3-B88443D1F57A}"/>
          </ac:spMkLst>
        </pc:spChg>
      </pc:sldChg>
      <pc:sldChg chg="modSp mod">
        <pc:chgData name="Jim Fleming" userId="161791bae1afb603" providerId="LiveId" clId="{6A95B527-166E-A54F-BC4E-8B9229AB2731}" dt="2023-11-11T21:15:31.529" v="18" actId="6549"/>
        <pc:sldMkLst>
          <pc:docMk/>
          <pc:sldMk cId="189513369" sldId="583"/>
        </pc:sldMkLst>
        <pc:spChg chg="mod">
          <ac:chgData name="Jim Fleming" userId="161791bae1afb603" providerId="LiveId" clId="{6A95B527-166E-A54F-BC4E-8B9229AB2731}" dt="2023-11-11T21:15:11.710" v="16" actId="20577"/>
          <ac:spMkLst>
            <pc:docMk/>
            <pc:sldMk cId="189513369" sldId="583"/>
            <ac:spMk id="2" creationId="{1AC8C507-C381-A7EC-84C3-B88443D1F57A}"/>
          </ac:spMkLst>
        </pc:spChg>
        <pc:spChg chg="mod">
          <ac:chgData name="Jim Fleming" userId="161791bae1afb603" providerId="LiveId" clId="{6A95B527-166E-A54F-BC4E-8B9229AB2731}" dt="2023-11-11T21:15:31.529" v="18" actId="6549"/>
          <ac:spMkLst>
            <pc:docMk/>
            <pc:sldMk cId="189513369" sldId="583"/>
            <ac:spMk id="5" creationId="{FDC8D6C2-5F52-D34B-23A0-601FDE73D0F9}"/>
          </ac:spMkLst>
        </pc:spChg>
      </pc:sldChg>
      <pc:sldChg chg="ord">
        <pc:chgData name="Jim Fleming" userId="161791bae1afb603" providerId="LiveId" clId="{6A95B527-166E-A54F-BC4E-8B9229AB2731}" dt="2023-11-11T22:05:38.588" v="257" actId="20578"/>
        <pc:sldMkLst>
          <pc:docMk/>
          <pc:sldMk cId="2827314747" sldId="594"/>
        </pc:sldMkLst>
      </pc:sldChg>
      <pc:sldChg chg="del">
        <pc:chgData name="Jim Fleming" userId="161791bae1afb603" providerId="LiveId" clId="{6A95B527-166E-A54F-BC4E-8B9229AB2731}" dt="2023-11-11T21:15:51.212" v="27" actId="2696"/>
        <pc:sldMkLst>
          <pc:docMk/>
          <pc:sldMk cId="3938386549" sldId="601"/>
        </pc:sldMkLst>
      </pc:sldChg>
      <pc:sldChg chg="ord">
        <pc:chgData name="Jim Fleming" userId="161791bae1afb603" providerId="LiveId" clId="{6A95B527-166E-A54F-BC4E-8B9229AB2731}" dt="2023-11-11T21:22:02.678" v="64" actId="20578"/>
        <pc:sldMkLst>
          <pc:docMk/>
          <pc:sldMk cId="683045052" sldId="607"/>
        </pc:sldMkLst>
      </pc:sldChg>
      <pc:sldChg chg="del">
        <pc:chgData name="Jim Fleming" userId="161791bae1afb603" providerId="LiveId" clId="{6A95B527-166E-A54F-BC4E-8B9229AB2731}" dt="2023-11-11T21:15:48.592" v="26" actId="2696"/>
        <pc:sldMkLst>
          <pc:docMk/>
          <pc:sldMk cId="191869438" sldId="615"/>
        </pc:sldMkLst>
      </pc:sldChg>
      <pc:sldChg chg="del">
        <pc:chgData name="Jim Fleming" userId="161791bae1afb603" providerId="LiveId" clId="{6A95B527-166E-A54F-BC4E-8B9229AB2731}" dt="2023-11-11T21:15:36.805" v="19" actId="2696"/>
        <pc:sldMkLst>
          <pc:docMk/>
          <pc:sldMk cId="1771867604" sldId="616"/>
        </pc:sldMkLst>
      </pc:sldChg>
      <pc:sldChg chg="addSp delSp modSp mod">
        <pc:chgData name="Jim Fleming" userId="161791bae1afb603" providerId="LiveId" clId="{6A95B527-166E-A54F-BC4E-8B9229AB2731}" dt="2023-11-11T21:20:39.197" v="57" actId="20577"/>
        <pc:sldMkLst>
          <pc:docMk/>
          <pc:sldMk cId="2857941999" sldId="617"/>
        </pc:sldMkLst>
        <pc:spChg chg="mod">
          <ac:chgData name="Jim Fleming" userId="161791bae1afb603" providerId="LiveId" clId="{6A95B527-166E-A54F-BC4E-8B9229AB2731}" dt="2023-11-11T21:20:39.197" v="57" actId="20577"/>
          <ac:spMkLst>
            <pc:docMk/>
            <pc:sldMk cId="2857941999" sldId="617"/>
            <ac:spMk id="14" creationId="{5F776F3F-31E1-B7AA-5D11-1AB1A9490BFE}"/>
          </ac:spMkLst>
        </pc:spChg>
        <pc:picChg chg="add mod">
          <ac:chgData name="Jim Fleming" userId="161791bae1afb603" providerId="LiveId" clId="{6A95B527-166E-A54F-BC4E-8B9229AB2731}" dt="2023-11-11T21:19:51.515" v="50" actId="1076"/>
          <ac:picMkLst>
            <pc:docMk/>
            <pc:sldMk cId="2857941999" sldId="617"/>
            <ac:picMk id="1026" creationId="{94FB6277-BE44-6FB0-0E44-D27463E8CCA1}"/>
          </ac:picMkLst>
        </pc:picChg>
        <pc:picChg chg="del">
          <ac:chgData name="Jim Fleming" userId="161791bae1afb603" providerId="LiveId" clId="{6A95B527-166E-A54F-BC4E-8B9229AB2731}" dt="2023-11-11T21:16:10.781" v="44" actId="478"/>
          <ac:picMkLst>
            <pc:docMk/>
            <pc:sldMk cId="2857941999" sldId="617"/>
            <ac:picMk id="2050" creationId="{0EB293ED-DBC0-5C19-4856-F69FC16E54ED}"/>
          </ac:picMkLst>
        </pc:picChg>
      </pc:sldChg>
      <pc:sldChg chg="modSp add mod">
        <pc:chgData name="Jim Fleming" userId="161791bae1afb603" providerId="LiveId" clId="{6A95B527-166E-A54F-BC4E-8B9229AB2731}" dt="2023-11-11T21:20:46.301" v="59" actId="20577"/>
        <pc:sldMkLst>
          <pc:docMk/>
          <pc:sldMk cId="1817492945" sldId="618"/>
        </pc:sldMkLst>
        <pc:spChg chg="mod">
          <ac:chgData name="Jim Fleming" userId="161791bae1afb603" providerId="LiveId" clId="{6A95B527-166E-A54F-BC4E-8B9229AB2731}" dt="2023-11-11T21:20:46.301" v="59" actId="20577"/>
          <ac:spMkLst>
            <pc:docMk/>
            <pc:sldMk cId="1817492945" sldId="618"/>
            <ac:spMk id="14" creationId="{5F776F3F-31E1-B7AA-5D11-1AB1A9490BFE}"/>
          </ac:spMkLst>
        </pc:spChg>
      </pc:sldChg>
      <pc:sldChg chg="del">
        <pc:chgData name="Jim Fleming" userId="161791bae1afb603" providerId="LiveId" clId="{6A95B527-166E-A54F-BC4E-8B9229AB2731}" dt="2023-11-11T21:15:42.558" v="21" actId="2696"/>
        <pc:sldMkLst>
          <pc:docMk/>
          <pc:sldMk cId="2966094806" sldId="618"/>
        </pc:sldMkLst>
      </pc:sldChg>
      <pc:sldChg chg="addSp modSp add mod ord modAnim modShow">
        <pc:chgData name="Jim Fleming" userId="161791bae1afb603" providerId="LiveId" clId="{6A95B527-166E-A54F-BC4E-8B9229AB2731}" dt="2023-11-11T21:28:17.021" v="136"/>
        <pc:sldMkLst>
          <pc:docMk/>
          <pc:sldMk cId="340736095" sldId="619"/>
        </pc:sldMkLst>
        <pc:spChg chg="add mod">
          <ac:chgData name="Jim Fleming" userId="161791bae1afb603" providerId="LiveId" clId="{6A95B527-166E-A54F-BC4E-8B9229AB2731}" dt="2023-11-11T21:28:07.387" v="135" actId="1076"/>
          <ac:spMkLst>
            <pc:docMk/>
            <pc:sldMk cId="340736095" sldId="619"/>
            <ac:spMk id="3" creationId="{CE3E06FE-0D35-B8E8-7693-BE38EB59D759}"/>
          </ac:spMkLst>
        </pc:spChg>
      </pc:sldChg>
      <pc:sldChg chg="del">
        <pc:chgData name="Jim Fleming" userId="161791bae1afb603" providerId="LiveId" clId="{6A95B527-166E-A54F-BC4E-8B9229AB2731}" dt="2023-11-11T21:15:39.004" v="20" actId="2696"/>
        <pc:sldMkLst>
          <pc:docMk/>
          <pc:sldMk cId="1178792350" sldId="620"/>
        </pc:sldMkLst>
      </pc:sldChg>
      <pc:sldChg chg="addSp delSp modSp add mod ord modShow">
        <pc:chgData name="Jim Fleming" userId="161791bae1afb603" providerId="LiveId" clId="{6A95B527-166E-A54F-BC4E-8B9229AB2731}" dt="2023-11-11T21:24:19.517" v="106" actId="113"/>
        <pc:sldMkLst>
          <pc:docMk/>
          <pc:sldMk cId="2911037679" sldId="620"/>
        </pc:sldMkLst>
        <pc:spChg chg="mod">
          <ac:chgData name="Jim Fleming" userId="161791bae1afb603" providerId="LiveId" clId="{6A95B527-166E-A54F-BC4E-8B9229AB2731}" dt="2023-11-11T21:24:19.517" v="106" actId="113"/>
          <ac:spMkLst>
            <pc:docMk/>
            <pc:sldMk cId="2911037679" sldId="620"/>
            <ac:spMk id="14" creationId="{5F776F3F-31E1-B7AA-5D11-1AB1A9490BFE}"/>
          </ac:spMkLst>
        </pc:spChg>
        <pc:picChg chg="del">
          <ac:chgData name="Jim Fleming" userId="161791bae1afb603" providerId="LiveId" clId="{6A95B527-166E-A54F-BC4E-8B9229AB2731}" dt="2023-11-11T21:22:41.070" v="85" actId="478"/>
          <ac:picMkLst>
            <pc:docMk/>
            <pc:sldMk cId="2911037679" sldId="620"/>
            <ac:picMk id="7" creationId="{10090001-4AB7-30DC-6A47-CD5A64C4EF9F}"/>
          </ac:picMkLst>
        </pc:picChg>
        <pc:picChg chg="add mod">
          <ac:chgData name="Jim Fleming" userId="161791bae1afb603" providerId="LiveId" clId="{6A95B527-166E-A54F-BC4E-8B9229AB2731}" dt="2023-11-11T21:23:23.010" v="88" actId="1076"/>
          <ac:picMkLst>
            <pc:docMk/>
            <pc:sldMk cId="2911037679" sldId="620"/>
            <ac:picMk id="3074" creationId="{01966113-687F-A762-A36F-E5587001E791}"/>
          </ac:picMkLst>
        </pc:picChg>
      </pc:sldChg>
      <pc:sldChg chg="del">
        <pc:chgData name="Jim Fleming" userId="161791bae1afb603" providerId="LiveId" clId="{6A95B527-166E-A54F-BC4E-8B9229AB2731}" dt="2023-11-11T21:15:43.037" v="22" actId="2696"/>
        <pc:sldMkLst>
          <pc:docMk/>
          <pc:sldMk cId="168883434" sldId="621"/>
        </pc:sldMkLst>
      </pc:sldChg>
      <pc:sldChg chg="modSp add mod">
        <pc:chgData name="Jim Fleming" userId="161791bae1afb603" providerId="LiveId" clId="{6A95B527-166E-A54F-BC4E-8B9229AB2731}" dt="2023-11-11T21:23:43.190" v="93" actId="20577"/>
        <pc:sldMkLst>
          <pc:docMk/>
          <pc:sldMk cId="3013769601" sldId="621"/>
        </pc:sldMkLst>
        <pc:spChg chg="mod">
          <ac:chgData name="Jim Fleming" userId="161791bae1afb603" providerId="LiveId" clId="{6A95B527-166E-A54F-BC4E-8B9229AB2731}" dt="2023-11-11T21:23:43.190" v="93" actId="20577"/>
          <ac:spMkLst>
            <pc:docMk/>
            <pc:sldMk cId="3013769601" sldId="621"/>
            <ac:spMk id="14" creationId="{5F776F3F-31E1-B7AA-5D11-1AB1A9490BFE}"/>
          </ac:spMkLst>
        </pc:spChg>
      </pc:sldChg>
      <pc:sldChg chg="del">
        <pc:chgData name="Jim Fleming" userId="161791bae1afb603" providerId="LiveId" clId="{6A95B527-166E-A54F-BC4E-8B9229AB2731}" dt="2023-11-11T21:15:44.244" v="23" actId="2696"/>
        <pc:sldMkLst>
          <pc:docMk/>
          <pc:sldMk cId="833004635" sldId="622"/>
        </pc:sldMkLst>
      </pc:sldChg>
      <pc:sldChg chg="add">
        <pc:chgData name="Jim Fleming" userId="161791bae1afb603" providerId="LiveId" clId="{6A95B527-166E-A54F-BC4E-8B9229AB2731}" dt="2023-11-11T21:23:59.134" v="94" actId="2890"/>
        <pc:sldMkLst>
          <pc:docMk/>
          <pc:sldMk cId="2433919424" sldId="622"/>
        </pc:sldMkLst>
      </pc:sldChg>
      <pc:sldChg chg="add ord">
        <pc:chgData name="Jim Fleming" userId="161791bae1afb603" providerId="LiveId" clId="{6A95B527-166E-A54F-BC4E-8B9229AB2731}" dt="2023-11-11T21:26:11.289" v="109" actId="20578"/>
        <pc:sldMkLst>
          <pc:docMk/>
          <pc:sldMk cId="193932846" sldId="623"/>
        </pc:sldMkLst>
      </pc:sldChg>
      <pc:sldChg chg="del">
        <pc:chgData name="Jim Fleming" userId="161791bae1afb603" providerId="LiveId" clId="{6A95B527-166E-A54F-BC4E-8B9229AB2731}" dt="2023-11-11T21:15:46.822" v="24" actId="2696"/>
        <pc:sldMkLst>
          <pc:docMk/>
          <pc:sldMk cId="1342366298" sldId="623"/>
        </pc:sldMkLst>
      </pc:sldChg>
      <pc:sldChg chg="add ord">
        <pc:chgData name="Jim Fleming" userId="161791bae1afb603" providerId="LiveId" clId="{6A95B527-166E-A54F-BC4E-8B9229AB2731}" dt="2023-11-11T21:26:13.112" v="110" actId="20578"/>
        <pc:sldMkLst>
          <pc:docMk/>
          <pc:sldMk cId="512487870" sldId="624"/>
        </pc:sldMkLst>
      </pc:sldChg>
      <pc:sldChg chg="del">
        <pc:chgData name="Jim Fleming" userId="161791bae1afb603" providerId="LiveId" clId="{6A95B527-166E-A54F-BC4E-8B9229AB2731}" dt="2023-11-11T21:15:47.996" v="25" actId="2696"/>
        <pc:sldMkLst>
          <pc:docMk/>
          <pc:sldMk cId="923066462" sldId="624"/>
        </pc:sldMkLst>
      </pc:sldChg>
      <pc:sldChg chg="del">
        <pc:chgData name="Jim Fleming" userId="161791bae1afb603" providerId="LiveId" clId="{6A95B527-166E-A54F-BC4E-8B9229AB2731}" dt="2023-11-11T21:15:52.182" v="28" actId="2696"/>
        <pc:sldMkLst>
          <pc:docMk/>
          <pc:sldMk cId="414640567" sldId="625"/>
        </pc:sldMkLst>
      </pc:sldChg>
      <pc:sldChg chg="add ord replId">
        <pc:chgData name="Jim Fleming" userId="161791bae1afb603" providerId="LiveId" clId="{6A95B527-166E-A54F-BC4E-8B9229AB2731}" dt="2023-11-11T21:26:27.634" v="115" actId="20578"/>
        <pc:sldMkLst>
          <pc:docMk/>
          <pc:sldMk cId="1136238272" sldId="625"/>
        </pc:sldMkLst>
      </pc:sldChg>
      <pc:sldChg chg="del">
        <pc:chgData name="Jim Fleming" userId="161791bae1afb603" providerId="LiveId" clId="{6A95B527-166E-A54F-BC4E-8B9229AB2731}" dt="2023-11-11T21:15:53.589" v="29" actId="2696"/>
        <pc:sldMkLst>
          <pc:docMk/>
          <pc:sldMk cId="2098351676" sldId="626"/>
        </pc:sldMkLst>
      </pc:sldChg>
      <pc:sldChg chg="add ord">
        <pc:chgData name="Jim Fleming" userId="161791bae1afb603" providerId="LiveId" clId="{6A95B527-166E-A54F-BC4E-8B9229AB2731}" dt="2023-11-11T21:26:25.346" v="114" actId="20578"/>
        <pc:sldMkLst>
          <pc:docMk/>
          <pc:sldMk cId="2570436449" sldId="626"/>
        </pc:sldMkLst>
      </pc:sldChg>
      <pc:sldChg chg="add ord">
        <pc:chgData name="Jim Fleming" userId="161791bae1afb603" providerId="LiveId" clId="{6A95B527-166E-A54F-BC4E-8B9229AB2731}" dt="2023-11-11T21:27:30.241" v="117" actId="20578"/>
        <pc:sldMkLst>
          <pc:docMk/>
          <pc:sldMk cId="1938528030" sldId="627"/>
        </pc:sldMkLst>
      </pc:sldChg>
      <pc:sldChg chg="modSp add mod ord">
        <pc:chgData name="Jim Fleming" userId="161791bae1afb603" providerId="LiveId" clId="{6A95B527-166E-A54F-BC4E-8B9229AB2731}" dt="2023-11-11T21:31:32.680" v="253" actId="114"/>
        <pc:sldMkLst>
          <pc:docMk/>
          <pc:sldMk cId="2821003419" sldId="628"/>
        </pc:sldMkLst>
        <pc:spChg chg="mod">
          <ac:chgData name="Jim Fleming" userId="161791bae1afb603" providerId="LiveId" clId="{6A95B527-166E-A54F-BC4E-8B9229AB2731}" dt="2023-11-11T21:31:32.680" v="253" actId="114"/>
          <ac:spMkLst>
            <pc:docMk/>
            <pc:sldMk cId="2821003419" sldId="628"/>
            <ac:spMk id="14" creationId="{5F776F3F-31E1-B7AA-5D11-1AB1A9490BFE}"/>
          </ac:spMkLst>
        </pc:spChg>
      </pc:sldChg>
      <pc:sldChg chg="add ord replId">
        <pc:chgData name="Jim Fleming" userId="161791bae1afb603" providerId="LiveId" clId="{6A95B527-166E-A54F-BC4E-8B9229AB2731}" dt="2023-11-11T21:29:51.607" v="138" actId="20578"/>
        <pc:sldMkLst>
          <pc:docMk/>
          <pc:sldMk cId="2741987892" sldId="629"/>
        </pc:sldMkLst>
      </pc:sldChg>
      <pc:sldChg chg="modSp add mod ord modShow">
        <pc:chgData name="Jim Fleming" userId="161791bae1afb603" providerId="LiveId" clId="{6A95B527-166E-A54F-BC4E-8B9229AB2731}" dt="2023-11-11T22:07:09.544" v="271" actId="20578"/>
        <pc:sldMkLst>
          <pc:docMk/>
          <pc:sldMk cId="1780131733" sldId="630"/>
        </pc:sldMkLst>
        <pc:spChg chg="mod">
          <ac:chgData name="Jim Fleming" userId="161791bae1afb603" providerId="LiveId" clId="{6A95B527-166E-A54F-BC4E-8B9229AB2731}" dt="2023-11-11T22:06:19.824" v="265" actId="20577"/>
          <ac:spMkLst>
            <pc:docMk/>
            <pc:sldMk cId="1780131733" sldId="630"/>
            <ac:spMk id="14" creationId="{5F776F3F-31E1-B7AA-5D11-1AB1A9490BFE}"/>
          </ac:spMkLst>
        </pc:spChg>
      </pc:sldChg>
      <pc:sldChg chg="modSp add mod ord">
        <pc:chgData name="Jim Fleming" userId="161791bae1afb603" providerId="LiveId" clId="{6A95B527-166E-A54F-BC4E-8B9229AB2731}" dt="2023-11-11T22:07:11.680" v="272" actId="20578"/>
        <pc:sldMkLst>
          <pc:docMk/>
          <pc:sldMk cId="1875222559" sldId="631"/>
        </pc:sldMkLst>
        <pc:spChg chg="mod">
          <ac:chgData name="Jim Fleming" userId="161791bae1afb603" providerId="LiveId" clId="{6A95B527-166E-A54F-BC4E-8B9229AB2731}" dt="2023-11-11T22:06:42.244" v="270" actId="20577"/>
          <ac:spMkLst>
            <pc:docMk/>
            <pc:sldMk cId="1875222559" sldId="631"/>
            <ac:spMk id="14" creationId="{5F776F3F-31E1-B7AA-5D11-1AB1A9490BFE}"/>
          </ac:spMkLst>
        </pc:spChg>
      </pc:sldChg>
      <pc:sldChg chg="addSp delSp modSp add mod">
        <pc:chgData name="Jim Fleming" userId="161791bae1afb603" providerId="LiveId" clId="{6A95B527-166E-A54F-BC4E-8B9229AB2731}" dt="2023-11-11T22:14:05.071" v="572" actId="20577"/>
        <pc:sldMkLst>
          <pc:docMk/>
          <pc:sldMk cId="1210960665" sldId="632"/>
        </pc:sldMkLst>
        <pc:spChg chg="mod">
          <ac:chgData name="Jim Fleming" userId="161791bae1afb603" providerId="LiveId" clId="{6A95B527-166E-A54F-BC4E-8B9229AB2731}" dt="2023-11-11T22:14:05.071" v="572" actId="20577"/>
          <ac:spMkLst>
            <pc:docMk/>
            <pc:sldMk cId="1210960665" sldId="632"/>
            <ac:spMk id="14" creationId="{5F776F3F-31E1-B7AA-5D11-1AB1A9490BFE}"/>
          </ac:spMkLst>
        </pc:spChg>
        <pc:picChg chg="add del">
          <ac:chgData name="Jim Fleming" userId="161791bae1afb603" providerId="LiveId" clId="{6A95B527-166E-A54F-BC4E-8B9229AB2731}" dt="2023-11-11T22:11:49.214" v="314" actId="478"/>
          <ac:picMkLst>
            <pc:docMk/>
            <pc:sldMk cId="1210960665" sldId="632"/>
            <ac:picMk id="1026" creationId="{F85C1257-EC09-637C-52AD-94BE48A0C40F}"/>
          </ac:picMkLst>
        </pc:picChg>
        <pc:picChg chg="add mod">
          <ac:chgData name="Jim Fleming" userId="161791bae1afb603" providerId="LiveId" clId="{6A95B527-166E-A54F-BC4E-8B9229AB2731}" dt="2023-11-11T22:12:21.376" v="325" actId="1076"/>
          <ac:picMkLst>
            <pc:docMk/>
            <pc:sldMk cId="1210960665" sldId="632"/>
            <ac:picMk id="1028" creationId="{E97BEE0E-5A6F-CAA4-9B5C-BB11DC77DF0D}"/>
          </ac:picMkLst>
        </pc:picChg>
        <pc:picChg chg="del">
          <ac:chgData name="Jim Fleming" userId="161791bae1afb603" providerId="LiveId" clId="{6A95B527-166E-A54F-BC4E-8B9229AB2731}" dt="2023-11-11T22:12:14.064" v="318" actId="478"/>
          <ac:picMkLst>
            <pc:docMk/>
            <pc:sldMk cId="1210960665" sldId="632"/>
            <ac:picMk id="3074" creationId="{01966113-687F-A762-A36F-E5587001E791}"/>
          </ac:picMkLst>
        </pc:picChg>
      </pc:sldChg>
      <pc:sldChg chg="modSp add mod">
        <pc:chgData name="Jim Fleming" userId="161791bae1afb603" providerId="LiveId" clId="{6A95B527-166E-A54F-BC4E-8B9229AB2731}" dt="2023-11-11T22:13:40.295" v="568" actId="313"/>
        <pc:sldMkLst>
          <pc:docMk/>
          <pc:sldMk cId="3051952489" sldId="633"/>
        </pc:sldMkLst>
        <pc:spChg chg="mod">
          <ac:chgData name="Jim Fleming" userId="161791bae1afb603" providerId="LiveId" clId="{6A95B527-166E-A54F-BC4E-8B9229AB2731}" dt="2023-11-11T22:13:40.295" v="568" actId="313"/>
          <ac:spMkLst>
            <pc:docMk/>
            <pc:sldMk cId="3051952489" sldId="633"/>
            <ac:spMk id="14" creationId="{5F776F3F-31E1-B7AA-5D11-1AB1A9490BFE}"/>
          </ac:spMkLst>
        </pc:spChg>
      </pc:sldChg>
    </pc:docChg>
  </pc:docChgLst>
  <pc:docChgLst>
    <pc:chgData name="Jim Fleming" userId="161791bae1afb603" providerId="LiveId" clId="{6AB46019-F259-7B42-8FD8-591E1E26A880}"/>
    <pc:docChg chg="undo custSel addSld delSld modSld sldOrd">
      <pc:chgData name="Jim Fleming" userId="161791bae1afb603" providerId="LiveId" clId="{6AB46019-F259-7B42-8FD8-591E1E26A880}" dt="2024-02-17T17:10:27.007" v="489"/>
      <pc:docMkLst>
        <pc:docMk/>
      </pc:docMkLst>
      <pc:sldChg chg="del">
        <pc:chgData name="Jim Fleming" userId="161791bae1afb603" providerId="LiveId" clId="{6AB46019-F259-7B42-8FD8-591E1E26A880}" dt="2024-02-17T16:16:41.259" v="11" actId="2696"/>
        <pc:sldMkLst>
          <pc:docMk/>
          <pc:sldMk cId="1321751761" sldId="491"/>
        </pc:sldMkLst>
      </pc:sldChg>
      <pc:sldChg chg="del">
        <pc:chgData name="Jim Fleming" userId="161791bae1afb603" providerId="LiveId" clId="{6AB46019-F259-7B42-8FD8-591E1E26A880}" dt="2024-02-17T16:16:41.933" v="12" actId="2696"/>
        <pc:sldMkLst>
          <pc:docMk/>
          <pc:sldMk cId="1424495844" sldId="556"/>
        </pc:sldMkLst>
      </pc:sldChg>
      <pc:sldChg chg="modSp mod">
        <pc:chgData name="Jim Fleming" userId="161791bae1afb603" providerId="LiveId" clId="{6AB46019-F259-7B42-8FD8-591E1E26A880}" dt="2024-02-17T16:17:17.231" v="24" actId="14100"/>
        <pc:sldMkLst>
          <pc:docMk/>
          <pc:sldMk cId="189513369" sldId="583"/>
        </pc:sldMkLst>
        <pc:spChg chg="mod">
          <ac:chgData name="Jim Fleming" userId="161791bae1afb603" providerId="LiveId" clId="{6AB46019-F259-7B42-8FD8-591E1E26A880}" dt="2024-02-17T16:16:54.286" v="21" actId="20577"/>
          <ac:spMkLst>
            <pc:docMk/>
            <pc:sldMk cId="189513369" sldId="583"/>
            <ac:spMk id="2" creationId="{1AC8C507-C381-A7EC-84C3-B88443D1F57A}"/>
          </ac:spMkLst>
        </pc:spChg>
        <pc:spChg chg="mod">
          <ac:chgData name="Jim Fleming" userId="161791bae1afb603" providerId="LiveId" clId="{6AB46019-F259-7B42-8FD8-591E1E26A880}" dt="2024-02-17T16:17:17.231" v="24" actId="14100"/>
          <ac:spMkLst>
            <pc:docMk/>
            <pc:sldMk cId="189513369" sldId="583"/>
            <ac:spMk id="5" creationId="{FDC8D6C2-5F52-D34B-23A0-601FDE73D0F9}"/>
          </ac:spMkLst>
        </pc:spChg>
      </pc:sldChg>
      <pc:sldChg chg="modSp mod">
        <pc:chgData name="Jim Fleming" userId="161791bae1afb603" providerId="LiveId" clId="{6AB46019-F259-7B42-8FD8-591E1E26A880}" dt="2024-02-17T16:16:34.479" v="8" actId="20577"/>
        <pc:sldMkLst>
          <pc:docMk/>
          <pc:sldMk cId="111229696" sldId="648"/>
        </pc:sldMkLst>
        <pc:spChg chg="mod">
          <ac:chgData name="Jim Fleming" userId="161791bae1afb603" providerId="LiveId" clId="{6AB46019-F259-7B42-8FD8-591E1E26A880}" dt="2024-02-17T16:16:34.479" v="8" actId="20577"/>
          <ac:spMkLst>
            <pc:docMk/>
            <pc:sldMk cId="111229696" sldId="648"/>
            <ac:spMk id="2" creationId="{1AC8C507-C381-A7EC-84C3-B88443D1F57A}"/>
          </ac:spMkLst>
        </pc:spChg>
      </pc:sldChg>
      <pc:sldChg chg="addSp delSp modSp add mod ord modShow">
        <pc:chgData name="Jim Fleming" userId="161791bae1afb603" providerId="LiveId" clId="{6AB46019-F259-7B42-8FD8-591E1E26A880}" dt="2024-02-17T17:02:17.672" v="441" actId="20577"/>
        <pc:sldMkLst>
          <pc:docMk/>
          <pc:sldMk cId="3074172924" sldId="649"/>
        </pc:sldMkLst>
        <pc:spChg chg="add mod">
          <ac:chgData name="Jim Fleming" userId="161791bae1afb603" providerId="LiveId" clId="{6AB46019-F259-7B42-8FD8-591E1E26A880}" dt="2024-02-17T17:02:17.672" v="441" actId="20577"/>
          <ac:spMkLst>
            <pc:docMk/>
            <pc:sldMk cId="3074172924" sldId="649"/>
            <ac:spMk id="3" creationId="{05EFF19F-368C-CA07-0E12-8DFB7DD9B127}"/>
          </ac:spMkLst>
        </pc:spChg>
        <pc:spChg chg="mod">
          <ac:chgData name="Jim Fleming" userId="161791bae1afb603" providerId="LiveId" clId="{6AB46019-F259-7B42-8FD8-591E1E26A880}" dt="2024-02-17T16:23:22.596" v="263" actId="20577"/>
          <ac:spMkLst>
            <pc:docMk/>
            <pc:sldMk cId="3074172924" sldId="649"/>
            <ac:spMk id="14" creationId="{5F776F3F-31E1-B7AA-5D11-1AB1A9490BFE}"/>
          </ac:spMkLst>
        </pc:spChg>
        <pc:picChg chg="add mod">
          <ac:chgData name="Jim Fleming" userId="161791bae1afb603" providerId="LiveId" clId="{6AB46019-F259-7B42-8FD8-591E1E26A880}" dt="2024-02-17T16:18:47.443" v="52" actId="1076"/>
          <ac:picMkLst>
            <pc:docMk/>
            <pc:sldMk cId="3074172924" sldId="649"/>
            <ac:picMk id="1026" creationId="{5AF4BA70-514E-E8CB-9FD6-EF73E6ABE8B0}"/>
          </ac:picMkLst>
        </pc:picChg>
        <pc:picChg chg="del">
          <ac:chgData name="Jim Fleming" userId="161791bae1afb603" providerId="LiveId" clId="{6AB46019-F259-7B42-8FD8-591E1E26A880}" dt="2024-02-17T16:17:59.093" v="46" actId="478"/>
          <ac:picMkLst>
            <pc:docMk/>
            <pc:sldMk cId="3074172924" sldId="649"/>
            <ac:picMk id="1028" creationId="{A5FBBB18-BD8E-0727-20B6-2B3B29DF0216}"/>
          </ac:picMkLst>
        </pc:picChg>
      </pc:sldChg>
      <pc:sldChg chg="addSp modSp add mod">
        <pc:chgData name="Jim Fleming" userId="161791bae1afb603" providerId="LiveId" clId="{6AB46019-F259-7B42-8FD8-591E1E26A880}" dt="2024-02-17T17:02:24.666" v="443"/>
        <pc:sldMkLst>
          <pc:docMk/>
          <pc:sldMk cId="1602142597" sldId="650"/>
        </pc:sldMkLst>
        <pc:spChg chg="add mod">
          <ac:chgData name="Jim Fleming" userId="161791bae1afb603" providerId="LiveId" clId="{6AB46019-F259-7B42-8FD8-591E1E26A880}" dt="2024-02-17T17:02:24.666" v="443"/>
          <ac:spMkLst>
            <pc:docMk/>
            <pc:sldMk cId="1602142597" sldId="650"/>
            <ac:spMk id="3" creationId="{56C72829-1E30-BCB4-CC07-8E67348F09C7}"/>
          </ac:spMkLst>
        </pc:spChg>
        <pc:spChg chg="mod">
          <ac:chgData name="Jim Fleming" userId="161791bae1afb603" providerId="LiveId" clId="{6AB46019-F259-7B42-8FD8-591E1E26A880}" dt="2024-02-17T16:20:15.858" v="58"/>
          <ac:spMkLst>
            <pc:docMk/>
            <pc:sldMk cId="1602142597" sldId="650"/>
            <ac:spMk id="14" creationId="{5F776F3F-31E1-B7AA-5D11-1AB1A9490BFE}"/>
          </ac:spMkLst>
        </pc:spChg>
      </pc:sldChg>
      <pc:sldChg chg="addSp delSp modSp add mod ord">
        <pc:chgData name="Jim Fleming" userId="161791bae1afb603" providerId="LiveId" clId="{6AB46019-F259-7B42-8FD8-591E1E26A880}" dt="2024-02-17T16:51:03.974" v="385" actId="20578"/>
        <pc:sldMkLst>
          <pc:docMk/>
          <pc:sldMk cId="393940001" sldId="651"/>
        </pc:sldMkLst>
        <pc:spChg chg="mod">
          <ac:chgData name="Jim Fleming" userId="161791bae1afb603" providerId="LiveId" clId="{6AB46019-F259-7B42-8FD8-591E1E26A880}" dt="2024-02-17T16:22:10.063" v="247" actId="20577"/>
          <ac:spMkLst>
            <pc:docMk/>
            <pc:sldMk cId="393940001" sldId="651"/>
            <ac:spMk id="14" creationId="{5F776F3F-31E1-B7AA-5D11-1AB1A9490BFE}"/>
          </ac:spMkLst>
        </pc:spChg>
        <pc:picChg chg="del">
          <ac:chgData name="Jim Fleming" userId="161791bae1afb603" providerId="LiveId" clId="{6AB46019-F259-7B42-8FD8-591E1E26A880}" dt="2024-02-17T16:20:33.233" v="60" actId="478"/>
          <ac:picMkLst>
            <pc:docMk/>
            <pc:sldMk cId="393940001" sldId="651"/>
            <ac:picMk id="1026" creationId="{5AF4BA70-514E-E8CB-9FD6-EF73E6ABE8B0}"/>
          </ac:picMkLst>
        </pc:picChg>
        <pc:picChg chg="add mod">
          <ac:chgData name="Jim Fleming" userId="161791bae1afb603" providerId="LiveId" clId="{6AB46019-F259-7B42-8FD8-591E1E26A880}" dt="2024-02-17T16:21:02.843" v="78" actId="1076"/>
          <ac:picMkLst>
            <pc:docMk/>
            <pc:sldMk cId="393940001" sldId="651"/>
            <ac:picMk id="3074" creationId="{78071375-E7B6-FE3D-B8B6-838082EB772A}"/>
          </ac:picMkLst>
        </pc:picChg>
      </pc:sldChg>
      <pc:sldChg chg="addSp modSp add">
        <pc:chgData name="Jim Fleming" userId="161791bae1afb603" providerId="LiveId" clId="{6AB46019-F259-7B42-8FD8-591E1E26A880}" dt="2024-02-17T17:02:23.040" v="442"/>
        <pc:sldMkLst>
          <pc:docMk/>
          <pc:sldMk cId="3793965937" sldId="652"/>
        </pc:sldMkLst>
        <pc:spChg chg="add mod">
          <ac:chgData name="Jim Fleming" userId="161791bae1afb603" providerId="LiveId" clId="{6AB46019-F259-7B42-8FD8-591E1E26A880}" dt="2024-02-17T17:02:23.040" v="442"/>
          <ac:spMkLst>
            <pc:docMk/>
            <pc:sldMk cId="3793965937" sldId="652"/>
            <ac:spMk id="3" creationId="{FFC5A960-567A-62E8-2536-4F0BA050DDC1}"/>
          </ac:spMkLst>
        </pc:spChg>
      </pc:sldChg>
      <pc:sldChg chg="addSp delSp modSp add mod ord">
        <pc:chgData name="Jim Fleming" userId="161791bae1afb603" providerId="LiveId" clId="{6AB46019-F259-7B42-8FD8-591E1E26A880}" dt="2024-02-17T16:31:51.914" v="383" actId="207"/>
        <pc:sldMkLst>
          <pc:docMk/>
          <pc:sldMk cId="203799559" sldId="653"/>
        </pc:sldMkLst>
        <pc:spChg chg="add mod">
          <ac:chgData name="Jim Fleming" userId="161791bae1afb603" providerId="LiveId" clId="{6AB46019-F259-7B42-8FD8-591E1E26A880}" dt="2024-02-17T16:31:06.681" v="379" actId="121"/>
          <ac:spMkLst>
            <pc:docMk/>
            <pc:sldMk cId="203799559" sldId="653"/>
            <ac:spMk id="3" creationId="{ECF8F519-D24E-B3B7-01DE-6092CC3CA626}"/>
          </ac:spMkLst>
        </pc:spChg>
        <pc:spChg chg="mod">
          <ac:chgData name="Jim Fleming" userId="161791bae1afb603" providerId="LiveId" clId="{6AB46019-F259-7B42-8FD8-591E1E26A880}" dt="2024-02-17T16:31:51.914" v="383" actId="207"/>
          <ac:spMkLst>
            <pc:docMk/>
            <pc:sldMk cId="203799559" sldId="653"/>
            <ac:spMk id="14" creationId="{5F776F3F-31E1-B7AA-5D11-1AB1A9490BFE}"/>
          </ac:spMkLst>
        </pc:spChg>
        <pc:picChg chg="del">
          <ac:chgData name="Jim Fleming" userId="161791bae1afb603" providerId="LiveId" clId="{6AB46019-F259-7B42-8FD8-591E1E26A880}" dt="2024-02-17T16:30:21.197" v="323" actId="478"/>
          <ac:picMkLst>
            <pc:docMk/>
            <pc:sldMk cId="203799559" sldId="653"/>
            <ac:picMk id="3074" creationId="{78071375-E7B6-FE3D-B8B6-838082EB772A}"/>
          </ac:picMkLst>
        </pc:picChg>
      </pc:sldChg>
      <pc:sldChg chg="del">
        <pc:chgData name="Jim Fleming" userId="161791bae1afb603" providerId="LiveId" clId="{6AB46019-F259-7B42-8FD8-591E1E26A880}" dt="2024-02-17T16:16:46.802" v="14" actId="2696"/>
        <pc:sldMkLst>
          <pc:docMk/>
          <pc:sldMk cId="3271848622" sldId="655"/>
        </pc:sldMkLst>
      </pc:sldChg>
      <pc:sldChg chg="del">
        <pc:chgData name="Jim Fleming" userId="161791bae1afb603" providerId="LiveId" clId="{6AB46019-F259-7B42-8FD8-591E1E26A880}" dt="2024-02-17T16:16:48.178" v="15" actId="2696"/>
        <pc:sldMkLst>
          <pc:docMk/>
          <pc:sldMk cId="1646452653" sldId="656"/>
        </pc:sldMkLst>
      </pc:sldChg>
      <pc:sldChg chg="del">
        <pc:chgData name="Jim Fleming" userId="161791bae1afb603" providerId="LiveId" clId="{6AB46019-F259-7B42-8FD8-591E1E26A880}" dt="2024-02-17T16:16:37.395" v="9" actId="2696"/>
        <pc:sldMkLst>
          <pc:docMk/>
          <pc:sldMk cId="4050988270" sldId="657"/>
        </pc:sldMkLst>
      </pc:sldChg>
      <pc:sldChg chg="del">
        <pc:chgData name="Jim Fleming" userId="161791bae1afb603" providerId="LiveId" clId="{6AB46019-F259-7B42-8FD8-591E1E26A880}" dt="2024-02-17T16:16:38.498" v="10" actId="2696"/>
        <pc:sldMkLst>
          <pc:docMk/>
          <pc:sldMk cId="1843317052" sldId="658"/>
        </pc:sldMkLst>
      </pc:sldChg>
      <pc:sldChg chg="del">
        <pc:chgData name="Jim Fleming" userId="161791bae1afb603" providerId="LiveId" clId="{6AB46019-F259-7B42-8FD8-591E1E26A880}" dt="2024-02-17T16:16:42.755" v="13" actId="2696"/>
        <pc:sldMkLst>
          <pc:docMk/>
          <pc:sldMk cId="1118561676" sldId="659"/>
        </pc:sldMkLst>
      </pc:sldChg>
      <pc:sldChg chg="add">
        <pc:chgData name="Jim Fleming" userId="161791bae1afb603" providerId="LiveId" clId="{6AB46019-F259-7B42-8FD8-591E1E26A880}" dt="2024-02-17T16:49:32.367" v="384"/>
        <pc:sldMkLst>
          <pc:docMk/>
          <pc:sldMk cId="947007242" sldId="680"/>
        </pc:sldMkLst>
      </pc:sldChg>
      <pc:sldChg chg="add ord">
        <pc:chgData name="Jim Fleming" userId="161791bae1afb603" providerId="LiveId" clId="{6AB46019-F259-7B42-8FD8-591E1E26A880}" dt="2024-02-17T16:52:01.902" v="387" actId="20578"/>
        <pc:sldMkLst>
          <pc:docMk/>
          <pc:sldMk cId="3971932133" sldId="681"/>
        </pc:sldMkLst>
      </pc:sldChg>
      <pc:sldChg chg="add ord">
        <pc:chgData name="Jim Fleming" userId="161791bae1afb603" providerId="LiveId" clId="{6AB46019-F259-7B42-8FD8-591E1E26A880}" dt="2024-02-17T16:52:06.218" v="389" actId="20578"/>
        <pc:sldMkLst>
          <pc:docMk/>
          <pc:sldMk cId="134997706" sldId="682"/>
        </pc:sldMkLst>
      </pc:sldChg>
      <pc:sldChg chg="addSp delSp modSp add mod ord">
        <pc:chgData name="Jim Fleming" userId="161791bae1afb603" providerId="LiveId" clId="{6AB46019-F259-7B42-8FD8-591E1E26A880}" dt="2024-02-17T17:02:49.803" v="466" actId="20577"/>
        <pc:sldMkLst>
          <pc:docMk/>
          <pc:sldMk cId="1454660632" sldId="683"/>
        </pc:sldMkLst>
        <pc:spChg chg="del">
          <ac:chgData name="Jim Fleming" userId="161791bae1afb603" providerId="LiveId" clId="{6AB46019-F259-7B42-8FD8-591E1E26A880}" dt="2024-02-17T17:00:07.608" v="408" actId="478"/>
          <ac:spMkLst>
            <pc:docMk/>
            <pc:sldMk cId="1454660632" sldId="683"/>
            <ac:spMk id="2" creationId="{1AC8C507-C381-A7EC-84C3-B88443D1F57A}"/>
          </ac:spMkLst>
        </pc:spChg>
        <pc:spChg chg="add del mod">
          <ac:chgData name="Jim Fleming" userId="161791bae1afb603" providerId="LiveId" clId="{6AB46019-F259-7B42-8FD8-591E1E26A880}" dt="2024-02-17T17:00:09.316" v="409" actId="478"/>
          <ac:spMkLst>
            <pc:docMk/>
            <pc:sldMk cId="1454660632" sldId="683"/>
            <ac:spMk id="4" creationId="{F4B828EE-96C4-FE3F-9B04-093AB9C8B5E7}"/>
          </ac:spMkLst>
        </pc:spChg>
        <pc:spChg chg="add mod">
          <ac:chgData name="Jim Fleming" userId="161791bae1afb603" providerId="LiveId" clId="{6AB46019-F259-7B42-8FD8-591E1E26A880}" dt="2024-02-17T17:02:49.803" v="466" actId="20577"/>
          <ac:spMkLst>
            <pc:docMk/>
            <pc:sldMk cId="1454660632" sldId="683"/>
            <ac:spMk id="5" creationId="{3A00C106-A599-BA51-2C6E-0FF9D10B48F0}"/>
          </ac:spMkLst>
        </pc:spChg>
        <pc:picChg chg="add del">
          <ac:chgData name="Jim Fleming" userId="161791bae1afb603" providerId="LiveId" clId="{6AB46019-F259-7B42-8FD8-591E1E26A880}" dt="2024-02-17T17:00:04.157" v="406" actId="478"/>
          <ac:picMkLst>
            <pc:docMk/>
            <pc:sldMk cId="1454660632" sldId="683"/>
            <ac:picMk id="1026" creationId="{592A704E-C548-5333-31D4-BC35490FCAB2}"/>
          </ac:picMkLst>
        </pc:picChg>
        <pc:picChg chg="add mod">
          <ac:chgData name="Jim Fleming" userId="161791bae1afb603" providerId="LiveId" clId="{6AB46019-F259-7B42-8FD8-591E1E26A880}" dt="2024-02-17T17:00:13.030" v="410" actId="1076"/>
          <ac:picMkLst>
            <pc:docMk/>
            <pc:sldMk cId="1454660632" sldId="683"/>
            <ac:picMk id="1028" creationId="{4F46F27D-397E-398E-C929-B6F2707B3980}"/>
          </ac:picMkLst>
        </pc:picChg>
      </pc:sldChg>
      <pc:sldChg chg="addSp delSp modSp add mod">
        <pc:chgData name="Jim Fleming" userId="161791bae1afb603" providerId="LiveId" clId="{6AB46019-F259-7B42-8FD8-591E1E26A880}" dt="2024-02-17T16:55:34.331" v="402" actId="1076"/>
        <pc:sldMkLst>
          <pc:docMk/>
          <pc:sldMk cId="2460760297" sldId="684"/>
        </pc:sldMkLst>
        <pc:spChg chg="add del mod">
          <ac:chgData name="Jim Fleming" userId="161791bae1afb603" providerId="LiveId" clId="{6AB46019-F259-7B42-8FD8-591E1E26A880}" dt="2024-02-17T16:55:05.819" v="395" actId="478"/>
          <ac:spMkLst>
            <pc:docMk/>
            <pc:sldMk cId="2460760297" sldId="684"/>
            <ac:spMk id="4" creationId="{F7BE93A2-E24D-46FF-405C-CAEEB88BEAAC}"/>
          </ac:spMkLst>
        </pc:spChg>
        <pc:spChg chg="del">
          <ac:chgData name="Jim Fleming" userId="161791bae1afb603" providerId="LiveId" clId="{6AB46019-F259-7B42-8FD8-591E1E26A880}" dt="2024-02-17T16:55:03.948" v="394" actId="478"/>
          <ac:spMkLst>
            <pc:docMk/>
            <pc:sldMk cId="2460760297" sldId="684"/>
            <ac:spMk id="14" creationId="{5F776F3F-31E1-B7AA-5D11-1AB1A9490BFE}"/>
          </ac:spMkLst>
        </pc:spChg>
        <pc:picChg chg="add mod">
          <ac:chgData name="Jim Fleming" userId="161791bae1afb603" providerId="LiveId" clId="{6AB46019-F259-7B42-8FD8-591E1E26A880}" dt="2024-02-17T16:55:34.331" v="402" actId="1076"/>
          <ac:picMkLst>
            <pc:docMk/>
            <pc:sldMk cId="2460760297" sldId="684"/>
            <ac:picMk id="6" creationId="{DE02010B-8580-0719-DB21-C8ABBAC1AD50}"/>
          </ac:picMkLst>
        </pc:picChg>
        <pc:picChg chg="del">
          <ac:chgData name="Jim Fleming" userId="161791bae1afb603" providerId="LiveId" clId="{6AB46019-F259-7B42-8FD8-591E1E26A880}" dt="2024-02-17T16:55:01.951" v="393" actId="478"/>
          <ac:picMkLst>
            <pc:docMk/>
            <pc:sldMk cId="2460760297" sldId="684"/>
            <ac:picMk id="1026" creationId="{5AF4BA70-514E-E8CB-9FD6-EF73E6ABE8B0}"/>
          </ac:picMkLst>
        </pc:picChg>
      </pc:sldChg>
      <pc:sldChg chg="addSp delSp add">
        <pc:chgData name="Jim Fleming" userId="161791bae1afb603" providerId="LiveId" clId="{6AB46019-F259-7B42-8FD8-591E1E26A880}" dt="2024-02-17T17:01:03.067" v="413"/>
        <pc:sldMkLst>
          <pc:docMk/>
          <pc:sldMk cId="1468327486" sldId="685"/>
        </pc:sldMkLst>
        <pc:picChg chg="del">
          <ac:chgData name="Jim Fleming" userId="161791bae1afb603" providerId="LiveId" clId="{6AB46019-F259-7B42-8FD8-591E1E26A880}" dt="2024-02-17T17:00:54.977" v="412" actId="478"/>
          <ac:picMkLst>
            <pc:docMk/>
            <pc:sldMk cId="1468327486" sldId="685"/>
            <ac:picMk id="1028" creationId="{4F46F27D-397E-398E-C929-B6F2707B3980}"/>
          </ac:picMkLst>
        </pc:picChg>
        <pc:picChg chg="add">
          <ac:chgData name="Jim Fleming" userId="161791bae1afb603" providerId="LiveId" clId="{6AB46019-F259-7B42-8FD8-591E1E26A880}" dt="2024-02-17T17:01:03.067" v="413"/>
          <ac:picMkLst>
            <pc:docMk/>
            <pc:sldMk cId="1468327486" sldId="685"/>
            <ac:picMk id="3074" creationId="{08C7657F-3DEB-31DD-7C74-7F610E423913}"/>
          </ac:picMkLst>
        </pc:picChg>
      </pc:sldChg>
      <pc:sldChg chg="modSp add">
        <pc:chgData name="Jim Fleming" userId="161791bae1afb603" providerId="LiveId" clId="{6AB46019-F259-7B42-8FD8-591E1E26A880}" dt="2024-02-17T17:09:09.919" v="474" actId="1076"/>
        <pc:sldMkLst>
          <pc:docMk/>
          <pc:sldMk cId="3399829410" sldId="686"/>
        </pc:sldMkLst>
        <pc:picChg chg="mod">
          <ac:chgData name="Jim Fleming" userId="161791bae1afb603" providerId="LiveId" clId="{6AB46019-F259-7B42-8FD8-591E1E26A880}" dt="2024-02-17T17:09:09.919" v="474" actId="1076"/>
          <ac:picMkLst>
            <pc:docMk/>
            <pc:sldMk cId="3399829410" sldId="686"/>
            <ac:picMk id="3074" creationId="{08C7657F-3DEB-31DD-7C74-7F610E423913}"/>
          </ac:picMkLst>
        </pc:picChg>
      </pc:sldChg>
      <pc:sldChg chg="addSp modSp add mod modAnim">
        <pc:chgData name="Jim Fleming" userId="161791bae1afb603" providerId="LiveId" clId="{6AB46019-F259-7B42-8FD8-591E1E26A880}" dt="2024-02-17T17:10:27.007" v="489"/>
        <pc:sldMkLst>
          <pc:docMk/>
          <pc:sldMk cId="2757402413" sldId="687"/>
        </pc:sldMkLst>
        <pc:spChg chg="add mod">
          <ac:chgData name="Jim Fleming" userId="161791bae1afb603" providerId="LiveId" clId="{6AB46019-F259-7B42-8FD8-591E1E26A880}" dt="2024-02-17T17:10:18.669" v="488" actId="1076"/>
          <ac:spMkLst>
            <pc:docMk/>
            <pc:sldMk cId="2757402413" sldId="687"/>
            <ac:spMk id="2" creationId="{40B006CA-8342-1C6E-B6DD-B24A108A8BBE}"/>
          </ac:spMkLst>
        </pc:spChg>
        <pc:picChg chg="mod">
          <ac:chgData name="Jim Fleming" userId="161791bae1afb603" providerId="LiveId" clId="{6AB46019-F259-7B42-8FD8-591E1E26A880}" dt="2024-02-17T17:09:40.303" v="479" actId="1076"/>
          <ac:picMkLst>
            <pc:docMk/>
            <pc:sldMk cId="2757402413" sldId="687"/>
            <ac:picMk id="3074" creationId="{08C7657F-3DEB-31DD-7C74-7F610E423913}"/>
          </ac:picMkLst>
        </pc:picChg>
      </pc:sldChg>
    </pc:docChg>
  </pc:docChgLst>
  <pc:docChgLst>
    <pc:chgData name="Jim Fleming" userId="161791bae1afb603" providerId="LiveId" clId="{2F259F04-A6E4-8241-9C33-025C975D4BFE}"/>
    <pc:docChg chg="undo custSel addSld delSld modSld sldOrd">
      <pc:chgData name="Jim Fleming" userId="161791bae1afb603" providerId="LiveId" clId="{2F259F04-A6E4-8241-9C33-025C975D4BFE}" dt="2023-10-09T00:56:00.813" v="404" actId="20578"/>
      <pc:docMkLst>
        <pc:docMk/>
      </pc:docMkLst>
      <pc:sldChg chg="modSp mod">
        <pc:chgData name="Jim Fleming" userId="161791bae1afb603" providerId="LiveId" clId="{2F259F04-A6E4-8241-9C33-025C975D4BFE}" dt="2023-10-08T21:55:32.509" v="26" actId="20577"/>
        <pc:sldMkLst>
          <pc:docMk/>
          <pc:sldMk cId="95395388" sldId="487"/>
        </pc:sldMkLst>
        <pc:spChg chg="mod">
          <ac:chgData name="Jim Fleming" userId="161791bae1afb603" providerId="LiveId" clId="{2F259F04-A6E4-8241-9C33-025C975D4BFE}" dt="2023-10-08T21:55:12.158" v="22" actId="6549"/>
          <ac:spMkLst>
            <pc:docMk/>
            <pc:sldMk cId="95395388" sldId="487"/>
            <ac:spMk id="2" creationId="{1AC8C507-C381-A7EC-84C3-B88443D1F57A}"/>
          </ac:spMkLst>
        </pc:spChg>
        <pc:spChg chg="mod">
          <ac:chgData name="Jim Fleming" userId="161791bae1afb603" providerId="LiveId" clId="{2F259F04-A6E4-8241-9C33-025C975D4BFE}" dt="2023-10-08T21:55:32.509" v="26" actId="20577"/>
          <ac:spMkLst>
            <pc:docMk/>
            <pc:sldMk cId="95395388" sldId="487"/>
            <ac:spMk id="5" creationId="{FDC8D6C2-5F52-D34B-23A0-601FDE73D0F9}"/>
          </ac:spMkLst>
        </pc:spChg>
      </pc:sldChg>
      <pc:sldChg chg="modSp mod">
        <pc:chgData name="Jim Fleming" userId="161791bae1afb603" providerId="LiveId" clId="{2F259F04-A6E4-8241-9C33-025C975D4BFE}" dt="2023-10-09T00:27:05.932" v="32" actId="20577"/>
        <pc:sldMkLst>
          <pc:docMk/>
          <pc:sldMk cId="3656160492" sldId="545"/>
        </pc:sldMkLst>
        <pc:spChg chg="mod">
          <ac:chgData name="Jim Fleming" userId="161791bae1afb603" providerId="LiveId" clId="{2F259F04-A6E4-8241-9C33-025C975D4BFE}" dt="2023-10-09T00:27:05.932" v="32" actId="20577"/>
          <ac:spMkLst>
            <pc:docMk/>
            <pc:sldMk cId="3656160492" sldId="545"/>
            <ac:spMk id="14" creationId="{5F776F3F-31E1-B7AA-5D11-1AB1A9490BFE}"/>
          </ac:spMkLst>
        </pc:spChg>
      </pc:sldChg>
      <pc:sldChg chg="del">
        <pc:chgData name="Jim Fleming" userId="161791bae1afb603" providerId="LiveId" clId="{2F259F04-A6E4-8241-9C33-025C975D4BFE}" dt="2023-10-09T00:34:50.989" v="156" actId="2696"/>
        <pc:sldMkLst>
          <pc:docMk/>
          <pc:sldMk cId="3815720884" sldId="546"/>
        </pc:sldMkLst>
      </pc:sldChg>
      <pc:sldChg chg="modSp mod ord">
        <pc:chgData name="Jim Fleming" userId="161791bae1afb603" providerId="LiveId" clId="{2F259F04-A6E4-8241-9C33-025C975D4BFE}" dt="2023-10-09T00:27:42.676" v="70" actId="20577"/>
        <pc:sldMkLst>
          <pc:docMk/>
          <pc:sldMk cId="1845292652" sldId="547"/>
        </pc:sldMkLst>
        <pc:spChg chg="mod">
          <ac:chgData name="Jim Fleming" userId="161791bae1afb603" providerId="LiveId" clId="{2F259F04-A6E4-8241-9C33-025C975D4BFE}" dt="2023-10-09T00:27:42.676" v="70" actId="20577"/>
          <ac:spMkLst>
            <pc:docMk/>
            <pc:sldMk cId="1845292652" sldId="547"/>
            <ac:spMk id="14" creationId="{5F776F3F-31E1-B7AA-5D11-1AB1A9490BFE}"/>
          </ac:spMkLst>
        </pc:spChg>
      </pc:sldChg>
      <pc:sldChg chg="modSp mod">
        <pc:chgData name="Jim Fleming" userId="161791bae1afb603" providerId="LiveId" clId="{2F259F04-A6E4-8241-9C33-025C975D4BFE}" dt="2023-10-09T00:32:43.875" v="125" actId="20577"/>
        <pc:sldMkLst>
          <pc:docMk/>
          <pc:sldMk cId="4127736994" sldId="548"/>
        </pc:sldMkLst>
        <pc:spChg chg="mod">
          <ac:chgData name="Jim Fleming" userId="161791bae1afb603" providerId="LiveId" clId="{2F259F04-A6E4-8241-9C33-025C975D4BFE}" dt="2023-10-09T00:32:43.875" v="125" actId="20577"/>
          <ac:spMkLst>
            <pc:docMk/>
            <pc:sldMk cId="4127736994" sldId="548"/>
            <ac:spMk id="3" creationId="{7AB4CD8A-D6E1-E979-8AB5-FC6B8EEB6AD5}"/>
          </ac:spMkLst>
        </pc:spChg>
      </pc:sldChg>
      <pc:sldChg chg="del">
        <pc:chgData name="Jim Fleming" userId="161791bae1afb603" providerId="LiveId" clId="{2F259F04-A6E4-8241-9C33-025C975D4BFE}" dt="2023-10-09T00:35:12.408" v="160" actId="2696"/>
        <pc:sldMkLst>
          <pc:docMk/>
          <pc:sldMk cId="2520584871" sldId="550"/>
        </pc:sldMkLst>
      </pc:sldChg>
      <pc:sldChg chg="del">
        <pc:chgData name="Jim Fleming" userId="161791bae1afb603" providerId="LiveId" clId="{2F259F04-A6E4-8241-9C33-025C975D4BFE}" dt="2023-10-09T00:34:49.792" v="153" actId="2696"/>
        <pc:sldMkLst>
          <pc:docMk/>
          <pc:sldMk cId="1593142164" sldId="552"/>
        </pc:sldMkLst>
      </pc:sldChg>
      <pc:sldChg chg="del">
        <pc:chgData name="Jim Fleming" userId="161791bae1afb603" providerId="LiveId" clId="{2F259F04-A6E4-8241-9C33-025C975D4BFE}" dt="2023-10-09T00:34:50.209" v="154" actId="2696"/>
        <pc:sldMkLst>
          <pc:docMk/>
          <pc:sldMk cId="3568619192" sldId="553"/>
        </pc:sldMkLst>
      </pc:sldChg>
      <pc:sldChg chg="del">
        <pc:chgData name="Jim Fleming" userId="161791bae1afb603" providerId="LiveId" clId="{2F259F04-A6E4-8241-9C33-025C975D4BFE}" dt="2023-10-09T00:34:50.602" v="155" actId="2696"/>
        <pc:sldMkLst>
          <pc:docMk/>
          <pc:sldMk cId="4177728732" sldId="554"/>
        </pc:sldMkLst>
      </pc:sldChg>
      <pc:sldChg chg="del">
        <pc:chgData name="Jim Fleming" userId="161791bae1afb603" providerId="LiveId" clId="{2F259F04-A6E4-8241-9C33-025C975D4BFE}" dt="2023-10-09T00:34:51.359" v="157" actId="2696"/>
        <pc:sldMkLst>
          <pc:docMk/>
          <pc:sldMk cId="1238143276" sldId="555"/>
        </pc:sldMkLst>
      </pc:sldChg>
      <pc:sldChg chg="del">
        <pc:chgData name="Jim Fleming" userId="161791bae1afb603" providerId="LiveId" clId="{2F259F04-A6E4-8241-9C33-025C975D4BFE}" dt="2023-10-09T00:34:51.738" v="158" actId="2696"/>
        <pc:sldMkLst>
          <pc:docMk/>
          <pc:sldMk cId="1273761994" sldId="556"/>
        </pc:sldMkLst>
      </pc:sldChg>
      <pc:sldChg chg="del">
        <pc:chgData name="Jim Fleming" userId="161791bae1afb603" providerId="LiveId" clId="{2F259F04-A6E4-8241-9C33-025C975D4BFE}" dt="2023-10-09T00:34:52.413" v="159" actId="2696"/>
        <pc:sldMkLst>
          <pc:docMk/>
          <pc:sldMk cId="3355254327" sldId="557"/>
        </pc:sldMkLst>
      </pc:sldChg>
      <pc:sldChg chg="del">
        <pc:chgData name="Jim Fleming" userId="161791bae1afb603" providerId="LiveId" clId="{2F259F04-A6E4-8241-9C33-025C975D4BFE}" dt="2023-10-09T00:34:39.544" v="148" actId="2696"/>
        <pc:sldMkLst>
          <pc:docMk/>
          <pc:sldMk cId="2752720607" sldId="558"/>
        </pc:sldMkLst>
      </pc:sldChg>
      <pc:sldChg chg="del">
        <pc:chgData name="Jim Fleming" userId="161791bae1afb603" providerId="LiveId" clId="{2F259F04-A6E4-8241-9C33-025C975D4BFE}" dt="2023-10-09T00:34:49.411" v="152" actId="2696"/>
        <pc:sldMkLst>
          <pc:docMk/>
          <pc:sldMk cId="1404910250" sldId="559"/>
        </pc:sldMkLst>
      </pc:sldChg>
      <pc:sldChg chg="modSp mod">
        <pc:chgData name="Jim Fleming" userId="161791bae1afb603" providerId="LiveId" clId="{2F259F04-A6E4-8241-9C33-025C975D4BFE}" dt="2023-10-08T21:54:53.781" v="5" actId="20577"/>
        <pc:sldMkLst>
          <pc:docMk/>
          <pc:sldMk cId="270792197" sldId="563"/>
        </pc:sldMkLst>
        <pc:spChg chg="mod">
          <ac:chgData name="Jim Fleming" userId="161791bae1afb603" providerId="LiveId" clId="{2F259F04-A6E4-8241-9C33-025C975D4BFE}" dt="2023-10-08T21:54:53.781" v="5" actId="20577"/>
          <ac:spMkLst>
            <pc:docMk/>
            <pc:sldMk cId="270792197" sldId="563"/>
            <ac:spMk id="2" creationId="{1AC8C507-C381-A7EC-84C3-B88443D1F57A}"/>
          </ac:spMkLst>
        </pc:spChg>
      </pc:sldChg>
      <pc:sldChg chg="modSp add mod ord modShow">
        <pc:chgData name="Jim Fleming" userId="161791bae1afb603" providerId="LiveId" clId="{2F259F04-A6E4-8241-9C33-025C975D4BFE}" dt="2023-10-09T00:52:33.559" v="395" actId="20577"/>
        <pc:sldMkLst>
          <pc:docMk/>
          <pc:sldMk cId="1826648014" sldId="564"/>
        </pc:sldMkLst>
        <pc:spChg chg="mod">
          <ac:chgData name="Jim Fleming" userId="161791bae1afb603" providerId="LiveId" clId="{2F259F04-A6E4-8241-9C33-025C975D4BFE}" dt="2023-10-09T00:52:33.559" v="395" actId="20577"/>
          <ac:spMkLst>
            <pc:docMk/>
            <pc:sldMk cId="1826648014" sldId="564"/>
            <ac:spMk id="14" creationId="{5F776F3F-31E1-B7AA-5D11-1AB1A9490BFE}"/>
          </ac:spMkLst>
        </pc:spChg>
      </pc:sldChg>
      <pc:sldChg chg="del">
        <pc:chgData name="Jim Fleming" userId="161791bae1afb603" providerId="LiveId" clId="{2F259F04-A6E4-8241-9C33-025C975D4BFE}" dt="2023-10-08T21:55:04.284" v="11" actId="2696"/>
        <pc:sldMkLst>
          <pc:docMk/>
          <pc:sldMk cId="2692311070" sldId="564"/>
        </pc:sldMkLst>
      </pc:sldChg>
      <pc:sldChg chg="modSp add mod ord">
        <pc:chgData name="Jim Fleming" userId="161791bae1afb603" providerId="LiveId" clId="{2F259F04-A6E4-8241-9C33-025C975D4BFE}" dt="2023-10-09T00:53:09.355" v="402" actId="20577"/>
        <pc:sldMkLst>
          <pc:docMk/>
          <pc:sldMk cId="414719777" sldId="565"/>
        </pc:sldMkLst>
        <pc:spChg chg="mod">
          <ac:chgData name="Jim Fleming" userId="161791bae1afb603" providerId="LiveId" clId="{2F259F04-A6E4-8241-9C33-025C975D4BFE}" dt="2023-10-09T00:53:09.355" v="402" actId="20577"/>
          <ac:spMkLst>
            <pc:docMk/>
            <pc:sldMk cId="414719777" sldId="565"/>
            <ac:spMk id="14" creationId="{5F776F3F-31E1-B7AA-5D11-1AB1A9490BFE}"/>
          </ac:spMkLst>
        </pc:spChg>
      </pc:sldChg>
      <pc:sldChg chg="modSp add del mod ord">
        <pc:chgData name="Jim Fleming" userId="161791bae1afb603" providerId="LiveId" clId="{2F259F04-A6E4-8241-9C33-025C975D4BFE}" dt="2023-10-09T00:53:13.445" v="403" actId="2696"/>
        <pc:sldMkLst>
          <pc:docMk/>
          <pc:sldMk cId="162255658" sldId="566"/>
        </pc:sldMkLst>
        <pc:spChg chg="mod">
          <ac:chgData name="Jim Fleming" userId="161791bae1afb603" providerId="LiveId" clId="{2F259F04-A6E4-8241-9C33-025C975D4BFE}" dt="2023-10-09T00:52:58.594" v="396" actId="21"/>
          <ac:spMkLst>
            <pc:docMk/>
            <pc:sldMk cId="162255658" sldId="566"/>
            <ac:spMk id="14" creationId="{5F776F3F-31E1-B7AA-5D11-1AB1A9490BFE}"/>
          </ac:spMkLst>
        </pc:spChg>
      </pc:sldChg>
      <pc:sldChg chg="del">
        <pc:chgData name="Jim Fleming" userId="161791bae1afb603" providerId="LiveId" clId="{2F259F04-A6E4-8241-9C33-025C975D4BFE}" dt="2023-10-08T21:55:05.350" v="12" actId="2696"/>
        <pc:sldMkLst>
          <pc:docMk/>
          <pc:sldMk cId="2193666224" sldId="566"/>
        </pc:sldMkLst>
      </pc:sldChg>
      <pc:sldChg chg="del">
        <pc:chgData name="Jim Fleming" userId="161791bae1afb603" providerId="LiveId" clId="{2F259F04-A6E4-8241-9C33-025C975D4BFE}" dt="2023-10-08T21:55:00.292" v="7" actId="2696"/>
        <pc:sldMkLst>
          <pc:docMk/>
          <pc:sldMk cId="137352595" sldId="567"/>
        </pc:sldMkLst>
      </pc:sldChg>
      <pc:sldChg chg="add ord">
        <pc:chgData name="Jim Fleming" userId="161791bae1afb603" providerId="LiveId" clId="{2F259F04-A6E4-8241-9C33-025C975D4BFE}" dt="2023-10-09T00:30:32.633" v="96" actId="20578"/>
        <pc:sldMkLst>
          <pc:docMk/>
          <pc:sldMk cId="1323222175" sldId="567"/>
        </pc:sldMkLst>
      </pc:sldChg>
      <pc:sldChg chg="add ord">
        <pc:chgData name="Jim Fleming" userId="161791bae1afb603" providerId="LiveId" clId="{2F259F04-A6E4-8241-9C33-025C975D4BFE}" dt="2023-10-09T00:30:38.177" v="98" actId="20578"/>
        <pc:sldMkLst>
          <pc:docMk/>
          <pc:sldMk cId="73851506" sldId="568"/>
        </pc:sldMkLst>
      </pc:sldChg>
      <pc:sldChg chg="del">
        <pc:chgData name="Jim Fleming" userId="161791bae1afb603" providerId="LiveId" clId="{2F259F04-A6E4-8241-9C33-025C975D4BFE}" dt="2023-10-08T21:55:01.741" v="8" actId="2696"/>
        <pc:sldMkLst>
          <pc:docMk/>
          <pc:sldMk cId="1305443607" sldId="569"/>
        </pc:sldMkLst>
      </pc:sldChg>
      <pc:sldChg chg="add ord">
        <pc:chgData name="Jim Fleming" userId="161791bae1afb603" providerId="LiveId" clId="{2F259F04-A6E4-8241-9C33-025C975D4BFE}" dt="2023-10-09T00:51:29.954" v="385" actId="20578"/>
        <pc:sldMkLst>
          <pc:docMk/>
          <pc:sldMk cId="2417103310" sldId="569"/>
        </pc:sldMkLst>
      </pc:sldChg>
      <pc:sldChg chg="modSp add mod ord">
        <pc:chgData name="Jim Fleming" userId="161791bae1afb603" providerId="LiveId" clId="{2F259F04-A6E4-8241-9C33-025C975D4BFE}" dt="2023-10-09T00:51:50.568" v="386" actId="20578"/>
        <pc:sldMkLst>
          <pc:docMk/>
          <pc:sldMk cId="3710068436" sldId="570"/>
        </pc:sldMkLst>
        <pc:spChg chg="mod">
          <ac:chgData name="Jim Fleming" userId="161791bae1afb603" providerId="LiveId" clId="{2F259F04-A6E4-8241-9C33-025C975D4BFE}" dt="2023-10-09T00:31:49.462" v="119" actId="20577"/>
          <ac:spMkLst>
            <pc:docMk/>
            <pc:sldMk cId="3710068436" sldId="570"/>
            <ac:spMk id="14" creationId="{5F776F3F-31E1-B7AA-5D11-1AB1A9490BFE}"/>
          </ac:spMkLst>
        </pc:spChg>
      </pc:sldChg>
      <pc:sldChg chg="modSp add mod ord">
        <pc:chgData name="Jim Fleming" userId="161791bae1afb603" providerId="LiveId" clId="{2F259F04-A6E4-8241-9C33-025C975D4BFE}" dt="2023-10-09T00:51:50.568" v="386" actId="20578"/>
        <pc:sldMkLst>
          <pc:docMk/>
          <pc:sldMk cId="1066580186" sldId="571"/>
        </pc:sldMkLst>
        <pc:spChg chg="mod">
          <ac:chgData name="Jim Fleming" userId="161791bae1afb603" providerId="LiveId" clId="{2F259F04-A6E4-8241-9C33-025C975D4BFE}" dt="2023-10-09T00:31:44.247" v="115" actId="6549"/>
          <ac:spMkLst>
            <pc:docMk/>
            <pc:sldMk cId="1066580186" sldId="571"/>
            <ac:spMk id="14" creationId="{5F776F3F-31E1-B7AA-5D11-1AB1A9490BFE}"/>
          </ac:spMkLst>
        </pc:spChg>
      </pc:sldChg>
      <pc:sldChg chg="del">
        <pc:chgData name="Jim Fleming" userId="161791bae1afb603" providerId="LiveId" clId="{2F259F04-A6E4-8241-9C33-025C975D4BFE}" dt="2023-10-08T21:55:02.526" v="9" actId="2696"/>
        <pc:sldMkLst>
          <pc:docMk/>
          <pc:sldMk cId="3201083753" sldId="571"/>
        </pc:sldMkLst>
      </pc:sldChg>
      <pc:sldChg chg="del">
        <pc:chgData name="Jim Fleming" userId="161791bae1afb603" providerId="LiveId" clId="{2F259F04-A6E4-8241-9C33-025C975D4BFE}" dt="2023-10-08T21:55:03.245" v="10" actId="2696"/>
        <pc:sldMkLst>
          <pc:docMk/>
          <pc:sldMk cId="160955414" sldId="572"/>
        </pc:sldMkLst>
      </pc:sldChg>
      <pc:sldChg chg="modSp add mod">
        <pc:chgData name="Jim Fleming" userId="161791bae1afb603" providerId="LiveId" clId="{2F259F04-A6E4-8241-9C33-025C975D4BFE}" dt="2023-10-09T00:33:01.259" v="131" actId="20577"/>
        <pc:sldMkLst>
          <pc:docMk/>
          <pc:sldMk cId="4280336327" sldId="572"/>
        </pc:sldMkLst>
        <pc:spChg chg="mod">
          <ac:chgData name="Jim Fleming" userId="161791bae1afb603" providerId="LiveId" clId="{2F259F04-A6E4-8241-9C33-025C975D4BFE}" dt="2023-10-09T00:33:01.259" v="131" actId="20577"/>
          <ac:spMkLst>
            <pc:docMk/>
            <pc:sldMk cId="4280336327" sldId="572"/>
            <ac:spMk id="3" creationId="{7AB4CD8A-D6E1-E979-8AB5-FC6B8EEB6AD5}"/>
          </ac:spMkLst>
        </pc:spChg>
      </pc:sldChg>
      <pc:sldChg chg="del">
        <pc:chgData name="Jim Fleming" userId="161791bae1afb603" providerId="LiveId" clId="{2F259F04-A6E4-8241-9C33-025C975D4BFE}" dt="2023-10-08T21:54:59.266" v="6" actId="2696"/>
        <pc:sldMkLst>
          <pc:docMk/>
          <pc:sldMk cId="2187300002" sldId="573"/>
        </pc:sldMkLst>
      </pc:sldChg>
      <pc:sldChg chg="modSp add mod">
        <pc:chgData name="Jim Fleming" userId="161791bae1afb603" providerId="LiveId" clId="{2F259F04-A6E4-8241-9C33-025C975D4BFE}" dt="2023-10-09T00:33:04.076" v="132" actId="20577"/>
        <pc:sldMkLst>
          <pc:docMk/>
          <pc:sldMk cId="3635486046" sldId="573"/>
        </pc:sldMkLst>
        <pc:spChg chg="mod">
          <ac:chgData name="Jim Fleming" userId="161791bae1afb603" providerId="LiveId" clId="{2F259F04-A6E4-8241-9C33-025C975D4BFE}" dt="2023-10-09T00:33:04.076" v="132" actId="20577"/>
          <ac:spMkLst>
            <pc:docMk/>
            <pc:sldMk cId="3635486046" sldId="573"/>
            <ac:spMk id="3" creationId="{7AB4CD8A-D6E1-E979-8AB5-FC6B8EEB6AD5}"/>
          </ac:spMkLst>
        </pc:spChg>
      </pc:sldChg>
      <pc:sldChg chg="add ord">
        <pc:chgData name="Jim Fleming" userId="161791bae1afb603" providerId="LiveId" clId="{2F259F04-A6E4-8241-9C33-025C975D4BFE}" dt="2023-10-09T00:51:50.568" v="386" actId="20578"/>
        <pc:sldMkLst>
          <pc:docMk/>
          <pc:sldMk cId="3318391485" sldId="574"/>
        </pc:sldMkLst>
      </pc:sldChg>
      <pc:sldChg chg="add ord">
        <pc:chgData name="Jim Fleming" userId="161791bae1afb603" providerId="LiveId" clId="{2F259F04-A6E4-8241-9C33-025C975D4BFE}" dt="2023-10-09T00:33:17.209" v="136" actId="20578"/>
        <pc:sldMkLst>
          <pc:docMk/>
          <pc:sldMk cId="1578208276" sldId="575"/>
        </pc:sldMkLst>
      </pc:sldChg>
      <pc:sldChg chg="modSp add mod ord">
        <pc:chgData name="Jim Fleming" userId="161791bae1afb603" providerId="LiveId" clId="{2F259F04-A6E4-8241-9C33-025C975D4BFE}" dt="2023-10-09T00:56:00.813" v="404" actId="20578"/>
        <pc:sldMkLst>
          <pc:docMk/>
          <pc:sldMk cId="2813314982" sldId="576"/>
        </pc:sldMkLst>
        <pc:spChg chg="mod">
          <ac:chgData name="Jim Fleming" userId="161791bae1afb603" providerId="LiveId" clId="{2F259F04-A6E4-8241-9C33-025C975D4BFE}" dt="2023-10-09T00:34:14.649" v="146" actId="20577"/>
          <ac:spMkLst>
            <pc:docMk/>
            <pc:sldMk cId="2813314982" sldId="576"/>
            <ac:spMk id="14" creationId="{5F776F3F-31E1-B7AA-5D11-1AB1A9490BFE}"/>
          </ac:spMkLst>
        </pc:spChg>
      </pc:sldChg>
      <pc:sldChg chg="modSp add mod ord">
        <pc:chgData name="Jim Fleming" userId="161791bae1afb603" providerId="LiveId" clId="{2F259F04-A6E4-8241-9C33-025C975D4BFE}" dt="2023-10-09T00:56:00.813" v="404" actId="20578"/>
        <pc:sldMkLst>
          <pc:docMk/>
          <pc:sldMk cId="3979819060" sldId="577"/>
        </pc:sldMkLst>
        <pc:spChg chg="mod">
          <ac:chgData name="Jim Fleming" userId="161791bae1afb603" providerId="LiveId" clId="{2F259F04-A6E4-8241-9C33-025C975D4BFE}" dt="2023-10-09T00:34:18.687" v="147" actId="6549"/>
          <ac:spMkLst>
            <pc:docMk/>
            <pc:sldMk cId="3979819060" sldId="577"/>
            <ac:spMk id="14" creationId="{5F776F3F-31E1-B7AA-5D11-1AB1A9490BFE}"/>
          </ac:spMkLst>
        </pc:spChg>
      </pc:sldChg>
      <pc:sldChg chg="add ord">
        <pc:chgData name="Jim Fleming" userId="161791bae1afb603" providerId="LiveId" clId="{2F259F04-A6E4-8241-9C33-025C975D4BFE}" dt="2023-10-09T00:56:00.813" v="404" actId="20578"/>
        <pc:sldMkLst>
          <pc:docMk/>
          <pc:sldMk cId="349574516" sldId="578"/>
        </pc:sldMkLst>
      </pc:sldChg>
      <pc:sldChg chg="add del">
        <pc:chgData name="Jim Fleming" userId="161791bae1afb603" providerId="LiveId" clId="{2F259F04-A6E4-8241-9C33-025C975D4BFE}" dt="2023-10-09T00:35:13.629" v="161" actId="2696"/>
        <pc:sldMkLst>
          <pc:docMk/>
          <pc:sldMk cId="1663199540" sldId="579"/>
        </pc:sldMkLst>
      </pc:sldChg>
      <pc:sldChg chg="add ord">
        <pc:chgData name="Jim Fleming" userId="161791bae1afb603" providerId="LiveId" clId="{2F259F04-A6E4-8241-9C33-025C975D4BFE}" dt="2023-10-09T00:44:31.369" v="163" actId="20578"/>
        <pc:sldMkLst>
          <pc:docMk/>
          <pc:sldMk cId="4021364042" sldId="579"/>
        </pc:sldMkLst>
      </pc:sldChg>
      <pc:sldChg chg="modSp add del mod">
        <pc:chgData name="Jim Fleming" userId="161791bae1afb603" providerId="LiveId" clId="{2F259F04-A6E4-8241-9C33-025C975D4BFE}" dt="2023-10-09T00:45:04.345" v="215" actId="2696"/>
        <pc:sldMkLst>
          <pc:docMk/>
          <pc:sldMk cId="2531368512" sldId="580"/>
        </pc:sldMkLst>
        <pc:spChg chg="mod">
          <ac:chgData name="Jim Fleming" userId="161791bae1afb603" providerId="LiveId" clId="{2F259F04-A6E4-8241-9C33-025C975D4BFE}" dt="2023-10-09T00:44:45.684" v="200" actId="20577"/>
          <ac:spMkLst>
            <pc:docMk/>
            <pc:sldMk cId="2531368512" sldId="580"/>
            <ac:spMk id="2" creationId="{1AC8C507-C381-A7EC-84C3-B88443D1F57A}"/>
          </ac:spMkLst>
        </pc:spChg>
      </pc:sldChg>
      <pc:sldChg chg="add">
        <pc:chgData name="Jim Fleming" userId="161791bae1afb603" providerId="LiveId" clId="{2F259F04-A6E4-8241-9C33-025C975D4BFE}" dt="2023-10-09T00:44:36.056" v="165" actId="2890"/>
        <pc:sldMkLst>
          <pc:docMk/>
          <pc:sldMk cId="3265768269" sldId="581"/>
        </pc:sldMkLst>
      </pc:sldChg>
      <pc:sldChg chg="addSp modSp add mod ord">
        <pc:chgData name="Jim Fleming" userId="161791bae1afb603" providerId="LiveId" clId="{2F259F04-A6E4-8241-9C33-025C975D4BFE}" dt="2023-10-09T00:46:10.496" v="384" actId="20577"/>
        <pc:sldMkLst>
          <pc:docMk/>
          <pc:sldMk cId="3933572349" sldId="582"/>
        </pc:sldMkLst>
        <pc:spChg chg="mod">
          <ac:chgData name="Jim Fleming" userId="161791bae1afb603" providerId="LiveId" clId="{2F259F04-A6E4-8241-9C33-025C975D4BFE}" dt="2023-10-09T00:46:10.496" v="384" actId="20577"/>
          <ac:spMkLst>
            <pc:docMk/>
            <pc:sldMk cId="3933572349" sldId="582"/>
            <ac:spMk id="2" creationId="{1AC8C507-C381-A7EC-84C3-B88443D1F57A}"/>
          </ac:spMkLst>
        </pc:spChg>
        <pc:spChg chg="mod">
          <ac:chgData name="Jim Fleming" userId="161791bae1afb603" providerId="LiveId" clId="{2F259F04-A6E4-8241-9C33-025C975D4BFE}" dt="2023-10-09T00:45:35.901" v="304" actId="14100"/>
          <ac:spMkLst>
            <pc:docMk/>
            <pc:sldMk cId="3933572349" sldId="582"/>
            <ac:spMk id="3" creationId="{62B5EBAE-EEA5-52B7-A79D-B215DCDBE55D}"/>
          </ac:spMkLst>
        </pc:spChg>
        <pc:spChg chg="add mod">
          <ac:chgData name="Jim Fleming" userId="161791bae1afb603" providerId="LiveId" clId="{2F259F04-A6E4-8241-9C33-025C975D4BFE}" dt="2023-10-09T00:46:05.213" v="383" actId="20577"/>
          <ac:spMkLst>
            <pc:docMk/>
            <pc:sldMk cId="3933572349" sldId="582"/>
            <ac:spMk id="4" creationId="{89D8FC8B-6FC0-2B98-4925-3751FC98B129}"/>
          </ac:spMkLst>
        </pc:spChg>
      </pc:sldChg>
    </pc:docChg>
  </pc:docChgLst>
  <pc:docChgLst>
    <pc:chgData name="Jim Fleming" userId="161791bae1afb603" providerId="LiveId" clId="{5B719752-9E95-2D42-9B82-EAF10FD299CB}"/>
    <pc:docChg chg="undo custSel addSld delSld modSld sldOrd">
      <pc:chgData name="Jim Fleming" userId="161791bae1afb603" providerId="LiveId" clId="{5B719752-9E95-2D42-9B82-EAF10FD299CB}" dt="2023-09-30T23:25:07.058" v="173" actId="20578"/>
      <pc:docMkLst>
        <pc:docMk/>
      </pc:docMkLst>
      <pc:sldChg chg="modSp mod ord">
        <pc:chgData name="Jim Fleming" userId="161791bae1afb603" providerId="LiveId" clId="{5B719752-9E95-2D42-9B82-EAF10FD299CB}" dt="2023-09-30T23:07:07.469" v="45" actId="20578"/>
        <pc:sldMkLst>
          <pc:docMk/>
          <pc:sldMk cId="95395388" sldId="487"/>
        </pc:sldMkLst>
        <pc:spChg chg="mod">
          <ac:chgData name="Jim Fleming" userId="161791bae1afb603" providerId="LiveId" clId="{5B719752-9E95-2D42-9B82-EAF10FD299CB}" dt="2023-09-30T23:05:34.016" v="26" actId="20577"/>
          <ac:spMkLst>
            <pc:docMk/>
            <pc:sldMk cId="95395388" sldId="487"/>
            <ac:spMk id="2" creationId="{1AC8C507-C381-A7EC-84C3-B88443D1F57A}"/>
          </ac:spMkLst>
        </pc:spChg>
        <pc:spChg chg="mod">
          <ac:chgData name="Jim Fleming" userId="161791bae1afb603" providerId="LiveId" clId="{5B719752-9E95-2D42-9B82-EAF10FD299CB}" dt="2023-09-30T23:06:39.294" v="39" actId="14100"/>
          <ac:spMkLst>
            <pc:docMk/>
            <pc:sldMk cId="95395388" sldId="487"/>
            <ac:spMk id="5" creationId="{FDC8D6C2-5F52-D34B-23A0-601FDE73D0F9}"/>
          </ac:spMkLst>
        </pc:spChg>
      </pc:sldChg>
      <pc:sldChg chg="addSp modSp add mod">
        <pc:chgData name="Jim Fleming" userId="161791bae1afb603" providerId="LiveId" clId="{5B719752-9E95-2D42-9B82-EAF10FD299CB}" dt="2023-09-30T23:23:13.191" v="163" actId="1076"/>
        <pc:sldMkLst>
          <pc:docMk/>
          <pc:sldMk cId="1321751761" sldId="491"/>
        </pc:sldMkLst>
        <pc:spChg chg="add mod">
          <ac:chgData name="Jim Fleming" userId="161791bae1afb603" providerId="LiveId" clId="{5B719752-9E95-2D42-9B82-EAF10FD299CB}" dt="2023-09-30T23:23:13.191" v="163" actId="1076"/>
          <ac:spMkLst>
            <pc:docMk/>
            <pc:sldMk cId="1321751761" sldId="491"/>
            <ac:spMk id="4" creationId="{60F85CE7-D271-CB8B-A984-9705E018E251}"/>
          </ac:spMkLst>
        </pc:spChg>
      </pc:sldChg>
      <pc:sldChg chg="modSp mod">
        <pc:chgData name="Jim Fleming" userId="161791bae1afb603" providerId="LiveId" clId="{5B719752-9E95-2D42-9B82-EAF10FD299CB}" dt="2023-09-30T23:05:10.819" v="19" actId="20577"/>
        <pc:sldMkLst>
          <pc:docMk/>
          <pc:sldMk cId="585080306" sldId="521"/>
        </pc:sldMkLst>
        <pc:spChg chg="mod">
          <ac:chgData name="Jim Fleming" userId="161791bae1afb603" providerId="LiveId" clId="{5B719752-9E95-2D42-9B82-EAF10FD299CB}" dt="2023-09-30T23:05:10.819" v="19" actId="20577"/>
          <ac:spMkLst>
            <pc:docMk/>
            <pc:sldMk cId="585080306" sldId="521"/>
            <ac:spMk id="2" creationId="{1AC8C507-C381-A7EC-84C3-B88443D1F57A}"/>
          </ac:spMkLst>
        </pc:spChg>
      </pc:sldChg>
      <pc:sldChg chg="del">
        <pc:chgData name="Jim Fleming" userId="161791bae1afb603" providerId="LiveId" clId="{5B719752-9E95-2D42-9B82-EAF10FD299CB}" dt="2023-09-30T23:04:19.450" v="0" actId="2696"/>
        <pc:sldMkLst>
          <pc:docMk/>
          <pc:sldMk cId="82948758" sldId="523"/>
        </pc:sldMkLst>
      </pc:sldChg>
      <pc:sldChg chg="del">
        <pc:chgData name="Jim Fleming" userId="161791bae1afb603" providerId="LiveId" clId="{5B719752-9E95-2D42-9B82-EAF10FD299CB}" dt="2023-09-30T23:04:19.450" v="0" actId="2696"/>
        <pc:sldMkLst>
          <pc:docMk/>
          <pc:sldMk cId="3286281656" sldId="524"/>
        </pc:sldMkLst>
      </pc:sldChg>
      <pc:sldChg chg="del">
        <pc:chgData name="Jim Fleming" userId="161791bae1afb603" providerId="LiveId" clId="{5B719752-9E95-2D42-9B82-EAF10FD299CB}" dt="2023-09-30T23:04:19.450" v="0" actId="2696"/>
        <pc:sldMkLst>
          <pc:docMk/>
          <pc:sldMk cId="3699286296" sldId="525"/>
        </pc:sldMkLst>
      </pc:sldChg>
      <pc:sldChg chg="del">
        <pc:chgData name="Jim Fleming" userId="161791bae1afb603" providerId="LiveId" clId="{5B719752-9E95-2D42-9B82-EAF10FD299CB}" dt="2023-09-30T23:04:19.450" v="0" actId="2696"/>
        <pc:sldMkLst>
          <pc:docMk/>
          <pc:sldMk cId="2034044102" sldId="526"/>
        </pc:sldMkLst>
      </pc:sldChg>
      <pc:sldChg chg="del">
        <pc:chgData name="Jim Fleming" userId="161791bae1afb603" providerId="LiveId" clId="{5B719752-9E95-2D42-9B82-EAF10FD299CB}" dt="2023-09-30T23:04:19.450" v="0" actId="2696"/>
        <pc:sldMkLst>
          <pc:docMk/>
          <pc:sldMk cId="2524198332" sldId="527"/>
        </pc:sldMkLst>
      </pc:sldChg>
      <pc:sldChg chg="del">
        <pc:chgData name="Jim Fleming" userId="161791bae1afb603" providerId="LiveId" clId="{5B719752-9E95-2D42-9B82-EAF10FD299CB}" dt="2023-09-30T23:04:19.450" v="0" actId="2696"/>
        <pc:sldMkLst>
          <pc:docMk/>
          <pc:sldMk cId="1522105617" sldId="528"/>
        </pc:sldMkLst>
      </pc:sldChg>
      <pc:sldChg chg="del">
        <pc:chgData name="Jim Fleming" userId="161791bae1afb603" providerId="LiveId" clId="{5B719752-9E95-2D42-9B82-EAF10FD299CB}" dt="2023-09-30T23:04:19.450" v="0" actId="2696"/>
        <pc:sldMkLst>
          <pc:docMk/>
          <pc:sldMk cId="1722007129" sldId="529"/>
        </pc:sldMkLst>
      </pc:sldChg>
      <pc:sldChg chg="del">
        <pc:chgData name="Jim Fleming" userId="161791bae1afb603" providerId="LiveId" clId="{5B719752-9E95-2D42-9B82-EAF10FD299CB}" dt="2023-09-30T23:06:45.197" v="40" actId="2696"/>
        <pc:sldMkLst>
          <pc:docMk/>
          <pc:sldMk cId="3610940258" sldId="531"/>
        </pc:sldMkLst>
      </pc:sldChg>
      <pc:sldChg chg="add">
        <pc:chgData name="Jim Fleming" userId="161791bae1afb603" providerId="LiveId" clId="{5B719752-9E95-2D42-9B82-EAF10FD299CB}" dt="2023-09-30T23:06:48.257" v="41" actId="2890"/>
        <pc:sldMkLst>
          <pc:docMk/>
          <pc:sldMk cId="3985397852" sldId="531"/>
        </pc:sldMkLst>
      </pc:sldChg>
      <pc:sldChg chg="add">
        <pc:chgData name="Jim Fleming" userId="161791bae1afb603" providerId="LiveId" clId="{5B719752-9E95-2D42-9B82-EAF10FD299CB}" dt="2023-09-30T23:06:56.095" v="42" actId="2890"/>
        <pc:sldMkLst>
          <pc:docMk/>
          <pc:sldMk cId="1040975170" sldId="532"/>
        </pc:sldMkLst>
      </pc:sldChg>
      <pc:sldChg chg="add replId">
        <pc:chgData name="Jim Fleming" userId="161791bae1afb603" providerId="LiveId" clId="{5B719752-9E95-2D42-9B82-EAF10FD299CB}" dt="2023-09-30T23:06:56.095" v="42" actId="2890"/>
        <pc:sldMkLst>
          <pc:docMk/>
          <pc:sldMk cId="2800853017" sldId="533"/>
        </pc:sldMkLst>
      </pc:sldChg>
      <pc:sldChg chg="add del">
        <pc:chgData name="Jim Fleming" userId="161791bae1afb603" providerId="LiveId" clId="{5B719752-9E95-2D42-9B82-EAF10FD299CB}" dt="2023-09-30T23:20:23.409" v="149" actId="2696"/>
        <pc:sldMkLst>
          <pc:docMk/>
          <pc:sldMk cId="1799413008" sldId="534"/>
        </pc:sldMkLst>
      </pc:sldChg>
      <pc:sldChg chg="add del replId">
        <pc:chgData name="Jim Fleming" userId="161791bae1afb603" providerId="LiveId" clId="{5B719752-9E95-2D42-9B82-EAF10FD299CB}" dt="2023-09-30T23:24:37.593" v="171" actId="2696"/>
        <pc:sldMkLst>
          <pc:docMk/>
          <pc:sldMk cId="2836547102" sldId="535"/>
        </pc:sldMkLst>
      </pc:sldChg>
      <pc:sldChg chg="add replId">
        <pc:chgData name="Jim Fleming" userId="161791bae1afb603" providerId="LiveId" clId="{5B719752-9E95-2D42-9B82-EAF10FD299CB}" dt="2023-09-30T23:06:58.725" v="43" actId="2890"/>
        <pc:sldMkLst>
          <pc:docMk/>
          <pc:sldMk cId="1391293919" sldId="536"/>
        </pc:sldMkLst>
      </pc:sldChg>
      <pc:sldChg chg="add replId">
        <pc:chgData name="Jim Fleming" userId="161791bae1afb603" providerId="LiveId" clId="{5B719752-9E95-2D42-9B82-EAF10FD299CB}" dt="2023-09-30T23:06:58.725" v="43" actId="2890"/>
        <pc:sldMkLst>
          <pc:docMk/>
          <pc:sldMk cId="3549934985" sldId="537"/>
        </pc:sldMkLst>
      </pc:sldChg>
      <pc:sldChg chg="add">
        <pc:chgData name="Jim Fleming" userId="161791bae1afb603" providerId="LiveId" clId="{5B719752-9E95-2D42-9B82-EAF10FD299CB}" dt="2023-09-30T23:07:03.730" v="44" actId="2890"/>
        <pc:sldMkLst>
          <pc:docMk/>
          <pc:sldMk cId="1797093622" sldId="538"/>
        </pc:sldMkLst>
      </pc:sldChg>
      <pc:sldChg chg="addSp delSp modSp add mod ord replId">
        <pc:chgData name="Jim Fleming" userId="161791bae1afb603" providerId="LiveId" clId="{5B719752-9E95-2D42-9B82-EAF10FD299CB}" dt="2023-09-30T23:25:05.355" v="172" actId="20578"/>
        <pc:sldMkLst>
          <pc:docMk/>
          <pc:sldMk cId="3433638524" sldId="539"/>
        </pc:sldMkLst>
        <pc:spChg chg="del">
          <ac:chgData name="Jim Fleming" userId="161791bae1afb603" providerId="LiveId" clId="{5B719752-9E95-2D42-9B82-EAF10FD299CB}" dt="2023-09-30T23:18:54.584" v="144" actId="478"/>
          <ac:spMkLst>
            <pc:docMk/>
            <pc:sldMk cId="3433638524" sldId="539"/>
            <ac:spMk id="2" creationId="{1AC8C507-C381-A7EC-84C3-B88443D1F57A}"/>
          </ac:spMkLst>
        </pc:spChg>
        <pc:spChg chg="add mod">
          <ac:chgData name="Jim Fleming" userId="161791bae1afb603" providerId="LiveId" clId="{5B719752-9E95-2D42-9B82-EAF10FD299CB}" dt="2023-09-30T23:18:49.865" v="143"/>
          <ac:spMkLst>
            <pc:docMk/>
            <pc:sldMk cId="3433638524" sldId="539"/>
            <ac:spMk id="4" creationId="{77D0ADFB-C052-23E3-3AA1-9B114F5DA8DD}"/>
          </ac:spMkLst>
        </pc:spChg>
        <pc:spChg chg="add del mod">
          <ac:chgData name="Jim Fleming" userId="161791bae1afb603" providerId="LiveId" clId="{5B719752-9E95-2D42-9B82-EAF10FD299CB}" dt="2023-09-30T23:18:56.553" v="145" actId="478"/>
          <ac:spMkLst>
            <pc:docMk/>
            <pc:sldMk cId="3433638524" sldId="539"/>
            <ac:spMk id="6" creationId="{756AA49A-5B1C-12E3-D518-A171A339AE04}"/>
          </ac:spMkLst>
        </pc:spChg>
        <pc:picChg chg="add mod">
          <ac:chgData name="Jim Fleming" userId="161791bae1afb603" providerId="LiveId" clId="{5B719752-9E95-2D42-9B82-EAF10FD299CB}" dt="2023-09-30T23:18:49.865" v="143"/>
          <ac:picMkLst>
            <pc:docMk/>
            <pc:sldMk cId="3433638524" sldId="539"/>
            <ac:picMk id="3" creationId="{F7F7FE7C-7130-6F31-47D7-D81BEF67B99E}"/>
          </ac:picMkLst>
        </pc:picChg>
      </pc:sldChg>
      <pc:sldChg chg="add del replId">
        <pc:chgData name="Jim Fleming" userId="161791bae1afb603" providerId="LiveId" clId="{5B719752-9E95-2D42-9B82-EAF10FD299CB}" dt="2023-09-30T23:17:16.333" v="136" actId="2696"/>
        <pc:sldMkLst>
          <pc:docMk/>
          <pc:sldMk cId="3960375791" sldId="540"/>
        </pc:sldMkLst>
      </pc:sldChg>
      <pc:sldChg chg="add del replId">
        <pc:chgData name="Jim Fleming" userId="161791bae1afb603" providerId="LiveId" clId="{5B719752-9E95-2D42-9B82-EAF10FD299CB}" dt="2023-09-30T23:17:16.832" v="137" actId="2696"/>
        <pc:sldMkLst>
          <pc:docMk/>
          <pc:sldMk cId="3346618873" sldId="541"/>
        </pc:sldMkLst>
      </pc:sldChg>
      <pc:sldChg chg="add del replId">
        <pc:chgData name="Jim Fleming" userId="161791bae1afb603" providerId="LiveId" clId="{5B719752-9E95-2D42-9B82-EAF10FD299CB}" dt="2023-09-30T23:17:18.571" v="138" actId="2696"/>
        <pc:sldMkLst>
          <pc:docMk/>
          <pc:sldMk cId="1968117083" sldId="542"/>
        </pc:sldMkLst>
      </pc:sldChg>
      <pc:sldChg chg="add replId">
        <pc:chgData name="Jim Fleming" userId="161791bae1afb603" providerId="LiveId" clId="{5B719752-9E95-2D42-9B82-EAF10FD299CB}" dt="2023-09-30T23:07:03.730" v="44" actId="2890"/>
        <pc:sldMkLst>
          <pc:docMk/>
          <pc:sldMk cId="485338254" sldId="543"/>
        </pc:sldMkLst>
      </pc:sldChg>
      <pc:sldChg chg="modSp add mod ord modShow">
        <pc:chgData name="Jim Fleming" userId="161791bae1afb603" providerId="LiveId" clId="{5B719752-9E95-2D42-9B82-EAF10FD299CB}" dt="2023-09-30T23:14:10.903" v="112" actId="404"/>
        <pc:sldMkLst>
          <pc:docMk/>
          <pc:sldMk cId="2568498572" sldId="544"/>
        </pc:sldMkLst>
        <pc:spChg chg="mod">
          <ac:chgData name="Jim Fleming" userId="161791bae1afb603" providerId="LiveId" clId="{5B719752-9E95-2D42-9B82-EAF10FD299CB}" dt="2023-09-30T23:14:10.903" v="112" actId="404"/>
          <ac:spMkLst>
            <pc:docMk/>
            <pc:sldMk cId="2568498572" sldId="544"/>
            <ac:spMk id="14" creationId="{5F776F3F-31E1-B7AA-5D11-1AB1A9490BFE}"/>
          </ac:spMkLst>
        </pc:spChg>
      </pc:sldChg>
      <pc:sldChg chg="modSp add mod ord modShow">
        <pc:chgData name="Jim Fleming" userId="161791bae1afb603" providerId="LiveId" clId="{5B719752-9E95-2D42-9B82-EAF10FD299CB}" dt="2023-09-30T23:09:44.525" v="63" actId="729"/>
        <pc:sldMkLst>
          <pc:docMk/>
          <pc:sldMk cId="3656160492" sldId="545"/>
        </pc:sldMkLst>
        <pc:spChg chg="mod">
          <ac:chgData name="Jim Fleming" userId="161791bae1afb603" providerId="LiveId" clId="{5B719752-9E95-2D42-9B82-EAF10FD299CB}" dt="2023-09-30T23:09:26.794" v="61" actId="113"/>
          <ac:spMkLst>
            <pc:docMk/>
            <pc:sldMk cId="3656160492" sldId="545"/>
            <ac:spMk id="14" creationId="{5F776F3F-31E1-B7AA-5D11-1AB1A9490BFE}"/>
          </ac:spMkLst>
        </pc:spChg>
      </pc:sldChg>
      <pc:sldChg chg="modSp add mod ord modShow">
        <pc:chgData name="Jim Fleming" userId="161791bae1afb603" providerId="LiveId" clId="{5B719752-9E95-2D42-9B82-EAF10FD299CB}" dt="2023-09-30T23:15:00.760" v="116" actId="20577"/>
        <pc:sldMkLst>
          <pc:docMk/>
          <pc:sldMk cId="3815720884" sldId="546"/>
        </pc:sldMkLst>
        <pc:spChg chg="mod">
          <ac:chgData name="Jim Fleming" userId="161791bae1afb603" providerId="LiveId" clId="{5B719752-9E95-2D42-9B82-EAF10FD299CB}" dt="2023-09-30T23:15:00.760" v="116" actId="20577"/>
          <ac:spMkLst>
            <pc:docMk/>
            <pc:sldMk cId="3815720884" sldId="546"/>
            <ac:spMk id="14" creationId="{5F776F3F-31E1-B7AA-5D11-1AB1A9490BFE}"/>
          </ac:spMkLst>
        </pc:spChg>
      </pc:sldChg>
      <pc:sldChg chg="modSp add mod ord modShow">
        <pc:chgData name="Jim Fleming" userId="161791bae1afb603" providerId="LiveId" clId="{5B719752-9E95-2D42-9B82-EAF10FD299CB}" dt="2023-09-30T23:16:27.176" v="131"/>
        <pc:sldMkLst>
          <pc:docMk/>
          <pc:sldMk cId="1845292652" sldId="547"/>
        </pc:sldMkLst>
        <pc:spChg chg="mod">
          <ac:chgData name="Jim Fleming" userId="161791bae1afb603" providerId="LiveId" clId="{5B719752-9E95-2D42-9B82-EAF10FD299CB}" dt="2023-09-30T23:16:27.176" v="131"/>
          <ac:spMkLst>
            <pc:docMk/>
            <pc:sldMk cId="1845292652" sldId="547"/>
            <ac:spMk id="14" creationId="{5F776F3F-31E1-B7AA-5D11-1AB1A9490BFE}"/>
          </ac:spMkLst>
        </pc:spChg>
      </pc:sldChg>
      <pc:sldChg chg="modSp add mod ord modShow">
        <pc:chgData name="Jim Fleming" userId="161791bae1afb603" providerId="LiveId" clId="{5B719752-9E95-2D42-9B82-EAF10FD299CB}" dt="2023-09-30T23:25:07.058" v="173" actId="20578"/>
        <pc:sldMkLst>
          <pc:docMk/>
          <pc:sldMk cId="4127736994" sldId="548"/>
        </pc:sldMkLst>
        <pc:spChg chg="mod">
          <ac:chgData name="Jim Fleming" userId="161791bae1afb603" providerId="LiveId" clId="{5B719752-9E95-2D42-9B82-EAF10FD299CB}" dt="2023-09-30T23:17:38.965" v="142" actId="313"/>
          <ac:spMkLst>
            <pc:docMk/>
            <pc:sldMk cId="4127736994" sldId="548"/>
            <ac:spMk id="3" creationId="{7AB4CD8A-D6E1-E979-8AB5-FC6B8EEB6AD5}"/>
          </ac:spMkLst>
        </pc:spChg>
      </pc:sldChg>
      <pc:sldChg chg="add del mod ord modShow">
        <pc:chgData name="Jim Fleming" userId="161791bae1afb603" providerId="LiveId" clId="{5B719752-9E95-2D42-9B82-EAF10FD299CB}" dt="2023-09-30T23:17:09.519" v="134" actId="2696"/>
        <pc:sldMkLst>
          <pc:docMk/>
          <pc:sldMk cId="955418703" sldId="549"/>
        </pc:sldMkLst>
      </pc:sldChg>
      <pc:sldChg chg="modSp add mod ord modShow">
        <pc:chgData name="Jim Fleming" userId="161791bae1afb603" providerId="LiveId" clId="{5B719752-9E95-2D42-9B82-EAF10FD299CB}" dt="2023-09-30T23:10:30.703" v="70" actId="20577"/>
        <pc:sldMkLst>
          <pc:docMk/>
          <pc:sldMk cId="2520584871" sldId="550"/>
        </pc:sldMkLst>
        <pc:spChg chg="mod">
          <ac:chgData name="Jim Fleming" userId="161791bae1afb603" providerId="LiveId" clId="{5B719752-9E95-2D42-9B82-EAF10FD299CB}" dt="2023-09-30T23:10:30.703" v="70" actId="20577"/>
          <ac:spMkLst>
            <pc:docMk/>
            <pc:sldMk cId="2520584871" sldId="550"/>
            <ac:spMk id="14" creationId="{5F776F3F-31E1-B7AA-5D11-1AB1A9490BFE}"/>
          </ac:spMkLst>
        </pc:spChg>
      </pc:sldChg>
      <pc:sldChg chg="addSp delSp modSp add mod">
        <pc:chgData name="Jim Fleming" userId="161791bae1afb603" providerId="LiveId" clId="{5B719752-9E95-2D42-9B82-EAF10FD299CB}" dt="2023-09-30T23:13:08.113" v="106" actId="20577"/>
        <pc:sldMkLst>
          <pc:docMk/>
          <pc:sldMk cId="1614688810" sldId="551"/>
        </pc:sldMkLst>
        <pc:spChg chg="mod">
          <ac:chgData name="Jim Fleming" userId="161791bae1afb603" providerId="LiveId" clId="{5B719752-9E95-2D42-9B82-EAF10FD299CB}" dt="2023-09-30T23:13:08.113" v="106" actId="20577"/>
          <ac:spMkLst>
            <pc:docMk/>
            <pc:sldMk cId="1614688810" sldId="551"/>
            <ac:spMk id="14" creationId="{5F776F3F-31E1-B7AA-5D11-1AB1A9490BFE}"/>
          </ac:spMkLst>
        </pc:spChg>
        <pc:picChg chg="add mod">
          <ac:chgData name="Jim Fleming" userId="161791bae1afb603" providerId="LiveId" clId="{5B719752-9E95-2D42-9B82-EAF10FD299CB}" dt="2023-09-30T23:12:28.167" v="80"/>
          <ac:picMkLst>
            <pc:docMk/>
            <pc:sldMk cId="1614688810" sldId="551"/>
            <ac:picMk id="1026" creationId="{C62ED829-AED2-197E-6704-546763A1EBE9}"/>
          </ac:picMkLst>
        </pc:picChg>
        <pc:picChg chg="del">
          <ac:chgData name="Jim Fleming" userId="161791bae1afb603" providerId="LiveId" clId="{5B719752-9E95-2D42-9B82-EAF10FD299CB}" dt="2023-09-30T23:12:21.169" v="79" actId="478"/>
          <ac:picMkLst>
            <pc:docMk/>
            <pc:sldMk cId="1614688810" sldId="551"/>
            <ac:picMk id="19458" creationId="{F736C715-19CB-B3D2-B442-21D233D279B0}"/>
          </ac:picMkLst>
        </pc:picChg>
      </pc:sldChg>
      <pc:sldChg chg="add del ord">
        <pc:chgData name="Jim Fleming" userId="161791bae1afb603" providerId="LiveId" clId="{5B719752-9E95-2D42-9B82-EAF10FD299CB}" dt="2023-09-30T23:19:49.972" v="148" actId="2696"/>
        <pc:sldMkLst>
          <pc:docMk/>
          <pc:sldMk cId="2765472562" sldId="552"/>
        </pc:sldMkLst>
      </pc:sldChg>
      <pc:sldChg chg="modSp add mod ord">
        <pc:chgData name="Jim Fleming" userId="161791bae1afb603" providerId="LiveId" clId="{5B719752-9E95-2D42-9B82-EAF10FD299CB}" dt="2023-09-30T23:15:47.881" v="126" actId="20577"/>
        <pc:sldMkLst>
          <pc:docMk/>
          <pc:sldMk cId="3573348780" sldId="553"/>
        </pc:sldMkLst>
        <pc:spChg chg="mod">
          <ac:chgData name="Jim Fleming" userId="161791bae1afb603" providerId="LiveId" clId="{5B719752-9E95-2D42-9B82-EAF10FD299CB}" dt="2023-09-30T23:15:47.881" v="126" actId="20577"/>
          <ac:spMkLst>
            <pc:docMk/>
            <pc:sldMk cId="3573348780" sldId="553"/>
            <ac:spMk id="14" creationId="{5F776F3F-31E1-B7AA-5D11-1AB1A9490BFE}"/>
          </ac:spMkLst>
        </pc:spChg>
      </pc:sldChg>
      <pc:sldChg chg="modSp add mod ord">
        <pc:chgData name="Jim Fleming" userId="161791bae1afb603" providerId="LiveId" clId="{5B719752-9E95-2D42-9B82-EAF10FD299CB}" dt="2023-09-30T23:16:42.440" v="133"/>
        <pc:sldMkLst>
          <pc:docMk/>
          <pc:sldMk cId="3784631771" sldId="554"/>
        </pc:sldMkLst>
        <pc:spChg chg="mod">
          <ac:chgData name="Jim Fleming" userId="161791bae1afb603" providerId="LiveId" clId="{5B719752-9E95-2D42-9B82-EAF10FD299CB}" dt="2023-09-30T23:16:42.440" v="133"/>
          <ac:spMkLst>
            <pc:docMk/>
            <pc:sldMk cId="3784631771" sldId="554"/>
            <ac:spMk id="14" creationId="{5F776F3F-31E1-B7AA-5D11-1AB1A9490BFE}"/>
          </ac:spMkLst>
        </pc:spChg>
      </pc:sldChg>
      <pc:sldChg chg="add ord">
        <pc:chgData name="Jim Fleming" userId="161791bae1afb603" providerId="LiveId" clId="{5B719752-9E95-2D42-9B82-EAF10FD299CB}" dt="2023-09-30T23:19:05.333" v="147" actId="20578"/>
        <pc:sldMkLst>
          <pc:docMk/>
          <pc:sldMk cId="1298237974" sldId="555"/>
        </pc:sldMkLst>
      </pc:sldChg>
      <pc:sldChg chg="addSp delSp modSp add mod">
        <pc:chgData name="Jim Fleming" userId="161791bae1afb603" providerId="LiveId" clId="{5B719752-9E95-2D42-9B82-EAF10FD299CB}" dt="2023-09-30T23:24:06.750" v="170" actId="1076"/>
        <pc:sldMkLst>
          <pc:docMk/>
          <pc:sldMk cId="1424495844" sldId="556"/>
        </pc:sldMkLst>
        <pc:spChg chg="del">
          <ac:chgData name="Jim Fleming" userId="161791bae1afb603" providerId="LiveId" clId="{5B719752-9E95-2D42-9B82-EAF10FD299CB}" dt="2023-09-30T23:22:24.894" v="154" actId="478"/>
          <ac:spMkLst>
            <pc:docMk/>
            <pc:sldMk cId="1424495844" sldId="556"/>
            <ac:spMk id="2" creationId="{56E8B136-55D1-C229-815B-0FAB21102D38}"/>
          </ac:spMkLst>
        </pc:spChg>
        <pc:spChg chg="del">
          <ac:chgData name="Jim Fleming" userId="161791bae1afb603" providerId="LiveId" clId="{5B719752-9E95-2D42-9B82-EAF10FD299CB}" dt="2023-09-30T23:22:22.384" v="152" actId="478"/>
          <ac:spMkLst>
            <pc:docMk/>
            <pc:sldMk cId="1424495844" sldId="556"/>
            <ac:spMk id="3" creationId="{D7D72439-284A-008E-61E4-489A6FFD0D14}"/>
          </ac:spMkLst>
        </pc:spChg>
        <pc:spChg chg="add del mod">
          <ac:chgData name="Jim Fleming" userId="161791bae1afb603" providerId="LiveId" clId="{5B719752-9E95-2D42-9B82-EAF10FD299CB}" dt="2023-09-30T23:22:23.499" v="153" actId="478"/>
          <ac:spMkLst>
            <pc:docMk/>
            <pc:sldMk cId="1424495844" sldId="556"/>
            <ac:spMk id="6" creationId="{037A8353-5306-8024-3394-2925D19472CA}"/>
          </ac:spMkLst>
        </pc:spChg>
        <pc:spChg chg="add del mod">
          <ac:chgData name="Jim Fleming" userId="161791bae1afb603" providerId="LiveId" clId="{5B719752-9E95-2D42-9B82-EAF10FD299CB}" dt="2023-09-30T23:22:26.351" v="155" actId="478"/>
          <ac:spMkLst>
            <pc:docMk/>
            <pc:sldMk cId="1424495844" sldId="556"/>
            <ac:spMk id="8" creationId="{AFE3F15F-3C2D-BD07-1C09-06F396D5D156}"/>
          </ac:spMkLst>
        </pc:spChg>
        <pc:picChg chg="del">
          <ac:chgData name="Jim Fleming" userId="161791bae1afb603" providerId="LiveId" clId="{5B719752-9E95-2D42-9B82-EAF10FD299CB}" dt="2023-09-30T23:22:27.473" v="156" actId="478"/>
          <ac:picMkLst>
            <pc:docMk/>
            <pc:sldMk cId="1424495844" sldId="556"/>
            <ac:picMk id="1026" creationId="{8FEB7A0F-55AB-864E-1763-2263AF6C634F}"/>
          </ac:picMkLst>
        </pc:picChg>
        <pc:picChg chg="add mod">
          <ac:chgData name="Jim Fleming" userId="161791bae1afb603" providerId="LiveId" clId="{5B719752-9E95-2D42-9B82-EAF10FD299CB}" dt="2023-09-30T23:24:06.750" v="170" actId="1076"/>
          <ac:picMkLst>
            <pc:docMk/>
            <pc:sldMk cId="1424495844" sldId="556"/>
            <ac:picMk id="2050" creationId="{7C4D0226-4B86-A5A3-3507-BFD0274CD8A6}"/>
          </ac:picMkLst>
        </pc:picChg>
      </pc:sldChg>
    </pc:docChg>
  </pc:docChgLst>
  <pc:docChgLst>
    <pc:chgData name="Jim Fleming" userId="161791bae1afb603" providerId="LiveId" clId="{409D65B6-F794-0740-8250-0ABA18C424E8}"/>
    <pc:docChg chg="undo custSel addSld delSld modSld sldOrd">
      <pc:chgData name="Jim Fleming" userId="161791bae1afb603" providerId="LiveId" clId="{409D65B6-F794-0740-8250-0ABA18C424E8}" dt="2023-10-29T01:02:47.849" v="767" actId="1076"/>
      <pc:docMkLst>
        <pc:docMk/>
      </pc:docMkLst>
      <pc:sldChg chg="modSp del mod">
        <pc:chgData name="Jim Fleming" userId="161791bae1afb603" providerId="LiveId" clId="{409D65B6-F794-0740-8250-0ABA18C424E8}" dt="2023-10-29T00:42:01.415" v="680" actId="2696"/>
        <pc:sldMkLst>
          <pc:docMk/>
          <pc:sldMk cId="95395388" sldId="487"/>
        </pc:sldMkLst>
        <pc:spChg chg="mod">
          <ac:chgData name="Jim Fleming" userId="161791bae1afb603" providerId="LiveId" clId="{409D65B6-F794-0740-8250-0ABA18C424E8}" dt="2023-10-28T13:58:19.195" v="20" actId="20577"/>
          <ac:spMkLst>
            <pc:docMk/>
            <pc:sldMk cId="95395388" sldId="487"/>
            <ac:spMk id="2" creationId="{1AC8C507-C381-A7EC-84C3-B88443D1F57A}"/>
          </ac:spMkLst>
        </pc:spChg>
      </pc:sldChg>
      <pc:sldChg chg="del">
        <pc:chgData name="Jim Fleming" userId="161791bae1afb603" providerId="LiveId" clId="{409D65B6-F794-0740-8250-0ABA18C424E8}" dt="2023-10-28T13:59:29.871" v="28" actId="2696"/>
        <pc:sldMkLst>
          <pc:docMk/>
          <pc:sldMk cId="1160219604" sldId="501"/>
        </pc:sldMkLst>
      </pc:sldChg>
      <pc:sldChg chg="modSp mod">
        <pc:chgData name="Jim Fleming" userId="161791bae1afb603" providerId="LiveId" clId="{409D65B6-F794-0740-8250-0ABA18C424E8}" dt="2023-10-28T13:57:51.080" v="5" actId="20577"/>
        <pc:sldMkLst>
          <pc:docMk/>
          <pc:sldMk cId="270792197" sldId="563"/>
        </pc:sldMkLst>
        <pc:spChg chg="mod">
          <ac:chgData name="Jim Fleming" userId="161791bae1afb603" providerId="LiveId" clId="{409D65B6-F794-0740-8250-0ABA18C424E8}" dt="2023-10-28T13:57:51.080" v="5" actId="20577"/>
          <ac:spMkLst>
            <pc:docMk/>
            <pc:sldMk cId="270792197" sldId="563"/>
            <ac:spMk id="2" creationId="{1AC8C507-C381-A7EC-84C3-B88443D1F57A}"/>
          </ac:spMkLst>
        </pc:spChg>
      </pc:sldChg>
      <pc:sldChg chg="modSp mod">
        <pc:chgData name="Jim Fleming" userId="161791bae1afb603" providerId="LiveId" clId="{409D65B6-F794-0740-8250-0ABA18C424E8}" dt="2023-10-29T00:42:04.124" v="681" actId="20577"/>
        <pc:sldMkLst>
          <pc:docMk/>
          <pc:sldMk cId="189513369" sldId="583"/>
        </pc:sldMkLst>
        <pc:spChg chg="mod">
          <ac:chgData name="Jim Fleming" userId="161791bae1afb603" providerId="LiveId" clId="{409D65B6-F794-0740-8250-0ABA18C424E8}" dt="2023-10-29T00:42:04.124" v="681" actId="20577"/>
          <ac:spMkLst>
            <pc:docMk/>
            <pc:sldMk cId="189513369" sldId="583"/>
            <ac:spMk id="2" creationId="{1AC8C507-C381-A7EC-84C3-B88443D1F57A}"/>
          </ac:spMkLst>
        </pc:spChg>
        <pc:spChg chg="mod">
          <ac:chgData name="Jim Fleming" userId="161791bae1afb603" providerId="LiveId" clId="{409D65B6-F794-0740-8250-0ABA18C424E8}" dt="2023-10-28T13:59:03.501" v="25" actId="14100"/>
          <ac:spMkLst>
            <pc:docMk/>
            <pc:sldMk cId="189513369" sldId="583"/>
            <ac:spMk id="5" creationId="{FDC8D6C2-5F52-D34B-23A0-601FDE73D0F9}"/>
          </ac:spMkLst>
        </pc:spChg>
      </pc:sldChg>
      <pc:sldChg chg="ord">
        <pc:chgData name="Jim Fleming" userId="161791bae1afb603" providerId="LiveId" clId="{409D65B6-F794-0740-8250-0ABA18C424E8}" dt="2023-10-28T14:13:30.112" v="220" actId="20578"/>
        <pc:sldMkLst>
          <pc:docMk/>
          <pc:sldMk cId="635347140" sldId="586"/>
        </pc:sldMkLst>
      </pc:sldChg>
      <pc:sldChg chg="del">
        <pc:chgData name="Jim Fleming" userId="161791bae1afb603" providerId="LiveId" clId="{409D65B6-F794-0740-8250-0ABA18C424E8}" dt="2023-10-28T13:57:58.574" v="12" actId="2696"/>
        <pc:sldMkLst>
          <pc:docMk/>
          <pc:sldMk cId="451777237" sldId="587"/>
        </pc:sldMkLst>
      </pc:sldChg>
      <pc:sldChg chg="del">
        <pc:chgData name="Jim Fleming" userId="161791bae1afb603" providerId="LiveId" clId="{409D65B6-F794-0740-8250-0ABA18C424E8}" dt="2023-10-28T14:13:26.828" v="219" actId="2696"/>
        <pc:sldMkLst>
          <pc:docMk/>
          <pc:sldMk cId="4048874018" sldId="588"/>
        </pc:sldMkLst>
      </pc:sldChg>
      <pc:sldChg chg="ord">
        <pc:chgData name="Jim Fleming" userId="161791bae1afb603" providerId="LiveId" clId="{409D65B6-F794-0740-8250-0ABA18C424E8}" dt="2023-10-28T14:13:31.798" v="221" actId="20578"/>
        <pc:sldMkLst>
          <pc:docMk/>
          <pc:sldMk cId="2439879541" sldId="589"/>
        </pc:sldMkLst>
      </pc:sldChg>
      <pc:sldChg chg="del">
        <pc:chgData name="Jim Fleming" userId="161791bae1afb603" providerId="LiveId" clId="{409D65B6-F794-0740-8250-0ABA18C424E8}" dt="2023-10-28T13:59:26.569" v="26" actId="2696"/>
        <pc:sldMkLst>
          <pc:docMk/>
          <pc:sldMk cId="1553879679" sldId="590"/>
        </pc:sldMkLst>
      </pc:sldChg>
      <pc:sldChg chg="ord">
        <pc:chgData name="Jim Fleming" userId="161791bae1afb603" providerId="LiveId" clId="{409D65B6-F794-0740-8250-0ABA18C424E8}" dt="2023-10-28T14:13:47.758" v="222" actId="20578"/>
        <pc:sldMkLst>
          <pc:docMk/>
          <pc:sldMk cId="3162966584" sldId="591"/>
        </pc:sldMkLst>
      </pc:sldChg>
      <pc:sldChg chg="del">
        <pc:chgData name="Jim Fleming" userId="161791bae1afb603" providerId="LiveId" clId="{409D65B6-F794-0740-8250-0ABA18C424E8}" dt="2023-10-28T13:59:28.286" v="27" actId="2696"/>
        <pc:sldMkLst>
          <pc:docMk/>
          <pc:sldMk cId="1353522209" sldId="593"/>
        </pc:sldMkLst>
      </pc:sldChg>
      <pc:sldChg chg="modSp mod">
        <pc:chgData name="Jim Fleming" userId="161791bae1afb603" providerId="LiveId" clId="{409D65B6-F794-0740-8250-0ABA18C424E8}" dt="2023-10-28T14:20:53.519" v="452" actId="20577"/>
        <pc:sldMkLst>
          <pc:docMk/>
          <pc:sldMk cId="2827314747" sldId="594"/>
        </pc:sldMkLst>
        <pc:spChg chg="mod">
          <ac:chgData name="Jim Fleming" userId="161791bae1afb603" providerId="LiveId" clId="{409D65B6-F794-0740-8250-0ABA18C424E8}" dt="2023-10-28T14:20:53.519" v="452" actId="20577"/>
          <ac:spMkLst>
            <pc:docMk/>
            <pc:sldMk cId="2827314747" sldId="594"/>
            <ac:spMk id="14" creationId="{5F776F3F-31E1-B7AA-5D11-1AB1A9490BFE}"/>
          </ac:spMkLst>
        </pc:spChg>
      </pc:sldChg>
      <pc:sldChg chg="del">
        <pc:chgData name="Jim Fleming" userId="161791bae1afb603" providerId="LiveId" clId="{409D65B6-F794-0740-8250-0ABA18C424E8}" dt="2023-10-28T13:59:34.989" v="29" actId="2696"/>
        <pc:sldMkLst>
          <pc:docMk/>
          <pc:sldMk cId="579971013" sldId="595"/>
        </pc:sldMkLst>
      </pc:sldChg>
      <pc:sldChg chg="addSp delSp modSp add mod ord chgLayout">
        <pc:chgData name="Jim Fleming" userId="161791bae1afb603" providerId="LiveId" clId="{409D65B6-F794-0740-8250-0ABA18C424E8}" dt="2023-10-28T21:33:04.577" v="640" actId="20578"/>
        <pc:sldMkLst>
          <pc:docMk/>
          <pc:sldMk cId="2171697201" sldId="595"/>
        </pc:sldMkLst>
        <pc:spChg chg="del mod ord">
          <ac:chgData name="Jim Fleming" userId="161791bae1afb603" providerId="LiveId" clId="{409D65B6-F794-0740-8250-0ABA18C424E8}" dt="2023-10-28T14:10:57.077" v="180" actId="478"/>
          <ac:spMkLst>
            <pc:docMk/>
            <pc:sldMk cId="2171697201" sldId="595"/>
            <ac:spMk id="2" creationId="{1AC8C507-C381-A7EC-84C3-B88443D1F57A}"/>
          </ac:spMkLst>
        </pc:spChg>
        <pc:spChg chg="add del mod ord">
          <ac:chgData name="Jim Fleming" userId="161791bae1afb603" providerId="LiveId" clId="{409D65B6-F794-0740-8250-0ABA18C424E8}" dt="2023-10-28T14:11:00.588" v="182" actId="478"/>
          <ac:spMkLst>
            <pc:docMk/>
            <pc:sldMk cId="2171697201" sldId="595"/>
            <ac:spMk id="3" creationId="{BA0A2027-8EC9-4DD3-7C6D-E5F157C3A251}"/>
          </ac:spMkLst>
        </pc:spChg>
        <pc:spChg chg="add del mod">
          <ac:chgData name="Jim Fleming" userId="161791bae1afb603" providerId="LiveId" clId="{409D65B6-F794-0740-8250-0ABA18C424E8}" dt="2023-10-28T14:10:58.845" v="181" actId="478"/>
          <ac:spMkLst>
            <pc:docMk/>
            <pc:sldMk cId="2171697201" sldId="595"/>
            <ac:spMk id="5" creationId="{E43AE7A4-5370-8A8F-EF45-22E3D9015EEE}"/>
          </ac:spMkLst>
        </pc:spChg>
        <pc:spChg chg="add del mod">
          <ac:chgData name="Jim Fleming" userId="161791bae1afb603" providerId="LiveId" clId="{409D65B6-F794-0740-8250-0ABA18C424E8}" dt="2023-10-28T14:11:02.318" v="183" actId="478"/>
          <ac:spMkLst>
            <pc:docMk/>
            <pc:sldMk cId="2171697201" sldId="595"/>
            <ac:spMk id="7" creationId="{33491049-C152-19BB-78B4-0E320D713627}"/>
          </ac:spMkLst>
        </pc:spChg>
        <pc:spChg chg="add mod">
          <ac:chgData name="Jim Fleming" userId="161791bae1afb603" providerId="LiveId" clId="{409D65B6-F794-0740-8250-0ABA18C424E8}" dt="2023-10-28T14:11:57.625" v="216" actId="1076"/>
          <ac:spMkLst>
            <pc:docMk/>
            <pc:sldMk cId="2171697201" sldId="595"/>
            <ac:spMk id="8" creationId="{97169BA3-5572-2FAC-3031-FFC7CE65D97B}"/>
          </ac:spMkLst>
        </pc:spChg>
        <pc:picChg chg="add mod">
          <ac:chgData name="Jim Fleming" userId="161791bae1afb603" providerId="LiveId" clId="{409D65B6-F794-0740-8250-0ABA18C424E8}" dt="2023-10-28T14:11:34.086" v="189" actId="14100"/>
          <ac:picMkLst>
            <pc:docMk/>
            <pc:sldMk cId="2171697201" sldId="595"/>
            <ac:picMk id="1026" creationId="{DFB0945F-987C-BEAA-400C-A6F244949369}"/>
          </ac:picMkLst>
        </pc:picChg>
        <pc:picChg chg="del">
          <ac:chgData name="Jim Fleming" userId="161791bae1afb603" providerId="LiveId" clId="{409D65B6-F794-0740-8250-0ABA18C424E8}" dt="2023-10-28T14:02:57.212" v="39" actId="478"/>
          <ac:picMkLst>
            <pc:docMk/>
            <pc:sldMk cId="2171697201" sldId="595"/>
            <ac:picMk id="3074" creationId="{41AD378C-BB7A-C1E0-56C8-3387C8FBF906}"/>
          </ac:picMkLst>
        </pc:picChg>
      </pc:sldChg>
      <pc:sldChg chg="del">
        <pc:chgData name="Jim Fleming" userId="161791bae1afb603" providerId="LiveId" clId="{409D65B6-F794-0740-8250-0ABA18C424E8}" dt="2023-10-28T13:57:53.773" v="6" actId="2696"/>
        <pc:sldMkLst>
          <pc:docMk/>
          <pc:sldMk cId="324454386" sldId="596"/>
        </pc:sldMkLst>
      </pc:sldChg>
      <pc:sldChg chg="add del ord">
        <pc:chgData name="Jim Fleming" userId="161791bae1afb603" providerId="LiveId" clId="{409D65B6-F794-0740-8250-0ABA18C424E8}" dt="2023-10-29T00:42:13.545" v="682" actId="2696"/>
        <pc:sldMkLst>
          <pc:docMk/>
          <pc:sldMk cId="3336495918" sldId="596"/>
        </pc:sldMkLst>
      </pc:sldChg>
      <pc:sldChg chg="del">
        <pc:chgData name="Jim Fleming" userId="161791bae1afb603" providerId="LiveId" clId="{409D65B6-F794-0740-8250-0ABA18C424E8}" dt="2023-10-28T13:57:54.607" v="7" actId="2696"/>
        <pc:sldMkLst>
          <pc:docMk/>
          <pc:sldMk cId="1552704235" sldId="597"/>
        </pc:sldMkLst>
      </pc:sldChg>
      <pc:sldChg chg="addSp delSp modSp add mod ord setBg">
        <pc:chgData name="Jim Fleming" userId="161791bae1afb603" providerId="LiveId" clId="{409D65B6-F794-0740-8250-0ABA18C424E8}" dt="2023-10-28T21:33:43.108" v="647" actId="26606"/>
        <pc:sldMkLst>
          <pc:docMk/>
          <pc:sldMk cId="4152632544" sldId="597"/>
        </pc:sldMkLst>
        <pc:spChg chg="del mod">
          <ac:chgData name="Jim Fleming" userId="161791bae1afb603" providerId="LiveId" clId="{409D65B6-F794-0740-8250-0ABA18C424E8}" dt="2023-10-28T21:33:34.196" v="643" actId="478"/>
          <ac:spMkLst>
            <pc:docMk/>
            <pc:sldMk cId="4152632544" sldId="597"/>
            <ac:spMk id="2" creationId="{1AC8C507-C381-A7EC-84C3-B88443D1F57A}"/>
          </ac:spMkLst>
        </pc:spChg>
        <pc:spChg chg="add del mod">
          <ac:chgData name="Jim Fleming" userId="161791bae1afb603" providerId="LiveId" clId="{409D65B6-F794-0740-8250-0ABA18C424E8}" dt="2023-10-28T21:33:37.332" v="644" actId="478"/>
          <ac:spMkLst>
            <pc:docMk/>
            <pc:sldMk cId="4152632544" sldId="597"/>
            <ac:spMk id="4" creationId="{09548C02-4A08-1709-7546-19F8E9CC5AEB}"/>
          </ac:spMkLst>
        </pc:spChg>
        <pc:spChg chg="add del">
          <ac:chgData name="Jim Fleming" userId="161791bae1afb603" providerId="LiveId" clId="{409D65B6-F794-0740-8250-0ABA18C424E8}" dt="2023-10-28T21:33:43.108" v="647" actId="26606"/>
          <ac:spMkLst>
            <pc:docMk/>
            <pc:sldMk cId="4152632544" sldId="597"/>
            <ac:spMk id="6151" creationId="{A4AC5506-6312-4701-8D3C-40187889A947}"/>
          </ac:spMkLst>
        </pc:spChg>
        <pc:spChg chg="add del">
          <ac:chgData name="Jim Fleming" userId="161791bae1afb603" providerId="LiveId" clId="{409D65B6-F794-0740-8250-0ABA18C424E8}" dt="2023-10-28T21:33:43.105" v="646" actId="26606"/>
          <ac:spMkLst>
            <pc:docMk/>
            <pc:sldMk cId="4152632544" sldId="597"/>
            <ac:spMk id="6156" creationId="{32BC26D8-82FB-445E-AA49-62A77D7C1EE0}"/>
          </ac:spMkLst>
        </pc:spChg>
        <pc:spChg chg="add del">
          <ac:chgData name="Jim Fleming" userId="161791bae1afb603" providerId="LiveId" clId="{409D65B6-F794-0740-8250-0ABA18C424E8}" dt="2023-10-28T21:33:43.105" v="646" actId="26606"/>
          <ac:spMkLst>
            <pc:docMk/>
            <pc:sldMk cId="4152632544" sldId="597"/>
            <ac:spMk id="6158" creationId="{CB44330D-EA18-4254-AA95-EB49948539B8}"/>
          </ac:spMkLst>
        </pc:spChg>
        <pc:picChg chg="add mod">
          <ac:chgData name="Jim Fleming" userId="161791bae1afb603" providerId="LiveId" clId="{409D65B6-F794-0740-8250-0ABA18C424E8}" dt="2023-10-28T21:33:43.108" v="647" actId="26606"/>
          <ac:picMkLst>
            <pc:docMk/>
            <pc:sldMk cId="4152632544" sldId="597"/>
            <ac:picMk id="6146" creationId="{AC7AACE3-0AFF-58E5-E253-1A78CE393CC6}"/>
          </ac:picMkLst>
        </pc:picChg>
      </pc:sldChg>
      <pc:sldChg chg="del">
        <pc:chgData name="Jim Fleming" userId="161791bae1afb603" providerId="LiveId" clId="{409D65B6-F794-0740-8250-0ABA18C424E8}" dt="2023-10-28T13:57:55.261" v="8" actId="2696"/>
        <pc:sldMkLst>
          <pc:docMk/>
          <pc:sldMk cId="1240252545" sldId="598"/>
        </pc:sldMkLst>
      </pc:sldChg>
      <pc:sldChg chg="modSp new mod ord">
        <pc:chgData name="Jim Fleming" userId="161791bae1afb603" providerId="LiveId" clId="{409D65B6-F794-0740-8250-0ABA18C424E8}" dt="2023-10-28T21:36:46.807" v="671" actId="20577"/>
        <pc:sldMkLst>
          <pc:docMk/>
          <pc:sldMk cId="3106774218" sldId="598"/>
        </pc:sldMkLst>
        <pc:spChg chg="mod">
          <ac:chgData name="Jim Fleming" userId="161791bae1afb603" providerId="LiveId" clId="{409D65B6-F794-0740-8250-0ABA18C424E8}" dt="2023-10-28T21:36:46.807" v="671" actId="20577"/>
          <ac:spMkLst>
            <pc:docMk/>
            <pc:sldMk cId="3106774218" sldId="598"/>
            <ac:spMk id="2" creationId="{524D7D53-1B60-9F3E-682A-5ABA2D1DA55E}"/>
          </ac:spMkLst>
        </pc:spChg>
        <pc:spChg chg="mod">
          <ac:chgData name="Jim Fleming" userId="161791bae1afb603" providerId="LiveId" clId="{409D65B6-F794-0740-8250-0ABA18C424E8}" dt="2023-10-28T14:17:13.098" v="438" actId="20577"/>
          <ac:spMkLst>
            <pc:docMk/>
            <pc:sldMk cId="3106774218" sldId="598"/>
            <ac:spMk id="3" creationId="{88F7BC8D-7DB5-839D-8473-ABA522F5B5CA}"/>
          </ac:spMkLst>
        </pc:spChg>
      </pc:sldChg>
      <pc:sldChg chg="add ord">
        <pc:chgData name="Jim Fleming" userId="161791bae1afb603" providerId="LiveId" clId="{409D65B6-F794-0740-8250-0ABA18C424E8}" dt="2023-10-28T14:18:42.800" v="440" actId="20578"/>
        <pc:sldMkLst>
          <pc:docMk/>
          <pc:sldMk cId="185462937" sldId="599"/>
        </pc:sldMkLst>
      </pc:sldChg>
      <pc:sldChg chg="del">
        <pc:chgData name="Jim Fleming" userId="161791bae1afb603" providerId="LiveId" clId="{409D65B6-F794-0740-8250-0ABA18C424E8}" dt="2023-10-28T13:57:55.956" v="9" actId="2696"/>
        <pc:sldMkLst>
          <pc:docMk/>
          <pc:sldMk cId="2739435439" sldId="599"/>
        </pc:sldMkLst>
      </pc:sldChg>
      <pc:sldChg chg="add del mod ord modShow">
        <pc:chgData name="Jim Fleming" userId="161791bae1afb603" providerId="LiveId" clId="{409D65B6-F794-0740-8250-0ABA18C424E8}" dt="2023-10-28T14:20:56.799" v="453" actId="2696"/>
        <pc:sldMkLst>
          <pc:docMk/>
          <pc:sldMk cId="2851544968" sldId="600"/>
        </pc:sldMkLst>
      </pc:sldChg>
      <pc:sldChg chg="del">
        <pc:chgData name="Jim Fleming" userId="161791bae1afb603" providerId="LiveId" clId="{409D65B6-F794-0740-8250-0ABA18C424E8}" dt="2023-10-28T13:57:56.638" v="10" actId="2696"/>
        <pc:sldMkLst>
          <pc:docMk/>
          <pc:sldMk cId="4129431730" sldId="600"/>
        </pc:sldMkLst>
      </pc:sldChg>
      <pc:sldChg chg="del">
        <pc:chgData name="Jim Fleming" userId="161791bae1afb603" providerId="LiveId" clId="{409D65B6-F794-0740-8250-0ABA18C424E8}" dt="2023-10-28T13:57:57.284" v="11" actId="2696"/>
        <pc:sldMkLst>
          <pc:docMk/>
          <pc:sldMk cId="2070443933" sldId="601"/>
        </pc:sldMkLst>
      </pc:sldChg>
      <pc:sldChg chg="addSp delSp modSp add mod ord modShow">
        <pc:chgData name="Jim Fleming" userId="161791bae1afb603" providerId="LiveId" clId="{409D65B6-F794-0740-8250-0ABA18C424E8}" dt="2023-10-29T00:43:20.240" v="701" actId="20577"/>
        <pc:sldMkLst>
          <pc:docMk/>
          <pc:sldMk cId="3938386549" sldId="601"/>
        </pc:sldMkLst>
        <pc:spChg chg="mod">
          <ac:chgData name="Jim Fleming" userId="161791bae1afb603" providerId="LiveId" clId="{409D65B6-F794-0740-8250-0ABA18C424E8}" dt="2023-10-29T00:43:20.240" v="701" actId="20577"/>
          <ac:spMkLst>
            <pc:docMk/>
            <pc:sldMk cId="3938386549" sldId="601"/>
            <ac:spMk id="14" creationId="{5F776F3F-31E1-B7AA-5D11-1AB1A9490BFE}"/>
          </ac:spMkLst>
        </pc:spChg>
        <pc:picChg chg="add del">
          <ac:chgData name="Jim Fleming" userId="161791bae1afb603" providerId="LiveId" clId="{409D65B6-F794-0740-8250-0ABA18C424E8}" dt="2023-10-28T20:49:30.459" v="466" actId="478"/>
          <ac:picMkLst>
            <pc:docMk/>
            <pc:sldMk cId="3938386549" sldId="601"/>
            <ac:picMk id="7" creationId="{10090001-4AB7-30DC-6A47-CD5A64C4EF9F}"/>
          </ac:picMkLst>
        </pc:picChg>
        <pc:picChg chg="add del mod">
          <ac:chgData name="Jim Fleming" userId="161791bae1afb603" providerId="LiveId" clId="{409D65B6-F794-0740-8250-0ABA18C424E8}" dt="2023-10-28T20:49:35.905" v="473"/>
          <ac:picMkLst>
            <pc:docMk/>
            <pc:sldMk cId="3938386549" sldId="601"/>
            <ac:picMk id="2050" creationId="{D1C76B29-A36D-B42F-DB1A-CF5555F485CB}"/>
          </ac:picMkLst>
        </pc:picChg>
      </pc:sldChg>
      <pc:sldChg chg="add">
        <pc:chgData name="Jim Fleming" userId="161791bae1afb603" providerId="LiveId" clId="{409D65B6-F794-0740-8250-0ABA18C424E8}" dt="2023-10-28T21:04:55.810" v="474" actId="2890"/>
        <pc:sldMkLst>
          <pc:docMk/>
          <pc:sldMk cId="3816961653" sldId="602"/>
        </pc:sldMkLst>
      </pc:sldChg>
      <pc:sldChg chg="modSp add mod">
        <pc:chgData name="Jim Fleming" userId="161791bae1afb603" providerId="LiveId" clId="{409D65B6-F794-0740-8250-0ABA18C424E8}" dt="2023-10-28T21:06:42.042" v="477" actId="114"/>
        <pc:sldMkLst>
          <pc:docMk/>
          <pc:sldMk cId="1455650365" sldId="603"/>
        </pc:sldMkLst>
        <pc:spChg chg="mod">
          <ac:chgData name="Jim Fleming" userId="161791bae1afb603" providerId="LiveId" clId="{409D65B6-F794-0740-8250-0ABA18C424E8}" dt="2023-10-28T21:06:42.042" v="477" actId="114"/>
          <ac:spMkLst>
            <pc:docMk/>
            <pc:sldMk cId="1455650365" sldId="603"/>
            <ac:spMk id="14" creationId="{5F776F3F-31E1-B7AA-5D11-1AB1A9490BFE}"/>
          </ac:spMkLst>
        </pc:spChg>
      </pc:sldChg>
      <pc:sldChg chg="modSp add mod ord modShow">
        <pc:chgData name="Jim Fleming" userId="161791bae1afb603" providerId="LiveId" clId="{409D65B6-F794-0740-8250-0ABA18C424E8}" dt="2023-10-28T21:51:55.558" v="676" actId="6549"/>
        <pc:sldMkLst>
          <pc:docMk/>
          <pc:sldMk cId="3293515819" sldId="604"/>
        </pc:sldMkLst>
        <pc:spChg chg="mod">
          <ac:chgData name="Jim Fleming" userId="161791bae1afb603" providerId="LiveId" clId="{409D65B6-F794-0740-8250-0ABA18C424E8}" dt="2023-10-28T21:51:55.558" v="676" actId="6549"/>
          <ac:spMkLst>
            <pc:docMk/>
            <pc:sldMk cId="3293515819" sldId="604"/>
            <ac:spMk id="14" creationId="{5F776F3F-31E1-B7AA-5D11-1AB1A9490BFE}"/>
          </ac:spMkLst>
        </pc:spChg>
      </pc:sldChg>
      <pc:sldChg chg="modSp add mod">
        <pc:chgData name="Jim Fleming" userId="161791bae1afb603" providerId="LiveId" clId="{409D65B6-F794-0740-8250-0ABA18C424E8}" dt="2023-10-28T21:52:03.371" v="677" actId="20577"/>
        <pc:sldMkLst>
          <pc:docMk/>
          <pc:sldMk cId="822625095" sldId="605"/>
        </pc:sldMkLst>
        <pc:spChg chg="mod">
          <ac:chgData name="Jim Fleming" userId="161791bae1afb603" providerId="LiveId" clId="{409D65B6-F794-0740-8250-0ABA18C424E8}" dt="2023-10-28T21:52:03.371" v="677" actId="20577"/>
          <ac:spMkLst>
            <pc:docMk/>
            <pc:sldMk cId="822625095" sldId="605"/>
            <ac:spMk id="14" creationId="{5F776F3F-31E1-B7AA-5D11-1AB1A9490BFE}"/>
          </ac:spMkLst>
        </pc:spChg>
      </pc:sldChg>
      <pc:sldChg chg="addSp delSp modSp add mod">
        <pc:chgData name="Jim Fleming" userId="161791bae1afb603" providerId="LiveId" clId="{409D65B6-F794-0740-8250-0ABA18C424E8}" dt="2023-10-28T21:29:04.376" v="559" actId="20577"/>
        <pc:sldMkLst>
          <pc:docMk/>
          <pc:sldMk cId="2600524677" sldId="606"/>
        </pc:sldMkLst>
        <pc:spChg chg="add del">
          <ac:chgData name="Jim Fleming" userId="161791bae1afb603" providerId="LiveId" clId="{409D65B6-F794-0740-8250-0ABA18C424E8}" dt="2023-10-28T21:28:19.142" v="553" actId="22"/>
          <ac:spMkLst>
            <pc:docMk/>
            <pc:sldMk cId="2600524677" sldId="606"/>
            <ac:spMk id="4" creationId="{32527E58-8C52-AB07-0917-B460A54103FB}"/>
          </ac:spMkLst>
        </pc:spChg>
        <pc:spChg chg="mod">
          <ac:chgData name="Jim Fleming" userId="161791bae1afb603" providerId="LiveId" clId="{409D65B6-F794-0740-8250-0ABA18C424E8}" dt="2023-10-28T21:29:04.376" v="559" actId="20577"/>
          <ac:spMkLst>
            <pc:docMk/>
            <pc:sldMk cId="2600524677" sldId="606"/>
            <ac:spMk id="14" creationId="{5F776F3F-31E1-B7AA-5D11-1AB1A9490BFE}"/>
          </ac:spMkLst>
        </pc:spChg>
        <pc:picChg chg="del">
          <ac:chgData name="Jim Fleming" userId="161791bae1afb603" providerId="LiveId" clId="{409D65B6-F794-0740-8250-0ABA18C424E8}" dt="2023-10-28T21:27:13.151" v="504" actId="478"/>
          <ac:picMkLst>
            <pc:docMk/>
            <pc:sldMk cId="2600524677" sldId="606"/>
            <ac:picMk id="7" creationId="{10090001-4AB7-30DC-6A47-CD5A64C4EF9F}"/>
          </ac:picMkLst>
        </pc:picChg>
        <pc:picChg chg="add mod">
          <ac:chgData name="Jim Fleming" userId="161791bae1afb603" providerId="LiveId" clId="{409D65B6-F794-0740-8250-0ABA18C424E8}" dt="2023-10-28T21:28:50.618" v="556" actId="1076"/>
          <ac:picMkLst>
            <pc:docMk/>
            <pc:sldMk cId="2600524677" sldId="606"/>
            <ac:picMk id="5122" creationId="{A20C4512-803C-0DC3-3111-C7D31CB6F782}"/>
          </ac:picMkLst>
        </pc:picChg>
      </pc:sldChg>
      <pc:sldChg chg="modSp add mod ord modShow">
        <pc:chgData name="Jim Fleming" userId="161791bae1afb603" providerId="LiveId" clId="{409D65B6-F794-0740-8250-0ABA18C424E8}" dt="2023-10-28T21:32:40.835" v="639" actId="14100"/>
        <pc:sldMkLst>
          <pc:docMk/>
          <pc:sldMk cId="683045052" sldId="607"/>
        </pc:sldMkLst>
        <pc:spChg chg="mod">
          <ac:chgData name="Jim Fleming" userId="161791bae1afb603" providerId="LiveId" clId="{409D65B6-F794-0740-8250-0ABA18C424E8}" dt="2023-10-28T21:32:40.835" v="639" actId="14100"/>
          <ac:spMkLst>
            <pc:docMk/>
            <pc:sldMk cId="683045052" sldId="607"/>
            <ac:spMk id="14" creationId="{5F776F3F-31E1-B7AA-5D11-1AB1A9490BFE}"/>
          </ac:spMkLst>
        </pc:spChg>
      </pc:sldChg>
      <pc:sldChg chg="add del">
        <pc:chgData name="Jim Fleming" userId="161791bae1afb603" providerId="LiveId" clId="{409D65B6-F794-0740-8250-0ABA18C424E8}" dt="2023-10-29T00:42:13.920" v="683" actId="2696"/>
        <pc:sldMkLst>
          <pc:docMk/>
          <pc:sldMk cId="4246076447" sldId="608"/>
        </pc:sldMkLst>
      </pc:sldChg>
      <pc:sldChg chg="add del">
        <pc:chgData name="Jim Fleming" userId="161791bae1afb603" providerId="LiveId" clId="{409D65B6-F794-0740-8250-0ABA18C424E8}" dt="2023-10-29T00:42:14.291" v="684" actId="2696"/>
        <pc:sldMkLst>
          <pc:docMk/>
          <pc:sldMk cId="1649867773" sldId="609"/>
        </pc:sldMkLst>
      </pc:sldChg>
      <pc:sldChg chg="add del replId">
        <pc:chgData name="Jim Fleming" userId="161791bae1afb603" providerId="LiveId" clId="{409D65B6-F794-0740-8250-0ABA18C424E8}" dt="2023-10-29T00:42:14.638" v="685" actId="2696"/>
        <pc:sldMkLst>
          <pc:docMk/>
          <pc:sldMk cId="2975332334" sldId="610"/>
        </pc:sldMkLst>
      </pc:sldChg>
      <pc:sldChg chg="add del">
        <pc:chgData name="Jim Fleming" userId="161791bae1afb603" providerId="LiveId" clId="{409D65B6-F794-0740-8250-0ABA18C424E8}" dt="2023-10-29T00:42:14.973" v="686" actId="2696"/>
        <pc:sldMkLst>
          <pc:docMk/>
          <pc:sldMk cId="3630253350" sldId="611"/>
        </pc:sldMkLst>
      </pc:sldChg>
      <pc:sldChg chg="add del replId">
        <pc:chgData name="Jim Fleming" userId="161791bae1afb603" providerId="LiveId" clId="{409D65B6-F794-0740-8250-0ABA18C424E8}" dt="2023-10-29T00:42:15.480" v="687" actId="2696"/>
        <pc:sldMkLst>
          <pc:docMk/>
          <pc:sldMk cId="1156362819" sldId="612"/>
        </pc:sldMkLst>
      </pc:sldChg>
      <pc:sldChg chg="add replId">
        <pc:chgData name="Jim Fleming" userId="161791bae1afb603" providerId="LiveId" clId="{409D65B6-F794-0740-8250-0ABA18C424E8}" dt="2023-10-28T21:33:57.334" v="650" actId="2890"/>
        <pc:sldMkLst>
          <pc:docMk/>
          <pc:sldMk cId="2763185335" sldId="613"/>
        </pc:sldMkLst>
      </pc:sldChg>
      <pc:sldChg chg="add ord replId">
        <pc:chgData name="Jim Fleming" userId="161791bae1afb603" providerId="LiveId" clId="{409D65B6-F794-0740-8250-0ABA18C424E8}" dt="2023-10-28T21:34:00.237" v="651" actId="20578"/>
        <pc:sldMkLst>
          <pc:docMk/>
          <pc:sldMk cId="4232455672" sldId="614"/>
        </pc:sldMkLst>
      </pc:sldChg>
      <pc:sldChg chg="addSp delSp modSp new mod setBg">
        <pc:chgData name="Jim Fleming" userId="161791bae1afb603" providerId="LiveId" clId="{409D65B6-F794-0740-8250-0ABA18C424E8}" dt="2023-10-28T21:34:52.785" v="662" actId="1076"/>
        <pc:sldMkLst>
          <pc:docMk/>
          <pc:sldMk cId="191869438" sldId="615"/>
        </pc:sldMkLst>
        <pc:spChg chg="del">
          <ac:chgData name="Jim Fleming" userId="161791bae1afb603" providerId="LiveId" clId="{409D65B6-F794-0740-8250-0ABA18C424E8}" dt="2023-10-28T21:34:24.766" v="654" actId="478"/>
          <ac:spMkLst>
            <pc:docMk/>
            <pc:sldMk cId="191869438" sldId="615"/>
            <ac:spMk id="2" creationId="{41770388-E49C-6481-23AB-B980AF14EF21}"/>
          </ac:spMkLst>
        </pc:spChg>
        <pc:spChg chg="del">
          <ac:chgData name="Jim Fleming" userId="161791bae1afb603" providerId="LiveId" clId="{409D65B6-F794-0740-8250-0ABA18C424E8}" dt="2023-10-28T21:34:23.780" v="653" actId="478"/>
          <ac:spMkLst>
            <pc:docMk/>
            <pc:sldMk cId="191869438" sldId="615"/>
            <ac:spMk id="3" creationId="{A097F63F-79CF-3C89-188A-F5FA6829D0F8}"/>
          </ac:spMkLst>
        </pc:spChg>
        <pc:spChg chg="add del">
          <ac:chgData name="Jim Fleming" userId="161791bae1afb603" providerId="LiveId" clId="{409D65B6-F794-0740-8250-0ABA18C424E8}" dt="2023-10-28T21:34:35.899" v="657" actId="26606"/>
          <ac:spMkLst>
            <pc:docMk/>
            <pc:sldMk cId="191869438" sldId="615"/>
            <ac:spMk id="7175" creationId="{F3060C83-F051-4F0E-ABAD-AA0DFC48B218}"/>
          </ac:spMkLst>
        </pc:spChg>
        <pc:spChg chg="add del">
          <ac:chgData name="Jim Fleming" userId="161791bae1afb603" providerId="LiveId" clId="{409D65B6-F794-0740-8250-0ABA18C424E8}" dt="2023-10-28T21:34:35.899" v="657" actId="26606"/>
          <ac:spMkLst>
            <pc:docMk/>
            <pc:sldMk cId="191869438" sldId="615"/>
            <ac:spMk id="7177" creationId="{83C98ABE-055B-441F-B07E-44F97F083C39}"/>
          </ac:spMkLst>
        </pc:spChg>
        <pc:spChg chg="add del">
          <ac:chgData name="Jim Fleming" userId="161791bae1afb603" providerId="LiveId" clId="{409D65B6-F794-0740-8250-0ABA18C424E8}" dt="2023-10-28T21:34:35.899" v="657" actId="26606"/>
          <ac:spMkLst>
            <pc:docMk/>
            <pc:sldMk cId="191869438" sldId="615"/>
            <ac:spMk id="7179" creationId="{29FDB030-9B49-4CED-8CCD-4D99382388AC}"/>
          </ac:spMkLst>
        </pc:spChg>
        <pc:spChg chg="add del">
          <ac:chgData name="Jim Fleming" userId="161791bae1afb603" providerId="LiveId" clId="{409D65B6-F794-0740-8250-0ABA18C424E8}" dt="2023-10-28T21:34:35.899" v="657" actId="26606"/>
          <ac:spMkLst>
            <pc:docMk/>
            <pc:sldMk cId="191869438" sldId="615"/>
            <ac:spMk id="7181" creationId="{3783CA14-24A1-485C-8B30-D6A5D87987AD}"/>
          </ac:spMkLst>
        </pc:spChg>
        <pc:spChg chg="add del">
          <ac:chgData name="Jim Fleming" userId="161791bae1afb603" providerId="LiveId" clId="{409D65B6-F794-0740-8250-0ABA18C424E8}" dt="2023-10-28T21:34:35.899" v="657" actId="26606"/>
          <ac:spMkLst>
            <pc:docMk/>
            <pc:sldMk cId="191869438" sldId="615"/>
            <ac:spMk id="7183" creationId="{9A97C86A-04D6-40F7-AE84-31AB43E6A846}"/>
          </ac:spMkLst>
        </pc:spChg>
        <pc:spChg chg="add del">
          <ac:chgData name="Jim Fleming" userId="161791bae1afb603" providerId="LiveId" clId="{409D65B6-F794-0740-8250-0ABA18C424E8}" dt="2023-10-28T21:34:35.899" v="657" actId="26606"/>
          <ac:spMkLst>
            <pc:docMk/>
            <pc:sldMk cId="191869438" sldId="615"/>
            <ac:spMk id="7185" creationId="{FF9F2414-84E8-453E-B1F3-389FDE8192D9}"/>
          </ac:spMkLst>
        </pc:spChg>
        <pc:spChg chg="add del">
          <ac:chgData name="Jim Fleming" userId="161791bae1afb603" providerId="LiveId" clId="{409D65B6-F794-0740-8250-0ABA18C424E8}" dt="2023-10-28T21:34:35.899" v="657" actId="26606"/>
          <ac:spMkLst>
            <pc:docMk/>
            <pc:sldMk cId="191869438" sldId="615"/>
            <ac:spMk id="7187" creationId="{3ECA69A1-7536-43AC-85EF-C7106179F5ED}"/>
          </ac:spMkLst>
        </pc:spChg>
        <pc:picChg chg="add mod">
          <ac:chgData name="Jim Fleming" userId="161791bae1afb603" providerId="LiveId" clId="{409D65B6-F794-0740-8250-0ABA18C424E8}" dt="2023-10-28T21:34:52.785" v="662" actId="1076"/>
          <ac:picMkLst>
            <pc:docMk/>
            <pc:sldMk cId="191869438" sldId="615"/>
            <ac:picMk id="7170" creationId="{DC8DFB3D-CD64-341B-F212-CA848511DF5D}"/>
          </ac:picMkLst>
        </pc:picChg>
      </pc:sldChg>
      <pc:sldChg chg="add ord">
        <pc:chgData name="Jim Fleming" userId="161791bae1afb603" providerId="LiveId" clId="{409D65B6-F794-0740-8250-0ABA18C424E8}" dt="2023-10-28T21:47:39.629" v="673" actId="20578"/>
        <pc:sldMkLst>
          <pc:docMk/>
          <pc:sldMk cId="65377899" sldId="616"/>
        </pc:sldMkLst>
      </pc:sldChg>
      <pc:sldChg chg="add ord">
        <pc:chgData name="Jim Fleming" userId="161791bae1afb603" providerId="LiveId" clId="{409D65B6-F794-0740-8250-0ABA18C424E8}" dt="2023-10-28T21:48:11.072" v="675" actId="20578"/>
        <pc:sldMkLst>
          <pc:docMk/>
          <pc:sldMk cId="2122332089" sldId="617"/>
        </pc:sldMkLst>
      </pc:sldChg>
      <pc:sldChg chg="add ord">
        <pc:chgData name="Jim Fleming" userId="161791bae1afb603" providerId="LiveId" clId="{409D65B6-F794-0740-8250-0ABA18C424E8}" dt="2023-10-28T21:53:41.530" v="679" actId="20578"/>
        <pc:sldMkLst>
          <pc:docMk/>
          <pc:sldMk cId="620506558" sldId="618"/>
        </pc:sldMkLst>
      </pc:sldChg>
      <pc:sldChg chg="add ord">
        <pc:chgData name="Jim Fleming" userId="161791bae1afb603" providerId="LiveId" clId="{409D65B6-F794-0740-8250-0ABA18C424E8}" dt="2023-10-29T00:42:35.292" v="689" actId="20578"/>
        <pc:sldMkLst>
          <pc:docMk/>
          <pc:sldMk cId="1072035839" sldId="619"/>
        </pc:sldMkLst>
      </pc:sldChg>
      <pc:sldChg chg="add">
        <pc:chgData name="Jim Fleming" userId="161791bae1afb603" providerId="LiveId" clId="{409D65B6-F794-0740-8250-0ABA18C424E8}" dt="2023-10-29T01:00:48.585" v="702" actId="2890"/>
        <pc:sldMkLst>
          <pc:docMk/>
          <pc:sldMk cId="3878621202" sldId="620"/>
        </pc:sldMkLst>
      </pc:sldChg>
      <pc:sldChg chg="addSp delSp modSp add mod ord setBg">
        <pc:chgData name="Jim Fleming" userId="161791bae1afb603" providerId="LiveId" clId="{409D65B6-F794-0740-8250-0ABA18C424E8}" dt="2023-10-29T01:02:47.849" v="767" actId="1076"/>
        <pc:sldMkLst>
          <pc:docMk/>
          <pc:sldMk cId="1580791344" sldId="621"/>
        </pc:sldMkLst>
        <pc:spChg chg="mod">
          <ac:chgData name="Jim Fleming" userId="161791bae1afb603" providerId="LiveId" clId="{409D65B6-F794-0740-8250-0ABA18C424E8}" dt="2023-10-29T01:02:47.849" v="767" actId="1076"/>
          <ac:spMkLst>
            <pc:docMk/>
            <pc:sldMk cId="1580791344" sldId="621"/>
            <ac:spMk id="14" creationId="{5F776F3F-31E1-B7AA-5D11-1AB1A9490BFE}"/>
          </ac:spMkLst>
        </pc:spChg>
        <pc:picChg chg="del">
          <ac:chgData name="Jim Fleming" userId="161791bae1afb603" providerId="LiveId" clId="{409D65B6-F794-0740-8250-0ABA18C424E8}" dt="2023-10-29T01:01:49.929" v="739" actId="478"/>
          <ac:picMkLst>
            <pc:docMk/>
            <pc:sldMk cId="1580791344" sldId="621"/>
            <ac:picMk id="1026" creationId="{1A472A84-8296-34B5-27E4-2AC3FD08E334}"/>
          </ac:picMkLst>
        </pc:picChg>
        <pc:picChg chg="add mod">
          <ac:chgData name="Jim Fleming" userId="161791bae1afb603" providerId="LiveId" clId="{409D65B6-F794-0740-8250-0ABA18C424E8}" dt="2023-10-29T01:01:52.938" v="740" actId="1076"/>
          <ac:picMkLst>
            <pc:docMk/>
            <pc:sldMk cId="1580791344" sldId="621"/>
            <ac:picMk id="8194" creationId="{E903F4FA-3630-1646-97B4-847AA011E8A7}"/>
          </ac:picMkLst>
        </pc:picChg>
        <pc:cxnChg chg="del">
          <ac:chgData name="Jim Fleming" userId="161791bae1afb603" providerId="LiveId" clId="{409D65B6-F794-0740-8250-0ABA18C424E8}" dt="2023-10-29T01:02:43.244" v="766" actId="478"/>
          <ac:cxnSpMkLst>
            <pc:docMk/>
            <pc:sldMk cId="1580791344" sldId="621"/>
            <ac:cxnSpMk id="2" creationId="{908CDA9F-0CA3-BDCE-BEC8-35F9FCB1176B}"/>
          </ac:cxnSpMkLst>
        </pc:cxnChg>
      </pc:sldChg>
    </pc:docChg>
  </pc:docChgLst>
  <pc:docChgLst>
    <pc:chgData name="Jim Fleming" userId="161791bae1afb603" providerId="LiveId" clId="{818A03F1-B42E-CF4C-8398-1345B5E2DE96}"/>
    <pc:docChg chg="custSel addSld delSld modSld sldOrd">
      <pc:chgData name="Jim Fleming" userId="161791bae1afb603" providerId="LiveId" clId="{818A03F1-B42E-CF4C-8398-1345B5E2DE96}" dt="2023-12-03T00:42:17.126" v="106" actId="20578"/>
      <pc:docMkLst>
        <pc:docMk/>
      </pc:docMkLst>
      <pc:sldChg chg="modSp mod">
        <pc:chgData name="Jim Fleming" userId="161791bae1afb603" providerId="LiveId" clId="{818A03F1-B42E-CF4C-8398-1345B5E2DE96}" dt="2023-12-03T00:40:43.540" v="83" actId="113"/>
        <pc:sldMkLst>
          <pc:docMk/>
          <pc:sldMk cId="1791236111" sldId="386"/>
        </pc:sldMkLst>
        <pc:spChg chg="mod">
          <ac:chgData name="Jim Fleming" userId="161791bae1afb603" providerId="LiveId" clId="{818A03F1-B42E-CF4C-8398-1345B5E2DE96}" dt="2023-12-03T00:40:43.540" v="83" actId="113"/>
          <ac:spMkLst>
            <pc:docMk/>
            <pc:sldMk cId="1791236111" sldId="386"/>
            <ac:spMk id="14" creationId="{5F776F3F-31E1-B7AA-5D11-1AB1A9490BFE}"/>
          </ac:spMkLst>
        </pc:spChg>
      </pc:sldChg>
      <pc:sldChg chg="modSp mod">
        <pc:chgData name="Jim Fleming" userId="161791bae1afb603" providerId="LiveId" clId="{818A03F1-B42E-CF4C-8398-1345B5E2DE96}" dt="2023-12-03T00:40:08.787" v="71" actId="207"/>
        <pc:sldMkLst>
          <pc:docMk/>
          <pc:sldMk cId="2052419234" sldId="405"/>
        </pc:sldMkLst>
        <pc:spChg chg="mod">
          <ac:chgData name="Jim Fleming" userId="161791bae1afb603" providerId="LiveId" clId="{818A03F1-B42E-CF4C-8398-1345B5E2DE96}" dt="2023-12-03T00:40:08.787" v="71" actId="207"/>
          <ac:spMkLst>
            <pc:docMk/>
            <pc:sldMk cId="2052419234" sldId="405"/>
            <ac:spMk id="6" creationId="{D7C5DCB2-FE9C-D43A-BFA6-2251DABF1E0D}"/>
          </ac:spMkLst>
        </pc:spChg>
      </pc:sldChg>
      <pc:sldChg chg="modSp mod">
        <pc:chgData name="Jim Fleming" userId="161791bae1afb603" providerId="LiveId" clId="{818A03F1-B42E-CF4C-8398-1345B5E2DE96}" dt="2023-12-03T00:40:19.492" v="73" actId="113"/>
        <pc:sldMkLst>
          <pc:docMk/>
          <pc:sldMk cId="752296095" sldId="433"/>
        </pc:sldMkLst>
        <pc:spChg chg="mod">
          <ac:chgData name="Jim Fleming" userId="161791bae1afb603" providerId="LiveId" clId="{818A03F1-B42E-CF4C-8398-1345B5E2DE96}" dt="2023-12-03T00:40:19.492" v="73" actId="113"/>
          <ac:spMkLst>
            <pc:docMk/>
            <pc:sldMk cId="752296095" sldId="433"/>
            <ac:spMk id="3" creationId="{7AB4CD8A-D6E1-E979-8AB5-FC6B8EEB6AD5}"/>
          </ac:spMkLst>
        </pc:spChg>
      </pc:sldChg>
      <pc:sldChg chg="modSp mod">
        <pc:chgData name="Jim Fleming" userId="161791bae1afb603" providerId="LiveId" clId="{818A03F1-B42E-CF4C-8398-1345B5E2DE96}" dt="2023-12-03T00:40:51.372" v="94" actId="113"/>
        <pc:sldMkLst>
          <pc:docMk/>
          <pc:sldMk cId="3196038374" sldId="439"/>
        </pc:sldMkLst>
        <pc:spChg chg="mod">
          <ac:chgData name="Jim Fleming" userId="161791bae1afb603" providerId="LiveId" clId="{818A03F1-B42E-CF4C-8398-1345B5E2DE96}" dt="2023-12-03T00:40:51.372" v="94" actId="113"/>
          <ac:spMkLst>
            <pc:docMk/>
            <pc:sldMk cId="3196038374" sldId="439"/>
            <ac:spMk id="14" creationId="{5F776F3F-31E1-B7AA-5D11-1AB1A9490BFE}"/>
          </ac:spMkLst>
        </pc:spChg>
      </pc:sldChg>
      <pc:sldChg chg="modSp mod">
        <pc:chgData name="Jim Fleming" userId="161791bae1afb603" providerId="LiveId" clId="{818A03F1-B42E-CF4C-8398-1345B5E2DE96}" dt="2023-12-03T00:40:41.308" v="82" actId="113"/>
        <pc:sldMkLst>
          <pc:docMk/>
          <pc:sldMk cId="1195170520" sldId="493"/>
        </pc:sldMkLst>
        <pc:spChg chg="mod">
          <ac:chgData name="Jim Fleming" userId="161791bae1afb603" providerId="LiveId" clId="{818A03F1-B42E-CF4C-8398-1345B5E2DE96}" dt="2023-12-03T00:40:41.308" v="82" actId="113"/>
          <ac:spMkLst>
            <pc:docMk/>
            <pc:sldMk cId="1195170520" sldId="493"/>
            <ac:spMk id="14" creationId="{5F776F3F-31E1-B7AA-5D11-1AB1A9490BFE}"/>
          </ac:spMkLst>
        </pc:spChg>
      </pc:sldChg>
      <pc:sldChg chg="modSp mod">
        <pc:chgData name="Jim Fleming" userId="161791bae1afb603" providerId="LiveId" clId="{818A03F1-B42E-CF4C-8398-1345B5E2DE96}" dt="2023-12-03T00:40:34.403" v="79" actId="113"/>
        <pc:sldMkLst>
          <pc:docMk/>
          <pc:sldMk cId="2765227095" sldId="494"/>
        </pc:sldMkLst>
        <pc:spChg chg="mod">
          <ac:chgData name="Jim Fleming" userId="161791bae1afb603" providerId="LiveId" clId="{818A03F1-B42E-CF4C-8398-1345B5E2DE96}" dt="2023-12-03T00:40:34.403" v="79" actId="113"/>
          <ac:spMkLst>
            <pc:docMk/>
            <pc:sldMk cId="2765227095" sldId="494"/>
            <ac:spMk id="14" creationId="{5F776F3F-31E1-B7AA-5D11-1AB1A9490BFE}"/>
          </ac:spMkLst>
        </pc:spChg>
      </pc:sldChg>
      <pc:sldChg chg="modSp mod">
        <pc:chgData name="Jim Fleming" userId="161791bae1afb603" providerId="LiveId" clId="{818A03F1-B42E-CF4C-8398-1345B5E2DE96}" dt="2023-12-03T00:40:32.141" v="78" actId="113"/>
        <pc:sldMkLst>
          <pc:docMk/>
          <pc:sldMk cId="2960309666" sldId="495"/>
        </pc:sldMkLst>
        <pc:spChg chg="mod">
          <ac:chgData name="Jim Fleming" userId="161791bae1afb603" providerId="LiveId" clId="{818A03F1-B42E-CF4C-8398-1345B5E2DE96}" dt="2023-12-03T00:40:32.141" v="78" actId="113"/>
          <ac:spMkLst>
            <pc:docMk/>
            <pc:sldMk cId="2960309666" sldId="495"/>
            <ac:spMk id="14" creationId="{5F776F3F-31E1-B7AA-5D11-1AB1A9490BFE}"/>
          </ac:spMkLst>
        </pc:spChg>
      </pc:sldChg>
      <pc:sldChg chg="modSp mod">
        <pc:chgData name="Jim Fleming" userId="161791bae1afb603" providerId="LiveId" clId="{818A03F1-B42E-CF4C-8398-1345B5E2DE96}" dt="2023-12-03T00:40:29.844" v="77" actId="113"/>
        <pc:sldMkLst>
          <pc:docMk/>
          <pc:sldMk cId="1695603952" sldId="496"/>
        </pc:sldMkLst>
        <pc:spChg chg="mod">
          <ac:chgData name="Jim Fleming" userId="161791bae1afb603" providerId="LiveId" clId="{818A03F1-B42E-CF4C-8398-1345B5E2DE96}" dt="2023-12-03T00:40:29.844" v="77" actId="113"/>
          <ac:spMkLst>
            <pc:docMk/>
            <pc:sldMk cId="1695603952" sldId="496"/>
            <ac:spMk id="14" creationId="{5F776F3F-31E1-B7AA-5D11-1AB1A9490BFE}"/>
          </ac:spMkLst>
        </pc:spChg>
      </pc:sldChg>
      <pc:sldChg chg="modSp mod">
        <pc:chgData name="Jim Fleming" userId="161791bae1afb603" providerId="LiveId" clId="{818A03F1-B42E-CF4C-8398-1345B5E2DE96}" dt="2023-12-03T00:40:27.377" v="76" actId="113"/>
        <pc:sldMkLst>
          <pc:docMk/>
          <pc:sldMk cId="2176382884" sldId="497"/>
        </pc:sldMkLst>
        <pc:spChg chg="mod">
          <ac:chgData name="Jim Fleming" userId="161791bae1afb603" providerId="LiveId" clId="{818A03F1-B42E-CF4C-8398-1345B5E2DE96}" dt="2023-12-03T00:40:27.377" v="76" actId="113"/>
          <ac:spMkLst>
            <pc:docMk/>
            <pc:sldMk cId="2176382884" sldId="497"/>
            <ac:spMk id="14" creationId="{5F776F3F-31E1-B7AA-5D11-1AB1A9490BFE}"/>
          </ac:spMkLst>
        </pc:spChg>
      </pc:sldChg>
      <pc:sldChg chg="modSp mod">
        <pc:chgData name="Jim Fleming" userId="161791bae1afb603" providerId="LiveId" clId="{818A03F1-B42E-CF4C-8398-1345B5E2DE96}" dt="2023-12-03T00:40:25.094" v="75" actId="113"/>
        <pc:sldMkLst>
          <pc:docMk/>
          <pc:sldMk cId="3431166076" sldId="498"/>
        </pc:sldMkLst>
        <pc:spChg chg="mod">
          <ac:chgData name="Jim Fleming" userId="161791bae1afb603" providerId="LiveId" clId="{818A03F1-B42E-CF4C-8398-1345B5E2DE96}" dt="2023-12-03T00:40:25.094" v="75" actId="113"/>
          <ac:spMkLst>
            <pc:docMk/>
            <pc:sldMk cId="3431166076" sldId="498"/>
            <ac:spMk id="14" creationId="{5F776F3F-31E1-B7AA-5D11-1AB1A9490BFE}"/>
          </ac:spMkLst>
        </pc:spChg>
      </pc:sldChg>
      <pc:sldChg chg="modSp mod">
        <pc:chgData name="Jim Fleming" userId="161791bae1afb603" providerId="LiveId" clId="{818A03F1-B42E-CF4C-8398-1345B5E2DE96}" dt="2023-12-03T00:40:21.918" v="74" actId="113"/>
        <pc:sldMkLst>
          <pc:docMk/>
          <pc:sldMk cId="529554152" sldId="499"/>
        </pc:sldMkLst>
        <pc:spChg chg="mod">
          <ac:chgData name="Jim Fleming" userId="161791bae1afb603" providerId="LiveId" clId="{818A03F1-B42E-CF4C-8398-1345B5E2DE96}" dt="2023-12-03T00:40:21.918" v="74" actId="113"/>
          <ac:spMkLst>
            <pc:docMk/>
            <pc:sldMk cId="529554152" sldId="499"/>
            <ac:spMk id="14" creationId="{5F776F3F-31E1-B7AA-5D11-1AB1A9490BFE}"/>
          </ac:spMkLst>
        </pc:spChg>
      </pc:sldChg>
      <pc:sldChg chg="modSp mod">
        <pc:chgData name="Jim Fleming" userId="161791bae1afb603" providerId="LiveId" clId="{818A03F1-B42E-CF4C-8398-1345B5E2DE96}" dt="2023-12-03T00:40:15.621" v="72" actId="113"/>
        <pc:sldMkLst>
          <pc:docMk/>
          <pc:sldMk cId="4288472858" sldId="500"/>
        </pc:sldMkLst>
        <pc:spChg chg="mod">
          <ac:chgData name="Jim Fleming" userId="161791bae1afb603" providerId="LiveId" clId="{818A03F1-B42E-CF4C-8398-1345B5E2DE96}" dt="2023-12-03T00:40:15.621" v="72" actId="113"/>
          <ac:spMkLst>
            <pc:docMk/>
            <pc:sldMk cId="4288472858" sldId="500"/>
            <ac:spMk id="14" creationId="{5F776F3F-31E1-B7AA-5D11-1AB1A9490BFE}"/>
          </ac:spMkLst>
        </pc:spChg>
      </pc:sldChg>
      <pc:sldChg chg="modSp mod">
        <pc:chgData name="Jim Fleming" userId="161791bae1afb603" providerId="LiveId" clId="{818A03F1-B42E-CF4C-8398-1345B5E2DE96}" dt="2023-12-03T00:40:36.737" v="80" actId="113"/>
        <pc:sldMkLst>
          <pc:docMk/>
          <pc:sldMk cId="3517844600" sldId="502"/>
        </pc:sldMkLst>
        <pc:spChg chg="mod">
          <ac:chgData name="Jim Fleming" userId="161791bae1afb603" providerId="LiveId" clId="{818A03F1-B42E-CF4C-8398-1345B5E2DE96}" dt="2023-12-03T00:40:36.737" v="80" actId="113"/>
          <ac:spMkLst>
            <pc:docMk/>
            <pc:sldMk cId="3517844600" sldId="502"/>
            <ac:spMk id="14" creationId="{5F776F3F-31E1-B7AA-5D11-1AB1A9490BFE}"/>
          </ac:spMkLst>
        </pc:spChg>
      </pc:sldChg>
      <pc:sldChg chg="modSp mod">
        <pc:chgData name="Jim Fleming" userId="161791bae1afb603" providerId="LiveId" clId="{818A03F1-B42E-CF4C-8398-1345B5E2DE96}" dt="2023-12-03T00:40:39.060" v="81" actId="113"/>
        <pc:sldMkLst>
          <pc:docMk/>
          <pc:sldMk cId="2295729869" sldId="503"/>
        </pc:sldMkLst>
        <pc:spChg chg="mod">
          <ac:chgData name="Jim Fleming" userId="161791bae1afb603" providerId="LiveId" clId="{818A03F1-B42E-CF4C-8398-1345B5E2DE96}" dt="2023-12-03T00:40:39.060" v="81" actId="113"/>
          <ac:spMkLst>
            <pc:docMk/>
            <pc:sldMk cId="2295729869" sldId="503"/>
            <ac:spMk id="14" creationId="{5F776F3F-31E1-B7AA-5D11-1AB1A9490BFE}"/>
          </ac:spMkLst>
        </pc:spChg>
      </pc:sldChg>
      <pc:sldChg chg="modSp mod">
        <pc:chgData name="Jim Fleming" userId="161791bae1afb603" providerId="LiveId" clId="{818A03F1-B42E-CF4C-8398-1345B5E2DE96}" dt="2023-12-03T00:35:43.355" v="22" actId="404"/>
        <pc:sldMkLst>
          <pc:docMk/>
          <pc:sldMk cId="189513369" sldId="583"/>
        </pc:sldMkLst>
        <pc:spChg chg="mod">
          <ac:chgData name="Jim Fleming" userId="161791bae1afb603" providerId="LiveId" clId="{818A03F1-B42E-CF4C-8398-1345B5E2DE96}" dt="2023-12-03T00:35:15.470" v="17" actId="20577"/>
          <ac:spMkLst>
            <pc:docMk/>
            <pc:sldMk cId="189513369" sldId="583"/>
            <ac:spMk id="2" creationId="{1AC8C507-C381-A7EC-84C3-B88443D1F57A}"/>
          </ac:spMkLst>
        </pc:spChg>
        <pc:spChg chg="mod">
          <ac:chgData name="Jim Fleming" userId="161791bae1afb603" providerId="LiveId" clId="{818A03F1-B42E-CF4C-8398-1345B5E2DE96}" dt="2023-12-03T00:35:43.355" v="22" actId="404"/>
          <ac:spMkLst>
            <pc:docMk/>
            <pc:sldMk cId="189513369" sldId="583"/>
            <ac:spMk id="5" creationId="{FDC8D6C2-5F52-D34B-23A0-601FDE73D0F9}"/>
          </ac:spMkLst>
        </pc:spChg>
      </pc:sldChg>
      <pc:sldChg chg="addSp delSp modSp mod ord">
        <pc:chgData name="Jim Fleming" userId="161791bae1afb603" providerId="LiveId" clId="{818A03F1-B42E-CF4C-8398-1345B5E2DE96}" dt="2023-12-03T00:39:26.922" v="58" actId="20577"/>
        <pc:sldMkLst>
          <pc:docMk/>
          <pc:sldMk cId="1772728538" sldId="592"/>
        </pc:sldMkLst>
        <pc:spChg chg="mod">
          <ac:chgData name="Jim Fleming" userId="161791bae1afb603" providerId="LiveId" clId="{818A03F1-B42E-CF4C-8398-1345B5E2DE96}" dt="2023-12-03T00:39:26.922" v="58" actId="20577"/>
          <ac:spMkLst>
            <pc:docMk/>
            <pc:sldMk cId="1772728538" sldId="592"/>
            <ac:spMk id="14" creationId="{5F776F3F-31E1-B7AA-5D11-1AB1A9490BFE}"/>
          </ac:spMkLst>
        </pc:spChg>
        <pc:picChg chg="add mod">
          <ac:chgData name="Jim Fleming" userId="161791bae1afb603" providerId="LiveId" clId="{818A03F1-B42E-CF4C-8398-1345B5E2DE96}" dt="2023-12-03T00:37:48.638" v="31" actId="1076"/>
          <ac:picMkLst>
            <pc:docMk/>
            <pc:sldMk cId="1772728538" sldId="592"/>
            <ac:picMk id="1026" creationId="{8F636594-A12D-4468-C937-A78D2C6761E2}"/>
          </ac:picMkLst>
        </pc:picChg>
        <pc:picChg chg="del">
          <ac:chgData name="Jim Fleming" userId="161791bae1afb603" providerId="LiveId" clId="{818A03F1-B42E-CF4C-8398-1345B5E2DE96}" dt="2023-12-03T00:37:42.546" v="30" actId="478"/>
          <ac:picMkLst>
            <pc:docMk/>
            <pc:sldMk cId="1772728538" sldId="592"/>
            <ac:picMk id="19458" creationId="{F736C715-19CB-B3D2-B442-21D233D279B0}"/>
          </ac:picMkLst>
        </pc:picChg>
      </pc:sldChg>
      <pc:sldChg chg="del">
        <pc:chgData name="Jim Fleming" userId="161791bae1afb603" providerId="LiveId" clId="{818A03F1-B42E-CF4C-8398-1345B5E2DE96}" dt="2023-12-03T00:41:02.764" v="95" actId="2696"/>
        <pc:sldMkLst>
          <pc:docMk/>
          <pc:sldMk cId="683045052" sldId="607"/>
        </pc:sldMkLst>
      </pc:sldChg>
      <pc:sldChg chg="del">
        <pc:chgData name="Jim Fleming" userId="161791bae1afb603" providerId="LiveId" clId="{818A03F1-B42E-CF4C-8398-1345B5E2DE96}" dt="2023-12-03T00:36:04.117" v="23" actId="2696"/>
        <pc:sldMkLst>
          <pc:docMk/>
          <pc:sldMk cId="340736095" sldId="619"/>
        </pc:sldMkLst>
      </pc:sldChg>
      <pc:sldChg chg="del">
        <pc:chgData name="Jim Fleming" userId="161791bae1afb603" providerId="LiveId" clId="{818A03F1-B42E-CF4C-8398-1345B5E2DE96}" dt="2023-12-03T00:39:48.245" v="63" actId="2696"/>
        <pc:sldMkLst>
          <pc:docMk/>
          <pc:sldMk cId="1780131733" sldId="630"/>
        </pc:sldMkLst>
      </pc:sldChg>
      <pc:sldChg chg="modSp mod">
        <pc:chgData name="Jim Fleming" userId="161791bae1afb603" providerId="LiveId" clId="{818A03F1-B42E-CF4C-8398-1345B5E2DE96}" dt="2023-12-03T00:34:49.431" v="6" actId="20577"/>
        <pc:sldMkLst>
          <pc:docMk/>
          <pc:sldMk cId="1168562675" sldId="631"/>
        </pc:sldMkLst>
        <pc:spChg chg="mod">
          <ac:chgData name="Jim Fleming" userId="161791bae1afb603" providerId="LiveId" clId="{818A03F1-B42E-CF4C-8398-1345B5E2DE96}" dt="2023-12-03T00:34:49.431" v="6" actId="20577"/>
          <ac:spMkLst>
            <pc:docMk/>
            <pc:sldMk cId="1168562675" sldId="631"/>
            <ac:spMk id="2" creationId="{1AC8C507-C381-A7EC-84C3-B88443D1F57A}"/>
          </ac:spMkLst>
        </pc:spChg>
      </pc:sldChg>
      <pc:sldChg chg="add mod ord modShow">
        <pc:chgData name="Jim Fleming" userId="161791bae1afb603" providerId="LiveId" clId="{818A03F1-B42E-CF4C-8398-1345B5E2DE96}" dt="2023-12-03T00:39:52.139" v="64" actId="729"/>
        <pc:sldMkLst>
          <pc:docMk/>
          <pc:sldMk cId="2834914427" sldId="632"/>
        </pc:sldMkLst>
      </pc:sldChg>
      <pc:sldChg chg="del">
        <pc:chgData name="Jim Fleming" userId="161791bae1afb603" providerId="LiveId" clId="{818A03F1-B42E-CF4C-8398-1345B5E2DE96}" dt="2023-12-03T00:34:53.818" v="8" actId="2696"/>
        <pc:sldMkLst>
          <pc:docMk/>
          <pc:sldMk cId="1387172984" sldId="633"/>
        </pc:sldMkLst>
      </pc:sldChg>
      <pc:sldChg chg="modSp add mod ord modShow">
        <pc:chgData name="Jim Fleming" userId="161791bae1afb603" providerId="LiveId" clId="{818A03F1-B42E-CF4C-8398-1345B5E2DE96}" dt="2023-12-03T00:40:00.053" v="69" actId="20577"/>
        <pc:sldMkLst>
          <pc:docMk/>
          <pc:sldMk cId="1987421806" sldId="633"/>
        </pc:sldMkLst>
        <pc:spChg chg="mod">
          <ac:chgData name="Jim Fleming" userId="161791bae1afb603" providerId="LiveId" clId="{818A03F1-B42E-CF4C-8398-1345B5E2DE96}" dt="2023-12-03T00:40:00.053" v="69" actId="20577"/>
          <ac:spMkLst>
            <pc:docMk/>
            <pc:sldMk cId="1987421806" sldId="633"/>
            <ac:spMk id="14" creationId="{5F776F3F-31E1-B7AA-5D11-1AB1A9490BFE}"/>
          </ac:spMkLst>
        </pc:spChg>
      </pc:sldChg>
      <pc:sldChg chg="addSp delSp modSp new mod setBg">
        <pc:chgData name="Jim Fleming" userId="161791bae1afb603" providerId="LiveId" clId="{818A03F1-B42E-CF4C-8398-1345B5E2DE96}" dt="2023-12-03T00:41:36.501" v="100" actId="26606"/>
        <pc:sldMkLst>
          <pc:docMk/>
          <pc:sldMk cId="3396597235" sldId="634"/>
        </pc:sldMkLst>
        <pc:spChg chg="del">
          <ac:chgData name="Jim Fleming" userId="161791bae1afb603" providerId="LiveId" clId="{818A03F1-B42E-CF4C-8398-1345B5E2DE96}" dt="2023-12-03T00:41:09.044" v="97" actId="478"/>
          <ac:spMkLst>
            <pc:docMk/>
            <pc:sldMk cId="3396597235" sldId="634"/>
            <ac:spMk id="2" creationId="{734C9781-5F43-583F-335C-DC18BAC9313E}"/>
          </ac:spMkLst>
        </pc:spChg>
        <pc:spChg chg="del">
          <ac:chgData name="Jim Fleming" userId="161791bae1afb603" providerId="LiveId" clId="{818A03F1-B42E-CF4C-8398-1345B5E2DE96}" dt="2023-12-03T00:41:09.925" v="98" actId="478"/>
          <ac:spMkLst>
            <pc:docMk/>
            <pc:sldMk cId="3396597235" sldId="634"/>
            <ac:spMk id="3" creationId="{838AA48A-B2B0-14BD-B37F-B7161C6F8BAC}"/>
          </ac:spMkLst>
        </pc:spChg>
        <pc:spChg chg="add">
          <ac:chgData name="Jim Fleming" userId="161791bae1afb603" providerId="LiveId" clId="{818A03F1-B42E-CF4C-8398-1345B5E2DE96}" dt="2023-12-03T00:41:36.501" v="100" actId="26606"/>
          <ac:spMkLst>
            <pc:docMk/>
            <pc:sldMk cId="3396597235" sldId="634"/>
            <ac:spMk id="3079" creationId="{42A4FC2C-047E-45A5-965D-8E1E3BF09BC6}"/>
          </ac:spMkLst>
        </pc:spChg>
        <pc:picChg chg="add mod">
          <ac:chgData name="Jim Fleming" userId="161791bae1afb603" providerId="LiveId" clId="{818A03F1-B42E-CF4C-8398-1345B5E2DE96}" dt="2023-12-03T00:41:36.501" v="100" actId="26606"/>
          <ac:picMkLst>
            <pc:docMk/>
            <pc:sldMk cId="3396597235" sldId="634"/>
            <ac:picMk id="3074" creationId="{B363C817-9C09-0CFD-36B1-D84799AF4DD1}"/>
          </ac:picMkLst>
        </pc:picChg>
      </pc:sldChg>
      <pc:sldChg chg="del">
        <pc:chgData name="Jim Fleming" userId="161791bae1afb603" providerId="LiveId" clId="{818A03F1-B42E-CF4C-8398-1345B5E2DE96}" dt="2023-12-03T00:34:54.924" v="9" actId="2696"/>
        <pc:sldMkLst>
          <pc:docMk/>
          <pc:sldMk cId="4110602741" sldId="634"/>
        </pc:sldMkLst>
      </pc:sldChg>
      <pc:sldChg chg="add ord">
        <pc:chgData name="Jim Fleming" userId="161791bae1afb603" providerId="LiveId" clId="{818A03F1-B42E-CF4C-8398-1345B5E2DE96}" dt="2023-12-03T00:42:10.478" v="102" actId="20578"/>
        <pc:sldMkLst>
          <pc:docMk/>
          <pc:sldMk cId="1135494223" sldId="635"/>
        </pc:sldMkLst>
      </pc:sldChg>
      <pc:sldChg chg="del">
        <pc:chgData name="Jim Fleming" userId="161791bae1afb603" providerId="LiveId" clId="{818A03F1-B42E-CF4C-8398-1345B5E2DE96}" dt="2023-12-03T00:34:56.230" v="10" actId="2696"/>
        <pc:sldMkLst>
          <pc:docMk/>
          <pc:sldMk cId="3340674930" sldId="635"/>
        </pc:sldMkLst>
      </pc:sldChg>
      <pc:sldChg chg="del">
        <pc:chgData name="Jim Fleming" userId="161791bae1afb603" providerId="LiveId" clId="{818A03F1-B42E-CF4C-8398-1345B5E2DE96}" dt="2023-12-03T00:34:52.840" v="7" actId="2696"/>
        <pc:sldMkLst>
          <pc:docMk/>
          <pc:sldMk cId="3976078493" sldId="636"/>
        </pc:sldMkLst>
      </pc:sldChg>
      <pc:sldChg chg="add ord">
        <pc:chgData name="Jim Fleming" userId="161791bae1afb603" providerId="LiveId" clId="{818A03F1-B42E-CF4C-8398-1345B5E2DE96}" dt="2023-12-03T00:42:13.742" v="104" actId="20578"/>
        <pc:sldMkLst>
          <pc:docMk/>
          <pc:sldMk cId="4070070019" sldId="636"/>
        </pc:sldMkLst>
      </pc:sldChg>
      <pc:sldChg chg="add ord">
        <pc:chgData name="Jim Fleming" userId="161791bae1afb603" providerId="LiveId" clId="{818A03F1-B42E-CF4C-8398-1345B5E2DE96}" dt="2023-12-03T00:42:17.126" v="106" actId="20578"/>
        <pc:sldMkLst>
          <pc:docMk/>
          <pc:sldMk cId="1513943954" sldId="637"/>
        </pc:sldMkLst>
      </pc:sldChg>
    </pc:docChg>
  </pc:docChgLst>
  <pc:docChgLst>
    <pc:chgData name="Jim Fleming" userId="161791bae1afb603" providerId="LiveId" clId="{D4EF9342-DA26-3C40-BE07-15B9103BF66D}"/>
    <pc:docChg chg="undo custSel addSld modSld sldOrd">
      <pc:chgData name="Jim Fleming" userId="161791bae1afb603" providerId="LiveId" clId="{D4EF9342-DA26-3C40-BE07-15B9103BF66D}" dt="2023-09-16T19:18:08.591" v="139" actId="478"/>
      <pc:docMkLst>
        <pc:docMk/>
      </pc:docMkLst>
      <pc:sldChg chg="mod modShow">
        <pc:chgData name="Jim Fleming" userId="161791bae1afb603" providerId="LiveId" clId="{D4EF9342-DA26-3C40-BE07-15B9103BF66D}" dt="2023-09-16T19:16:12.721" v="78" actId="729"/>
        <pc:sldMkLst>
          <pc:docMk/>
          <pc:sldMk cId="1791236111" sldId="386"/>
        </pc:sldMkLst>
      </pc:sldChg>
      <pc:sldChg chg="mod modShow">
        <pc:chgData name="Jim Fleming" userId="161791bae1afb603" providerId="LiveId" clId="{D4EF9342-DA26-3C40-BE07-15B9103BF66D}" dt="2023-09-16T19:16:12.721" v="78" actId="729"/>
        <pc:sldMkLst>
          <pc:docMk/>
          <pc:sldMk cId="2052419234" sldId="405"/>
        </pc:sldMkLst>
      </pc:sldChg>
      <pc:sldChg chg="mod modShow">
        <pc:chgData name="Jim Fleming" userId="161791bae1afb603" providerId="LiveId" clId="{D4EF9342-DA26-3C40-BE07-15B9103BF66D}" dt="2023-09-16T19:16:12.721" v="78" actId="729"/>
        <pc:sldMkLst>
          <pc:docMk/>
          <pc:sldMk cId="752296095" sldId="433"/>
        </pc:sldMkLst>
      </pc:sldChg>
      <pc:sldChg chg="modSp mod">
        <pc:chgData name="Jim Fleming" userId="161791bae1afb603" providerId="LiveId" clId="{D4EF9342-DA26-3C40-BE07-15B9103BF66D}" dt="2023-09-16T19:11:26.072" v="9" actId="20577"/>
        <pc:sldMkLst>
          <pc:docMk/>
          <pc:sldMk cId="3544828559" sldId="467"/>
        </pc:sldMkLst>
        <pc:spChg chg="mod">
          <ac:chgData name="Jim Fleming" userId="161791bae1afb603" providerId="LiveId" clId="{D4EF9342-DA26-3C40-BE07-15B9103BF66D}" dt="2023-09-16T19:11:26.072" v="9" actId="20577"/>
          <ac:spMkLst>
            <pc:docMk/>
            <pc:sldMk cId="3544828559" sldId="467"/>
            <ac:spMk id="5" creationId="{FDC8D6C2-5F52-D34B-23A0-601FDE73D0F9}"/>
          </ac:spMkLst>
        </pc:spChg>
      </pc:sldChg>
      <pc:sldChg chg="mod modShow">
        <pc:chgData name="Jim Fleming" userId="161791bae1afb603" providerId="LiveId" clId="{D4EF9342-DA26-3C40-BE07-15B9103BF66D}" dt="2023-09-16T19:16:12.721" v="78" actId="729"/>
        <pc:sldMkLst>
          <pc:docMk/>
          <pc:sldMk cId="1195170520" sldId="493"/>
        </pc:sldMkLst>
      </pc:sldChg>
      <pc:sldChg chg="mod modShow">
        <pc:chgData name="Jim Fleming" userId="161791bae1afb603" providerId="LiveId" clId="{D4EF9342-DA26-3C40-BE07-15B9103BF66D}" dt="2023-09-16T19:16:12.721" v="78" actId="729"/>
        <pc:sldMkLst>
          <pc:docMk/>
          <pc:sldMk cId="2765227095" sldId="494"/>
        </pc:sldMkLst>
      </pc:sldChg>
      <pc:sldChg chg="mod modShow">
        <pc:chgData name="Jim Fleming" userId="161791bae1afb603" providerId="LiveId" clId="{D4EF9342-DA26-3C40-BE07-15B9103BF66D}" dt="2023-09-16T19:16:12.721" v="78" actId="729"/>
        <pc:sldMkLst>
          <pc:docMk/>
          <pc:sldMk cId="2960309666" sldId="495"/>
        </pc:sldMkLst>
      </pc:sldChg>
      <pc:sldChg chg="mod modShow">
        <pc:chgData name="Jim Fleming" userId="161791bae1afb603" providerId="LiveId" clId="{D4EF9342-DA26-3C40-BE07-15B9103BF66D}" dt="2023-09-16T19:16:12.721" v="78" actId="729"/>
        <pc:sldMkLst>
          <pc:docMk/>
          <pc:sldMk cId="1695603952" sldId="496"/>
        </pc:sldMkLst>
      </pc:sldChg>
      <pc:sldChg chg="mod modShow">
        <pc:chgData name="Jim Fleming" userId="161791bae1afb603" providerId="LiveId" clId="{D4EF9342-DA26-3C40-BE07-15B9103BF66D}" dt="2023-09-16T19:16:12.721" v="78" actId="729"/>
        <pc:sldMkLst>
          <pc:docMk/>
          <pc:sldMk cId="2176382884" sldId="497"/>
        </pc:sldMkLst>
      </pc:sldChg>
      <pc:sldChg chg="mod modShow">
        <pc:chgData name="Jim Fleming" userId="161791bae1afb603" providerId="LiveId" clId="{D4EF9342-DA26-3C40-BE07-15B9103BF66D}" dt="2023-09-16T19:16:12.721" v="78" actId="729"/>
        <pc:sldMkLst>
          <pc:docMk/>
          <pc:sldMk cId="3431166076" sldId="498"/>
        </pc:sldMkLst>
      </pc:sldChg>
      <pc:sldChg chg="mod modShow">
        <pc:chgData name="Jim Fleming" userId="161791bae1afb603" providerId="LiveId" clId="{D4EF9342-DA26-3C40-BE07-15B9103BF66D}" dt="2023-09-16T19:16:12.721" v="78" actId="729"/>
        <pc:sldMkLst>
          <pc:docMk/>
          <pc:sldMk cId="529554152" sldId="499"/>
        </pc:sldMkLst>
      </pc:sldChg>
      <pc:sldChg chg="mod modShow">
        <pc:chgData name="Jim Fleming" userId="161791bae1afb603" providerId="LiveId" clId="{D4EF9342-DA26-3C40-BE07-15B9103BF66D}" dt="2023-09-16T19:16:12.721" v="78" actId="729"/>
        <pc:sldMkLst>
          <pc:docMk/>
          <pc:sldMk cId="4288472858" sldId="500"/>
        </pc:sldMkLst>
      </pc:sldChg>
      <pc:sldChg chg="mod modShow">
        <pc:chgData name="Jim Fleming" userId="161791bae1afb603" providerId="LiveId" clId="{D4EF9342-DA26-3C40-BE07-15B9103BF66D}" dt="2023-09-16T19:16:12.721" v="78" actId="729"/>
        <pc:sldMkLst>
          <pc:docMk/>
          <pc:sldMk cId="1160219604" sldId="501"/>
        </pc:sldMkLst>
      </pc:sldChg>
      <pc:sldChg chg="mod modShow">
        <pc:chgData name="Jim Fleming" userId="161791bae1afb603" providerId="LiveId" clId="{D4EF9342-DA26-3C40-BE07-15B9103BF66D}" dt="2023-09-16T19:16:12.721" v="78" actId="729"/>
        <pc:sldMkLst>
          <pc:docMk/>
          <pc:sldMk cId="3517844600" sldId="502"/>
        </pc:sldMkLst>
      </pc:sldChg>
      <pc:sldChg chg="mod modShow">
        <pc:chgData name="Jim Fleming" userId="161791bae1afb603" providerId="LiveId" clId="{D4EF9342-DA26-3C40-BE07-15B9103BF66D}" dt="2023-09-16T19:16:12.721" v="78" actId="729"/>
        <pc:sldMkLst>
          <pc:docMk/>
          <pc:sldMk cId="2295729869" sldId="503"/>
        </pc:sldMkLst>
      </pc:sldChg>
      <pc:sldChg chg="modSp mod">
        <pc:chgData name="Jim Fleming" userId="161791bae1afb603" providerId="LiveId" clId="{D4EF9342-DA26-3C40-BE07-15B9103BF66D}" dt="2023-09-16T19:14:37.283" v="76" actId="20577"/>
        <pc:sldMkLst>
          <pc:docMk/>
          <pc:sldMk cId="3278007702" sldId="505"/>
        </pc:sldMkLst>
        <pc:spChg chg="mod">
          <ac:chgData name="Jim Fleming" userId="161791bae1afb603" providerId="LiveId" clId="{D4EF9342-DA26-3C40-BE07-15B9103BF66D}" dt="2023-09-16T19:14:37.283" v="76" actId="20577"/>
          <ac:spMkLst>
            <pc:docMk/>
            <pc:sldMk cId="3278007702" sldId="505"/>
            <ac:spMk id="5" creationId="{FDC8D6C2-5F52-D34B-23A0-601FDE73D0F9}"/>
          </ac:spMkLst>
        </pc:spChg>
      </pc:sldChg>
      <pc:sldChg chg="modSp add mod ord modShow">
        <pc:chgData name="Jim Fleming" userId="161791bae1afb603" providerId="LiveId" clId="{D4EF9342-DA26-3C40-BE07-15B9103BF66D}" dt="2023-09-16T19:16:51.023" v="85" actId="20577"/>
        <pc:sldMkLst>
          <pc:docMk/>
          <pc:sldMk cId="2366899281" sldId="507"/>
        </pc:sldMkLst>
        <pc:spChg chg="mod">
          <ac:chgData name="Jim Fleming" userId="161791bae1afb603" providerId="LiveId" clId="{D4EF9342-DA26-3C40-BE07-15B9103BF66D}" dt="2023-09-16T19:16:51.023" v="85" actId="20577"/>
          <ac:spMkLst>
            <pc:docMk/>
            <pc:sldMk cId="2366899281" sldId="507"/>
            <ac:spMk id="14" creationId="{5F776F3F-31E1-B7AA-5D11-1AB1A9490BFE}"/>
          </ac:spMkLst>
        </pc:spChg>
      </pc:sldChg>
      <pc:sldChg chg="modSp add mod ord replId modShow">
        <pc:chgData name="Jim Fleming" userId="161791bae1afb603" providerId="LiveId" clId="{D4EF9342-DA26-3C40-BE07-15B9103BF66D}" dt="2023-09-16T19:16:53.747" v="88" actId="20577"/>
        <pc:sldMkLst>
          <pc:docMk/>
          <pc:sldMk cId="3822023154" sldId="508"/>
        </pc:sldMkLst>
        <pc:spChg chg="mod">
          <ac:chgData name="Jim Fleming" userId="161791bae1afb603" providerId="LiveId" clId="{D4EF9342-DA26-3C40-BE07-15B9103BF66D}" dt="2023-09-16T19:16:53.747" v="88" actId="20577"/>
          <ac:spMkLst>
            <pc:docMk/>
            <pc:sldMk cId="3822023154" sldId="508"/>
            <ac:spMk id="14" creationId="{5F776F3F-31E1-B7AA-5D11-1AB1A9490BFE}"/>
          </ac:spMkLst>
        </pc:spChg>
      </pc:sldChg>
      <pc:sldChg chg="modSp add mod ord replId modShow">
        <pc:chgData name="Jim Fleming" userId="161791bae1afb603" providerId="LiveId" clId="{D4EF9342-DA26-3C40-BE07-15B9103BF66D}" dt="2023-09-16T19:16:56.309" v="91" actId="20577"/>
        <pc:sldMkLst>
          <pc:docMk/>
          <pc:sldMk cId="776758582" sldId="509"/>
        </pc:sldMkLst>
        <pc:spChg chg="mod">
          <ac:chgData name="Jim Fleming" userId="161791bae1afb603" providerId="LiveId" clId="{D4EF9342-DA26-3C40-BE07-15B9103BF66D}" dt="2023-09-16T19:16:56.309" v="91" actId="20577"/>
          <ac:spMkLst>
            <pc:docMk/>
            <pc:sldMk cId="776758582" sldId="509"/>
            <ac:spMk id="14" creationId="{5F776F3F-31E1-B7AA-5D11-1AB1A9490BFE}"/>
          </ac:spMkLst>
        </pc:spChg>
      </pc:sldChg>
      <pc:sldChg chg="modSp add mod ord replId modShow">
        <pc:chgData name="Jim Fleming" userId="161791bae1afb603" providerId="LiveId" clId="{D4EF9342-DA26-3C40-BE07-15B9103BF66D}" dt="2023-09-16T19:16:58.367" v="94" actId="20577"/>
        <pc:sldMkLst>
          <pc:docMk/>
          <pc:sldMk cId="2480028980" sldId="510"/>
        </pc:sldMkLst>
        <pc:spChg chg="mod">
          <ac:chgData name="Jim Fleming" userId="161791bae1afb603" providerId="LiveId" clId="{D4EF9342-DA26-3C40-BE07-15B9103BF66D}" dt="2023-09-16T19:16:58.367" v="94" actId="20577"/>
          <ac:spMkLst>
            <pc:docMk/>
            <pc:sldMk cId="2480028980" sldId="510"/>
            <ac:spMk id="14" creationId="{5F776F3F-31E1-B7AA-5D11-1AB1A9490BFE}"/>
          </ac:spMkLst>
        </pc:spChg>
      </pc:sldChg>
      <pc:sldChg chg="modSp add mod ord replId modShow">
        <pc:chgData name="Jim Fleming" userId="161791bae1afb603" providerId="LiveId" clId="{D4EF9342-DA26-3C40-BE07-15B9103BF66D}" dt="2023-09-16T19:17:02.998" v="97" actId="20577"/>
        <pc:sldMkLst>
          <pc:docMk/>
          <pc:sldMk cId="2015059262" sldId="511"/>
        </pc:sldMkLst>
        <pc:spChg chg="mod">
          <ac:chgData name="Jim Fleming" userId="161791bae1afb603" providerId="LiveId" clId="{D4EF9342-DA26-3C40-BE07-15B9103BF66D}" dt="2023-09-16T19:17:02.998" v="97" actId="20577"/>
          <ac:spMkLst>
            <pc:docMk/>
            <pc:sldMk cId="2015059262" sldId="511"/>
            <ac:spMk id="14" creationId="{5F776F3F-31E1-B7AA-5D11-1AB1A9490BFE}"/>
          </ac:spMkLst>
        </pc:spChg>
      </pc:sldChg>
      <pc:sldChg chg="modSp add mod ord replId modShow">
        <pc:chgData name="Jim Fleming" userId="161791bae1afb603" providerId="LiveId" clId="{D4EF9342-DA26-3C40-BE07-15B9103BF66D}" dt="2023-09-16T19:17:04.615" v="100" actId="20577"/>
        <pc:sldMkLst>
          <pc:docMk/>
          <pc:sldMk cId="2523544403" sldId="512"/>
        </pc:sldMkLst>
        <pc:spChg chg="mod">
          <ac:chgData name="Jim Fleming" userId="161791bae1afb603" providerId="LiveId" clId="{D4EF9342-DA26-3C40-BE07-15B9103BF66D}" dt="2023-09-16T19:17:04.615" v="100" actId="20577"/>
          <ac:spMkLst>
            <pc:docMk/>
            <pc:sldMk cId="2523544403" sldId="512"/>
            <ac:spMk id="14" creationId="{5F776F3F-31E1-B7AA-5D11-1AB1A9490BFE}"/>
          </ac:spMkLst>
        </pc:spChg>
      </pc:sldChg>
      <pc:sldChg chg="modSp add mod ord replId modShow">
        <pc:chgData name="Jim Fleming" userId="161791bae1afb603" providerId="LiveId" clId="{D4EF9342-DA26-3C40-BE07-15B9103BF66D}" dt="2023-09-16T19:17:09.088" v="105" actId="20577"/>
        <pc:sldMkLst>
          <pc:docMk/>
          <pc:sldMk cId="3259361179" sldId="513"/>
        </pc:sldMkLst>
        <pc:spChg chg="mod">
          <ac:chgData name="Jim Fleming" userId="161791bae1afb603" providerId="LiveId" clId="{D4EF9342-DA26-3C40-BE07-15B9103BF66D}" dt="2023-09-16T19:17:09.088" v="105" actId="20577"/>
          <ac:spMkLst>
            <pc:docMk/>
            <pc:sldMk cId="3259361179" sldId="513"/>
            <ac:spMk id="14" creationId="{5F776F3F-31E1-B7AA-5D11-1AB1A9490BFE}"/>
          </ac:spMkLst>
        </pc:spChg>
      </pc:sldChg>
      <pc:sldChg chg="modSp add mod ord replId modShow">
        <pc:chgData name="Jim Fleming" userId="161791bae1afb603" providerId="LiveId" clId="{D4EF9342-DA26-3C40-BE07-15B9103BF66D}" dt="2023-09-16T19:17:10.705" v="108" actId="20577"/>
        <pc:sldMkLst>
          <pc:docMk/>
          <pc:sldMk cId="2095693394" sldId="514"/>
        </pc:sldMkLst>
        <pc:spChg chg="mod">
          <ac:chgData name="Jim Fleming" userId="161791bae1afb603" providerId="LiveId" clId="{D4EF9342-DA26-3C40-BE07-15B9103BF66D}" dt="2023-09-16T19:17:10.705" v="108" actId="20577"/>
          <ac:spMkLst>
            <pc:docMk/>
            <pc:sldMk cId="2095693394" sldId="514"/>
            <ac:spMk id="14" creationId="{5F776F3F-31E1-B7AA-5D11-1AB1A9490BFE}"/>
          </ac:spMkLst>
        </pc:spChg>
      </pc:sldChg>
      <pc:sldChg chg="modSp add mod ord replId modShow">
        <pc:chgData name="Jim Fleming" userId="161791bae1afb603" providerId="LiveId" clId="{D4EF9342-DA26-3C40-BE07-15B9103BF66D}" dt="2023-09-16T19:17:12.192" v="111" actId="20577"/>
        <pc:sldMkLst>
          <pc:docMk/>
          <pc:sldMk cId="2206136913" sldId="515"/>
        </pc:sldMkLst>
        <pc:spChg chg="mod">
          <ac:chgData name="Jim Fleming" userId="161791bae1afb603" providerId="LiveId" clId="{D4EF9342-DA26-3C40-BE07-15B9103BF66D}" dt="2023-09-16T19:17:12.192" v="111" actId="20577"/>
          <ac:spMkLst>
            <pc:docMk/>
            <pc:sldMk cId="2206136913" sldId="515"/>
            <ac:spMk id="14" creationId="{5F776F3F-31E1-B7AA-5D11-1AB1A9490BFE}"/>
          </ac:spMkLst>
        </pc:spChg>
      </pc:sldChg>
      <pc:sldChg chg="modSp add mod ord replId modShow">
        <pc:chgData name="Jim Fleming" userId="161791bae1afb603" providerId="LiveId" clId="{D4EF9342-DA26-3C40-BE07-15B9103BF66D}" dt="2023-09-16T19:17:13.783" v="114" actId="20577"/>
        <pc:sldMkLst>
          <pc:docMk/>
          <pc:sldMk cId="1085568665" sldId="516"/>
        </pc:sldMkLst>
        <pc:spChg chg="mod">
          <ac:chgData name="Jim Fleming" userId="161791bae1afb603" providerId="LiveId" clId="{D4EF9342-DA26-3C40-BE07-15B9103BF66D}" dt="2023-09-16T19:17:13.783" v="114" actId="20577"/>
          <ac:spMkLst>
            <pc:docMk/>
            <pc:sldMk cId="1085568665" sldId="516"/>
            <ac:spMk id="14" creationId="{5F776F3F-31E1-B7AA-5D11-1AB1A9490BFE}"/>
          </ac:spMkLst>
        </pc:spChg>
      </pc:sldChg>
      <pc:sldChg chg="modSp add mod ord replId modShow">
        <pc:chgData name="Jim Fleming" userId="161791bae1afb603" providerId="LiveId" clId="{D4EF9342-DA26-3C40-BE07-15B9103BF66D}" dt="2023-09-16T19:17:15.624" v="117" actId="20577"/>
        <pc:sldMkLst>
          <pc:docMk/>
          <pc:sldMk cId="91161826" sldId="517"/>
        </pc:sldMkLst>
        <pc:spChg chg="mod">
          <ac:chgData name="Jim Fleming" userId="161791bae1afb603" providerId="LiveId" clId="{D4EF9342-DA26-3C40-BE07-15B9103BF66D}" dt="2023-09-16T19:17:15.624" v="117" actId="20577"/>
          <ac:spMkLst>
            <pc:docMk/>
            <pc:sldMk cId="91161826" sldId="517"/>
            <ac:spMk id="3" creationId="{7AB4CD8A-D6E1-E979-8AB5-FC6B8EEB6AD5}"/>
          </ac:spMkLst>
        </pc:spChg>
      </pc:sldChg>
      <pc:sldChg chg="modSp add mod ord replId modShow">
        <pc:chgData name="Jim Fleming" userId="161791bae1afb603" providerId="LiveId" clId="{D4EF9342-DA26-3C40-BE07-15B9103BF66D}" dt="2023-09-16T19:17:17.387" v="120" actId="20577"/>
        <pc:sldMkLst>
          <pc:docMk/>
          <pc:sldMk cId="2845338957" sldId="518"/>
        </pc:sldMkLst>
        <pc:spChg chg="mod">
          <ac:chgData name="Jim Fleming" userId="161791bae1afb603" providerId="LiveId" clId="{D4EF9342-DA26-3C40-BE07-15B9103BF66D}" dt="2023-09-16T19:17:17.387" v="120" actId="20577"/>
          <ac:spMkLst>
            <pc:docMk/>
            <pc:sldMk cId="2845338957" sldId="518"/>
            <ac:spMk id="14" creationId="{5F776F3F-31E1-B7AA-5D11-1AB1A9490BFE}"/>
          </ac:spMkLst>
        </pc:spChg>
      </pc:sldChg>
      <pc:sldChg chg="modSp add mod ord replId modShow">
        <pc:chgData name="Jim Fleming" userId="161791bae1afb603" providerId="LiveId" clId="{D4EF9342-DA26-3C40-BE07-15B9103BF66D}" dt="2023-09-16T19:17:18.919" v="123" actId="20577"/>
        <pc:sldMkLst>
          <pc:docMk/>
          <pc:sldMk cId="2438835787" sldId="519"/>
        </pc:sldMkLst>
        <pc:spChg chg="mod">
          <ac:chgData name="Jim Fleming" userId="161791bae1afb603" providerId="LiveId" clId="{D4EF9342-DA26-3C40-BE07-15B9103BF66D}" dt="2023-09-16T19:17:18.919" v="123" actId="20577"/>
          <ac:spMkLst>
            <pc:docMk/>
            <pc:sldMk cId="2438835787" sldId="519"/>
            <ac:spMk id="6" creationId="{D7C5DCB2-FE9C-D43A-BFA6-2251DABF1E0D}"/>
          </ac:spMkLst>
        </pc:spChg>
      </pc:sldChg>
      <pc:sldChg chg="modSp add mod ord replId modShow">
        <pc:chgData name="Jim Fleming" userId="161791bae1afb603" providerId="LiveId" clId="{D4EF9342-DA26-3C40-BE07-15B9103BF66D}" dt="2023-09-16T19:17:20.611" v="126" actId="20577"/>
        <pc:sldMkLst>
          <pc:docMk/>
          <pc:sldMk cId="1179214698" sldId="520"/>
        </pc:sldMkLst>
        <pc:spChg chg="mod">
          <ac:chgData name="Jim Fleming" userId="161791bae1afb603" providerId="LiveId" clId="{D4EF9342-DA26-3C40-BE07-15B9103BF66D}" dt="2023-09-16T19:17:20.611" v="126" actId="20577"/>
          <ac:spMkLst>
            <pc:docMk/>
            <pc:sldMk cId="1179214698" sldId="520"/>
            <ac:spMk id="14" creationId="{5F776F3F-31E1-B7AA-5D11-1AB1A9490BFE}"/>
          </ac:spMkLst>
        </pc:spChg>
      </pc:sldChg>
      <pc:sldChg chg="addSp delSp modSp add mod">
        <pc:chgData name="Jim Fleming" userId="161791bae1afb603" providerId="LiveId" clId="{D4EF9342-DA26-3C40-BE07-15B9103BF66D}" dt="2023-09-16T19:18:08.591" v="139" actId="478"/>
        <pc:sldMkLst>
          <pc:docMk/>
          <pc:sldMk cId="585080306" sldId="521"/>
        </pc:sldMkLst>
        <pc:spChg chg="mod">
          <ac:chgData name="Jim Fleming" userId="161791bae1afb603" providerId="LiveId" clId="{D4EF9342-DA26-3C40-BE07-15B9103BF66D}" dt="2023-09-16T19:18:05.689" v="137" actId="20577"/>
          <ac:spMkLst>
            <pc:docMk/>
            <pc:sldMk cId="585080306" sldId="521"/>
            <ac:spMk id="2" creationId="{1AC8C507-C381-A7EC-84C3-B88443D1F57A}"/>
          </ac:spMkLst>
        </pc:spChg>
        <pc:spChg chg="add del mod">
          <ac:chgData name="Jim Fleming" userId="161791bae1afb603" providerId="LiveId" clId="{D4EF9342-DA26-3C40-BE07-15B9103BF66D}" dt="2023-09-16T19:18:08.591" v="139" actId="478"/>
          <ac:spMkLst>
            <pc:docMk/>
            <pc:sldMk cId="585080306" sldId="521"/>
            <ac:spMk id="4" creationId="{C9904FED-1D5A-2C69-86E1-D6D718065D5D}"/>
          </ac:spMkLst>
        </pc:spChg>
        <pc:spChg chg="del">
          <ac:chgData name="Jim Fleming" userId="161791bae1afb603" providerId="LiveId" clId="{D4EF9342-DA26-3C40-BE07-15B9103BF66D}" dt="2023-09-16T19:18:07.825" v="138" actId="478"/>
          <ac:spMkLst>
            <pc:docMk/>
            <pc:sldMk cId="585080306" sldId="521"/>
            <ac:spMk id="5" creationId="{FDC8D6C2-5F52-D34B-23A0-601FDE73D0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94D47B-B03D-3E49-BCEF-006032BE333D}" type="datetimeFigureOut">
              <a:rPr lang="en-US" smtClean="0"/>
              <a:t>3/16/24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D30A962-8211-8843-977E-FD36FEC143D5}" type="slidenum">
              <a:rPr lang="en-US" smtClean="0"/>
              <a:t>‹#›</a:t>
            </a:fld>
            <a:endParaRPr lang="en-US"/>
          </a:p>
        </p:txBody>
      </p:sp>
    </p:spTree>
    <p:extLst>
      <p:ext uri="{BB962C8B-B14F-4D97-AF65-F5344CB8AC3E}">
        <p14:creationId xmlns:p14="http://schemas.microsoft.com/office/powerpoint/2010/main" val="21498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3/16/24</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3/16/24</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3/16/24</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3/16/24</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3/16/24</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3/16/24</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3/16/24</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3/16/24</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3/16/24</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3/16/24</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3/16/24</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3/16/24</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3"/>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b="1" dirty="0">
                <a:solidFill>
                  <a:schemeClr val="bg1"/>
                </a:solidFill>
                <a:latin typeface="Avenir Next" panose="020B0503020202020204" pitchFamily="34" charset="0"/>
              </a:rPr>
              <a:t>Today’s class (page 17)</a:t>
            </a:r>
            <a:endParaRPr lang="en-US" dirty="0"/>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p:txBody>
          <a:bodyPr/>
          <a:lstStyle/>
          <a:p>
            <a:pPr marL="920750" indent="-460375"/>
            <a:r>
              <a:rPr lang="en-US" dirty="0"/>
              <a:t>Preparing for Colossians 1:1-2:3</a:t>
            </a:r>
            <a:br>
              <a:rPr lang="en-US" dirty="0"/>
            </a:br>
            <a:br>
              <a:rPr lang="en-US" dirty="0"/>
            </a:br>
            <a:r>
              <a:rPr lang="en-US" dirty="0"/>
              <a:t>Pray with others</a:t>
            </a:r>
            <a:br>
              <a:rPr lang="en-US" dirty="0"/>
            </a:br>
            <a:r>
              <a:rPr lang="en-US" dirty="0"/>
              <a:t>Hear with others</a:t>
            </a:r>
            <a:br>
              <a:rPr lang="en-US" dirty="0"/>
            </a:br>
            <a:r>
              <a:rPr lang="en-US" dirty="0"/>
              <a:t>Think with others</a:t>
            </a:r>
            <a:br>
              <a:rPr lang="en-US" dirty="0"/>
            </a:br>
            <a:r>
              <a:rPr lang="en-US" dirty="0"/>
              <a:t>Study with others</a:t>
            </a:r>
            <a:br>
              <a:rPr lang="en-US" dirty="0"/>
            </a:br>
            <a:r>
              <a:rPr lang="en-US" dirty="0"/>
              <a:t>Share with others</a:t>
            </a:r>
            <a:br>
              <a:rPr lang="en-US" dirty="0"/>
            </a:br>
            <a:r>
              <a:rPr lang="en-US" dirty="0"/>
              <a:t>Invite others</a:t>
            </a:r>
          </a:p>
        </p:txBody>
      </p:sp>
      <p:cxnSp>
        <p:nvCxnSpPr>
          <p:cNvPr id="3" name="Straight Connector 2">
            <a:extLst>
              <a:ext uri="{FF2B5EF4-FFF2-40B4-BE49-F238E27FC236}">
                <a16:creationId xmlns:a16="http://schemas.microsoft.com/office/drawing/2014/main" id="{C6D28BD5-AE87-54C1-39A0-E89E16A1EAA6}"/>
              </a:ext>
            </a:extLst>
          </p:cNvPr>
          <p:cNvCxnSpPr>
            <a:cxnSpLocks/>
          </p:cNvCxnSpPr>
          <p:nvPr/>
        </p:nvCxnSpPr>
        <p:spPr>
          <a:xfrm flipH="1">
            <a:off x="1820484" y="4326205"/>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84C5838-5F60-5954-5D15-1AC42CCD13B8}"/>
              </a:ext>
            </a:extLst>
          </p:cNvPr>
          <p:cNvCxnSpPr>
            <a:cxnSpLocks/>
          </p:cNvCxnSpPr>
          <p:nvPr/>
        </p:nvCxnSpPr>
        <p:spPr>
          <a:xfrm flipH="1">
            <a:off x="1820484" y="5993896"/>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00134CA-DB48-8AF1-A653-7C7099ABD19C}"/>
              </a:ext>
            </a:extLst>
          </p:cNvPr>
          <p:cNvSpPr txBox="1">
            <a:spLocks/>
          </p:cNvSpPr>
          <p:nvPr/>
        </p:nvSpPr>
        <p:spPr>
          <a:xfrm>
            <a:off x="6807926" y="3517279"/>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sp>
        <p:nvSpPr>
          <p:cNvPr id="7" name="Content Placeholder 2">
            <a:extLst>
              <a:ext uri="{FF2B5EF4-FFF2-40B4-BE49-F238E27FC236}">
                <a16:creationId xmlns:a16="http://schemas.microsoft.com/office/drawing/2014/main" id="{CD6513A7-86A0-1757-E0F2-D9024F473958}"/>
              </a:ext>
            </a:extLst>
          </p:cNvPr>
          <p:cNvSpPr txBox="1">
            <a:spLocks/>
          </p:cNvSpPr>
          <p:nvPr/>
        </p:nvSpPr>
        <p:spPr>
          <a:xfrm>
            <a:off x="6807926" y="4884025"/>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tables</a:t>
            </a:r>
          </a:p>
        </p:txBody>
      </p:sp>
      <p:sp>
        <p:nvSpPr>
          <p:cNvPr id="8" name="Content Placeholder 2">
            <a:extLst>
              <a:ext uri="{FF2B5EF4-FFF2-40B4-BE49-F238E27FC236}">
                <a16:creationId xmlns:a16="http://schemas.microsoft.com/office/drawing/2014/main" id="{42DFA7EB-FCDE-C4CC-0DD0-FF5193912F2C}"/>
              </a:ext>
            </a:extLst>
          </p:cNvPr>
          <p:cNvSpPr txBox="1">
            <a:spLocks/>
          </p:cNvSpPr>
          <p:nvPr/>
        </p:nvSpPr>
        <p:spPr>
          <a:xfrm>
            <a:off x="6807926" y="5996546"/>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After class</a:t>
            </a:r>
          </a:p>
        </p:txBody>
      </p:sp>
    </p:spTree>
    <p:extLst>
      <p:ext uri="{BB962C8B-B14F-4D97-AF65-F5344CB8AC3E}">
        <p14:creationId xmlns:p14="http://schemas.microsoft.com/office/powerpoint/2010/main" val="212522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12)</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9733" y="0"/>
            <a:ext cx="6215917" cy="6858000"/>
          </a:xfrm>
          <a:prstGeom prst="rect">
            <a:avLst/>
          </a:prstGeom>
        </p:spPr>
      </p:pic>
    </p:spTree>
    <p:extLst>
      <p:ext uri="{BB962C8B-B14F-4D97-AF65-F5344CB8AC3E}">
        <p14:creationId xmlns:p14="http://schemas.microsoft.com/office/powerpoint/2010/main" val="2681928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morphe</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(mor-FAY)</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definition</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A472A84-8296-34B5-27E4-2AC3FD08E3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38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Gregory K. Beale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Dr. Gregory K. Beale | Reformed Theological Seminary">
            <a:extLst>
              <a:ext uri="{FF2B5EF4-FFF2-40B4-BE49-F238E27FC236}">
                <a16:creationId xmlns:a16="http://schemas.microsoft.com/office/drawing/2014/main" id="{1D3688DD-9CF3-1C87-DB1D-ECE49E0708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06689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36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F. F. Bruce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Placeholder image">
            <a:extLst>
              <a:ext uri="{FF2B5EF4-FFF2-40B4-BE49-F238E27FC236}">
                <a16:creationId xmlns:a16="http://schemas.microsoft.com/office/drawing/2014/main" id="{AD791F46-A38C-5C7D-73C3-AF3BE16FE89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7941" y="685800"/>
            <a:ext cx="421494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70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Cyprian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descr="The Life of Saint Cyprian of Carthage -">
            <a:extLst>
              <a:ext uri="{FF2B5EF4-FFF2-40B4-BE49-F238E27FC236}">
                <a16:creationId xmlns:a16="http://schemas.microsoft.com/office/drawing/2014/main" id="{A5FBBB18-BD8E-0727-20B6-2B3B29DF02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53"/>
          <a:stretch/>
        </p:blipFill>
        <p:spPr bwMode="auto">
          <a:xfrm>
            <a:off x="529408" y="768169"/>
            <a:ext cx="505627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160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29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James D. G. Dunn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2530" name="Picture 2" descr="Remembering James Dunn and the Time I Got to Write a Book with Him">
            <a:extLst>
              <a:ext uri="{FF2B5EF4-FFF2-40B4-BE49-F238E27FC236}">
                <a16:creationId xmlns:a16="http://schemas.microsoft.com/office/drawing/2014/main" id="{FEA343BF-BA0E-6D6F-8E2D-E78CB615AED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1" y="685800"/>
            <a:ext cx="408489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44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Garland</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5122" name="Picture 2" descr="Dr. David Garland">
            <a:extLst>
              <a:ext uri="{FF2B5EF4-FFF2-40B4-BE49-F238E27FC236}">
                <a16:creationId xmlns:a16="http://schemas.microsoft.com/office/drawing/2014/main" id="{6CC80ABA-E1DD-8C0D-C0A7-1C70CD942A5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49532" y="685800"/>
            <a:ext cx="366630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27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Murray J. Harris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174" name="Picture 6" descr="Christmas date unimportant to biblical scholar Murray Harris | Stuff.co.nz">
            <a:extLst>
              <a:ext uri="{FF2B5EF4-FFF2-40B4-BE49-F238E27FC236}">
                <a16:creationId xmlns:a16="http://schemas.microsoft.com/office/drawing/2014/main" id="{CB1FF557-426C-0660-7116-18ABDFA8E94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49234" y="685800"/>
            <a:ext cx="433686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0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21 (pages 134-138)</a:t>
            </a:r>
          </a:p>
        </p:txBody>
      </p:sp>
    </p:spTree>
    <p:extLst>
      <p:ext uri="{BB962C8B-B14F-4D97-AF65-F5344CB8AC3E}">
        <p14:creationId xmlns:p14="http://schemas.microsoft.com/office/powerpoint/2010/main" val="111229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 Kent Hughes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9218" name="Picture 2" descr="R. Kent Hughes, Council member of The Gospel Coalition">
            <a:extLst>
              <a:ext uri="{FF2B5EF4-FFF2-40B4-BE49-F238E27FC236}">
                <a16:creationId xmlns:a16="http://schemas.microsoft.com/office/drawing/2014/main" id="{55E69121-FF11-5665-1F30-1E431EA56A8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1" y="685800"/>
            <a:ext cx="418011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03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R. C. Lucas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1266" name="Picture 2" descr="Dick Lucas on What makes an excellent Bible teacher : Anglican Church  League, Sydney, Australia">
            <a:extLst>
              <a:ext uri="{FF2B5EF4-FFF2-40B4-BE49-F238E27FC236}">
                <a16:creationId xmlns:a16="http://schemas.microsoft.com/office/drawing/2014/main" id="{24AFFC19-4637-27D8-7A7C-C79A8C8CBF0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66947" y="685800"/>
            <a:ext cx="386660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82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Scot McKnight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314" name="Picture 2" descr="Scot McKnight - InterVarsity Press">
            <a:extLst>
              <a:ext uri="{FF2B5EF4-FFF2-40B4-BE49-F238E27FC236}">
                <a16:creationId xmlns:a16="http://schemas.microsoft.com/office/drawing/2014/main" id="{A207C435-1863-A233-0096-08BCEA3E946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8040" y="685800"/>
            <a:ext cx="435268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66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Philip Melanchthon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ortrait of a person in a black hat&#10;&#10;Description automatically generated">
            <a:extLst>
              <a:ext uri="{FF2B5EF4-FFF2-40B4-BE49-F238E27FC236}">
                <a16:creationId xmlns:a16="http://schemas.microsoft.com/office/drawing/2014/main" id="{10090001-4AB7-30DC-6A47-CD5A64C4EF9F}"/>
              </a:ext>
            </a:extLst>
          </p:cNvPr>
          <p:cNvPicPr>
            <a:picLocks noChangeAspect="1"/>
          </p:cNvPicPr>
          <p:nvPr/>
        </p:nvPicPr>
        <p:blipFill rotWithShape="1">
          <a:blip r:embed="rId2">
            <a:grayscl/>
          </a:blip>
          <a:srcRect l="20438" t="8762" r="3820" b="20666"/>
          <a:stretch/>
        </p:blipFill>
        <p:spPr>
          <a:xfrm>
            <a:off x="878389" y="685800"/>
            <a:ext cx="4274603" cy="5486400"/>
          </a:xfrm>
          <a:prstGeom prst="rect">
            <a:avLst/>
          </a:prstGeom>
        </p:spPr>
      </p:pic>
    </p:spTree>
    <p:extLst>
      <p:ext uri="{BB962C8B-B14F-4D97-AF65-F5344CB8AC3E}">
        <p14:creationId xmlns:p14="http://schemas.microsoft.com/office/powerpoint/2010/main" val="2827314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3117EDFE-09CC-276A-60A2-86117D57C8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54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96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W. Pao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412" name="Picture 4" descr="Trinity Newsroom">
            <a:extLst>
              <a:ext uri="{FF2B5EF4-FFF2-40B4-BE49-F238E27FC236}">
                <a16:creationId xmlns:a16="http://schemas.microsoft.com/office/drawing/2014/main" id="{5B9E76DC-464D-61E3-A247-257DDE4E6F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116" y="685800"/>
            <a:ext cx="36182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72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Alan Thompson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mazon.com: Alan J. Thompson: books, biography, latest update">
            <a:extLst>
              <a:ext uri="{FF2B5EF4-FFF2-40B4-BE49-F238E27FC236}">
                <a16:creationId xmlns:a16="http://schemas.microsoft.com/office/drawing/2014/main" id="{8F636594-A12D-4468-C937-A78D2C6761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89" t="8381" r="15461" b="11619"/>
          <a:stretch/>
        </p:blipFill>
        <p:spPr bwMode="auto">
          <a:xfrm>
            <a:off x="774428" y="685800"/>
            <a:ext cx="4502331"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28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solidFill>
                  <a:schemeClr val="tx1"/>
                </a:solidFill>
                <a:latin typeface="Avenir Next" panose="020B0503020202020204" pitchFamily="34" charset="0"/>
              </a:rPr>
              <a:t>Jen Wilkin</a:t>
            </a:r>
            <a:br>
              <a:rPr lang="en-US" sz="4000" b="1" dirty="0">
                <a:solidFill>
                  <a:schemeClr val="tx1"/>
                </a:solidFill>
                <a:latin typeface="Avenir Next" panose="020B0503020202020204" pitchFamily="34" charset="0"/>
              </a:rPr>
            </a:br>
            <a:br>
              <a:rPr lang="en-US" sz="4000" b="1" dirty="0">
                <a:solidFill>
                  <a:schemeClr val="tx1"/>
                </a:solidFill>
                <a:latin typeface="Avenir Next" panose="020B0503020202020204" pitchFamily="34" charset="0"/>
              </a:rPr>
            </a:br>
            <a:r>
              <a:rPr lang="en-US" sz="4000" b="0" dirty="0">
                <a:solidFill>
                  <a:schemeClr val="tx1"/>
                </a:solidFill>
                <a:latin typeface="Avenir Next" panose="020B0503020202020204" pitchFamily="34" charset="0"/>
              </a:rPr>
              <a:t>Quote</a:t>
            </a:r>
            <a:endParaRPr lang="en-US" sz="4000" b="1" dirty="0">
              <a:solidFill>
                <a:schemeClr val="tx1"/>
              </a:solidFill>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N. </a:t>
            </a:r>
            <a:r>
              <a:rPr lang="en-US" sz="4000" dirty="0"/>
              <a:t>T. 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rofessor N. T. Wright | Faculty of Theology and Religion">
            <a:extLst>
              <a:ext uri="{FF2B5EF4-FFF2-40B4-BE49-F238E27FC236}">
                <a16:creationId xmlns:a16="http://schemas.microsoft.com/office/drawing/2014/main" id="{F736C715-19CB-B3D2-B442-21D233D279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6766" y="685800"/>
            <a:ext cx="41626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42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2:6-7</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838199" y="1942941"/>
            <a:ext cx="10726783" cy="4026429"/>
          </a:xfrm>
        </p:spPr>
        <p:txBody>
          <a:bodyPr/>
          <a:lstStyle/>
          <a:p>
            <a:pPr marL="7938" indent="0">
              <a:buNone/>
            </a:pPr>
            <a:r>
              <a:rPr lang="en-US" dirty="0"/>
              <a:t>So then, just as you have received Christ Jesus as Lord, continue to walk in him, being rooted and built up in him and established in the faith, just as you were taught, and overflowing with gratitude.</a:t>
            </a:r>
          </a:p>
          <a:p>
            <a:pPr marL="7938" indent="0">
              <a:buNone/>
            </a:pPr>
            <a:endParaRPr lang="en-US" dirty="0"/>
          </a:p>
        </p:txBody>
      </p:sp>
    </p:spTree>
    <p:extLst>
      <p:ext uri="{BB962C8B-B14F-4D97-AF65-F5344CB8AC3E}">
        <p14:creationId xmlns:p14="http://schemas.microsoft.com/office/powerpoint/2010/main" val="18951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21 (pages 134-138)</a:t>
            </a:r>
          </a:p>
        </p:txBody>
      </p:sp>
    </p:spTree>
    <p:extLst>
      <p:ext uri="{BB962C8B-B14F-4D97-AF65-F5344CB8AC3E}">
        <p14:creationId xmlns:p14="http://schemas.microsoft.com/office/powerpoint/2010/main" val="170466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“Overflowing with gratitude”</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838199" y="1942941"/>
            <a:ext cx="10726783" cy="4026429"/>
          </a:xfrm>
        </p:spPr>
        <p:txBody>
          <a:bodyPr/>
          <a:lstStyle/>
          <a:p>
            <a:pPr marL="7938" indent="0">
              <a:buNone/>
            </a:pPr>
            <a:r>
              <a:rPr lang="en-US" dirty="0"/>
              <a:t>Read through your prayer request page</a:t>
            </a:r>
          </a:p>
          <a:p>
            <a:pPr marL="7938" indent="0">
              <a:buNone/>
            </a:pPr>
            <a:endParaRPr lang="en-US" dirty="0">
              <a:solidFill>
                <a:schemeClr val="bg1">
                  <a:lumMod val="50000"/>
                </a:schemeClr>
              </a:solidFill>
            </a:endParaRPr>
          </a:p>
          <a:p>
            <a:pPr marL="7938" indent="0">
              <a:buNone/>
            </a:pPr>
            <a:r>
              <a:rPr lang="en-US" dirty="0">
                <a:solidFill>
                  <a:schemeClr val="bg1">
                    <a:lumMod val="50000"/>
                  </a:schemeClr>
                </a:solidFill>
              </a:rPr>
              <a:t>Make any updates that need to be made</a:t>
            </a:r>
          </a:p>
          <a:p>
            <a:pPr marL="7938" indent="0">
              <a:buNone/>
            </a:pPr>
            <a:endParaRPr lang="en-US" dirty="0">
              <a:solidFill>
                <a:schemeClr val="bg1">
                  <a:lumMod val="50000"/>
                </a:schemeClr>
              </a:solidFill>
            </a:endParaRPr>
          </a:p>
          <a:p>
            <a:pPr marL="7938" indent="0">
              <a:buNone/>
            </a:pPr>
            <a:r>
              <a:rPr lang="en-US" dirty="0">
                <a:solidFill>
                  <a:schemeClr val="bg1">
                    <a:lumMod val="50000"/>
                  </a:schemeClr>
                </a:solidFill>
              </a:rPr>
              <a:t>Share new requests</a:t>
            </a:r>
          </a:p>
          <a:p>
            <a:pPr marL="7938" indent="0">
              <a:buNone/>
            </a:pPr>
            <a:endParaRPr lang="en-US" dirty="0">
              <a:solidFill>
                <a:schemeClr val="bg1">
                  <a:lumMod val="50000"/>
                </a:schemeClr>
              </a:solidFill>
            </a:endParaRPr>
          </a:p>
          <a:p>
            <a:pPr marL="7938" indent="0">
              <a:buNone/>
            </a:pPr>
            <a:r>
              <a:rPr lang="en-US" dirty="0">
                <a:solidFill>
                  <a:schemeClr val="bg1">
                    <a:lumMod val="50000"/>
                  </a:schemeClr>
                </a:solidFill>
              </a:rPr>
              <a:t>Praise God for what he has done</a:t>
            </a:r>
          </a:p>
        </p:txBody>
      </p:sp>
    </p:spTree>
    <p:extLst>
      <p:ext uri="{BB962C8B-B14F-4D97-AF65-F5344CB8AC3E}">
        <p14:creationId xmlns:p14="http://schemas.microsoft.com/office/powerpoint/2010/main" val="1046897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“Overflowing with gratitude”</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838199" y="1942941"/>
            <a:ext cx="10726783" cy="4026429"/>
          </a:xfrm>
        </p:spPr>
        <p:txBody>
          <a:bodyPr/>
          <a:lstStyle/>
          <a:p>
            <a:pPr marL="7938" indent="0">
              <a:buNone/>
            </a:pPr>
            <a:r>
              <a:rPr lang="en-US" dirty="0">
                <a:solidFill>
                  <a:schemeClr val="bg1">
                    <a:lumMod val="50000"/>
                  </a:schemeClr>
                </a:solidFill>
              </a:rPr>
              <a:t>Read through your prayer request page</a:t>
            </a:r>
          </a:p>
          <a:p>
            <a:pPr marL="7938" indent="0">
              <a:buNone/>
            </a:pPr>
            <a:endParaRPr lang="en-US" dirty="0"/>
          </a:p>
          <a:p>
            <a:pPr marL="7938" indent="0">
              <a:buNone/>
            </a:pPr>
            <a:r>
              <a:rPr lang="en-US" dirty="0"/>
              <a:t>Make any updates that need to be made</a:t>
            </a:r>
          </a:p>
          <a:p>
            <a:pPr marL="7938" indent="0">
              <a:buNone/>
            </a:pPr>
            <a:endParaRPr lang="en-US" dirty="0">
              <a:solidFill>
                <a:schemeClr val="bg1">
                  <a:lumMod val="50000"/>
                </a:schemeClr>
              </a:solidFill>
            </a:endParaRPr>
          </a:p>
          <a:p>
            <a:pPr marL="7938" indent="0">
              <a:buNone/>
            </a:pPr>
            <a:r>
              <a:rPr lang="en-US" dirty="0">
                <a:solidFill>
                  <a:schemeClr val="bg1">
                    <a:lumMod val="50000"/>
                  </a:schemeClr>
                </a:solidFill>
              </a:rPr>
              <a:t>Share new requests</a:t>
            </a:r>
          </a:p>
          <a:p>
            <a:pPr marL="7938" indent="0">
              <a:buNone/>
            </a:pPr>
            <a:endParaRPr lang="en-US" dirty="0">
              <a:solidFill>
                <a:schemeClr val="bg1">
                  <a:lumMod val="50000"/>
                </a:schemeClr>
              </a:solidFill>
            </a:endParaRPr>
          </a:p>
          <a:p>
            <a:pPr marL="7938" indent="0">
              <a:buNone/>
            </a:pPr>
            <a:r>
              <a:rPr lang="en-US" dirty="0">
                <a:solidFill>
                  <a:schemeClr val="bg1">
                    <a:lumMod val="50000"/>
                  </a:schemeClr>
                </a:solidFill>
              </a:rPr>
              <a:t>Praise God for what he has done</a:t>
            </a:r>
          </a:p>
        </p:txBody>
      </p:sp>
    </p:spTree>
    <p:extLst>
      <p:ext uri="{BB962C8B-B14F-4D97-AF65-F5344CB8AC3E}">
        <p14:creationId xmlns:p14="http://schemas.microsoft.com/office/powerpoint/2010/main" val="269224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“Overflowing with gratitude”</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838199" y="1942941"/>
            <a:ext cx="10726783" cy="4026429"/>
          </a:xfrm>
        </p:spPr>
        <p:txBody>
          <a:bodyPr/>
          <a:lstStyle/>
          <a:p>
            <a:pPr marL="7938" indent="0">
              <a:buNone/>
            </a:pPr>
            <a:r>
              <a:rPr lang="en-US" dirty="0">
                <a:solidFill>
                  <a:schemeClr val="bg1">
                    <a:lumMod val="50000"/>
                  </a:schemeClr>
                </a:solidFill>
              </a:rPr>
              <a:t>Read through your prayer request page</a:t>
            </a:r>
          </a:p>
          <a:p>
            <a:pPr marL="7938" indent="0">
              <a:buNone/>
            </a:pPr>
            <a:endParaRPr lang="en-US" dirty="0">
              <a:solidFill>
                <a:schemeClr val="bg1">
                  <a:lumMod val="50000"/>
                </a:schemeClr>
              </a:solidFill>
            </a:endParaRPr>
          </a:p>
          <a:p>
            <a:pPr marL="7938" indent="0">
              <a:buNone/>
            </a:pPr>
            <a:r>
              <a:rPr lang="en-US" dirty="0">
                <a:solidFill>
                  <a:schemeClr val="bg1">
                    <a:lumMod val="50000"/>
                  </a:schemeClr>
                </a:solidFill>
              </a:rPr>
              <a:t>Make any updates that need to be made</a:t>
            </a:r>
          </a:p>
          <a:p>
            <a:pPr marL="7938" indent="0">
              <a:buNone/>
            </a:pPr>
            <a:endParaRPr lang="en-US" dirty="0"/>
          </a:p>
          <a:p>
            <a:pPr marL="7938" indent="0">
              <a:buNone/>
            </a:pPr>
            <a:r>
              <a:rPr lang="en-US" dirty="0"/>
              <a:t>Share new requests</a:t>
            </a:r>
          </a:p>
          <a:p>
            <a:pPr marL="7938" indent="0">
              <a:buNone/>
            </a:pPr>
            <a:endParaRPr lang="en-US" dirty="0"/>
          </a:p>
          <a:p>
            <a:pPr marL="7938" indent="0">
              <a:buNone/>
            </a:pPr>
            <a:r>
              <a:rPr lang="en-US" dirty="0">
                <a:solidFill>
                  <a:schemeClr val="bg1">
                    <a:lumMod val="50000"/>
                  </a:schemeClr>
                </a:solidFill>
              </a:rPr>
              <a:t>Praise God for what he has done</a:t>
            </a:r>
          </a:p>
        </p:txBody>
      </p:sp>
    </p:spTree>
    <p:extLst>
      <p:ext uri="{BB962C8B-B14F-4D97-AF65-F5344CB8AC3E}">
        <p14:creationId xmlns:p14="http://schemas.microsoft.com/office/powerpoint/2010/main" val="3922066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“Overflowing with gratitude”</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838199" y="1942941"/>
            <a:ext cx="10726783" cy="4026429"/>
          </a:xfrm>
        </p:spPr>
        <p:txBody>
          <a:bodyPr/>
          <a:lstStyle/>
          <a:p>
            <a:pPr marL="7938" indent="0">
              <a:buNone/>
            </a:pPr>
            <a:r>
              <a:rPr lang="en-US" dirty="0">
                <a:solidFill>
                  <a:schemeClr val="bg1">
                    <a:lumMod val="50000"/>
                  </a:schemeClr>
                </a:solidFill>
              </a:rPr>
              <a:t>Read through your prayer request page</a:t>
            </a:r>
          </a:p>
          <a:p>
            <a:pPr marL="7938" indent="0">
              <a:buNone/>
            </a:pPr>
            <a:endParaRPr lang="en-US" dirty="0">
              <a:solidFill>
                <a:schemeClr val="bg1">
                  <a:lumMod val="50000"/>
                </a:schemeClr>
              </a:solidFill>
            </a:endParaRPr>
          </a:p>
          <a:p>
            <a:pPr marL="7938" indent="0">
              <a:buNone/>
            </a:pPr>
            <a:r>
              <a:rPr lang="en-US" dirty="0">
                <a:solidFill>
                  <a:schemeClr val="bg1">
                    <a:lumMod val="50000"/>
                  </a:schemeClr>
                </a:solidFill>
              </a:rPr>
              <a:t>Make any updates that need to be made</a:t>
            </a:r>
          </a:p>
          <a:p>
            <a:pPr marL="7938" indent="0">
              <a:buNone/>
            </a:pPr>
            <a:endParaRPr lang="en-US" dirty="0">
              <a:solidFill>
                <a:schemeClr val="bg1">
                  <a:lumMod val="50000"/>
                </a:schemeClr>
              </a:solidFill>
            </a:endParaRPr>
          </a:p>
          <a:p>
            <a:pPr marL="7938" indent="0">
              <a:buNone/>
            </a:pPr>
            <a:r>
              <a:rPr lang="en-US" dirty="0">
                <a:solidFill>
                  <a:schemeClr val="bg1">
                    <a:lumMod val="50000"/>
                  </a:schemeClr>
                </a:solidFill>
              </a:rPr>
              <a:t>Share new requests</a:t>
            </a:r>
          </a:p>
          <a:p>
            <a:pPr marL="7938" indent="0">
              <a:buNone/>
            </a:pPr>
            <a:endParaRPr lang="en-US" dirty="0"/>
          </a:p>
          <a:p>
            <a:pPr marL="7938" indent="0">
              <a:buNone/>
            </a:pPr>
            <a:r>
              <a:rPr lang="en-US" dirty="0"/>
              <a:t>Praise God for what he has done</a:t>
            </a:r>
          </a:p>
        </p:txBody>
      </p:sp>
    </p:spTree>
    <p:extLst>
      <p:ext uri="{BB962C8B-B14F-4D97-AF65-F5344CB8AC3E}">
        <p14:creationId xmlns:p14="http://schemas.microsoft.com/office/powerpoint/2010/main" val="386537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Class is dismissed</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Be out of this room by 9:50</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5571</TotalTime>
  <Words>413</Words>
  <Application>Microsoft Macintosh PowerPoint</Application>
  <PresentationFormat>Widescreen</PresentationFormat>
  <Paragraphs>67</Paragraphs>
  <Slides>29</Slides>
  <Notes>0</Notes>
  <HiddenSlides>20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Avenir Next</vt:lpstr>
      <vt:lpstr>Calibri</vt:lpstr>
      <vt:lpstr>Lato</vt:lpstr>
      <vt:lpstr>Tw Cen MT</vt:lpstr>
      <vt:lpstr>Office Theme</vt:lpstr>
      <vt:lpstr>PowerPoint Presentation</vt:lpstr>
      <vt:lpstr>Colossians: week 21 (pages 134-138)</vt:lpstr>
      <vt:lpstr>Colossians 2:6-7</vt:lpstr>
      <vt:lpstr>Colossians: week 21 (pages 134-138)</vt:lpstr>
      <vt:lpstr>“Overflowing with gratitude”</vt:lpstr>
      <vt:lpstr>“Overflowing with gratitude”</vt:lpstr>
      <vt:lpstr>“Overflowing with gratitude”</vt:lpstr>
      <vt:lpstr>“Overflowing with gratitude”</vt:lpstr>
      <vt:lpstr>Class is dismissed</vt:lpstr>
      <vt:lpstr>Today’s class (page 17)</vt:lpstr>
      <vt:lpstr> Preposition circle (page 12)</vt:lpstr>
      <vt:lpstr>BDAG on morphe (mor-FAY)  definition</vt:lpstr>
      <vt:lpstr>Dr. Gregory K. Beale  Quote</vt:lpstr>
      <vt:lpstr>F. F. Bruce  Quote</vt:lpstr>
      <vt:lpstr>Cyprian  Quote</vt:lpstr>
      <vt:lpstr>Dr. John Davenant  Quote</vt:lpstr>
      <vt:lpstr>Dr. James D. G. Dunn  Quote</vt:lpstr>
      <vt:lpstr>Dr. David Garland  Quote</vt:lpstr>
      <vt:lpstr>Dr. Murray J. Harris  Quote</vt:lpstr>
      <vt:lpstr>Dr. R. Kent Hughes  Quote</vt:lpstr>
      <vt:lpstr>R. C. Lucas  Quote</vt:lpstr>
      <vt:lpstr>Dr. Scot McKnight  Quote</vt:lpstr>
      <vt:lpstr>Philip Melanchthon  Quote</vt:lpstr>
      <vt:lpstr>Dr. Douglas J. Moo  Quote</vt:lpstr>
      <vt:lpstr>Dr. R. Scott Pace &amp; Dr. Daniel L. Akin  Quote</vt:lpstr>
      <vt:lpstr>Dr. David W. Pao  Quote</vt:lpstr>
      <vt:lpstr>Dr. Alan Thompson  Quote</vt:lpstr>
      <vt:lpstr>Jen Wilkin  Quote</vt:lpstr>
      <vt:lpstr>Dr. N. T. Wright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19</cp:revision>
  <cp:lastPrinted>2023-10-28T23:54:42Z</cp:lastPrinted>
  <dcterms:created xsi:type="dcterms:W3CDTF">2022-07-16T19:21:48Z</dcterms:created>
  <dcterms:modified xsi:type="dcterms:W3CDTF">2024-03-16T23:45:30Z</dcterms:modified>
</cp:coreProperties>
</file>