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25" r:id="rId2"/>
    <p:sldId id="648" r:id="rId3"/>
    <p:sldId id="583" r:id="rId4"/>
    <p:sldId id="654" r:id="rId5"/>
    <p:sldId id="649" r:id="rId6"/>
    <p:sldId id="650" r:id="rId7"/>
    <p:sldId id="651" r:id="rId8"/>
    <p:sldId id="652" r:id="rId9"/>
    <p:sldId id="653" r:id="rId10"/>
    <p:sldId id="655" r:id="rId11"/>
    <p:sldId id="468" r:id="rId12"/>
    <p:sldId id="530" r:id="rId13"/>
    <p:sldId id="431" r:id="rId14"/>
    <p:sldId id="439" r:id="rId15"/>
    <p:sldId id="386" r:id="rId16"/>
    <p:sldId id="493" r:id="rId17"/>
    <p:sldId id="640" r:id="rId18"/>
    <p:sldId id="503" r:id="rId19"/>
    <p:sldId id="502" r:id="rId20"/>
    <p:sldId id="494" r:id="rId21"/>
    <p:sldId id="495" r:id="rId22"/>
    <p:sldId id="496" r:id="rId23"/>
    <p:sldId id="497" r:id="rId24"/>
    <p:sldId id="498" r:id="rId25"/>
    <p:sldId id="594" r:id="rId26"/>
    <p:sldId id="499" r:id="rId27"/>
    <p:sldId id="433" r:id="rId28"/>
    <p:sldId id="500" r:id="rId29"/>
    <p:sldId id="592" r:id="rId30"/>
    <p:sldId id="405" r:id="rId31"/>
    <p:sldId id="633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4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0C1D2250-B933-E642-9DD1-EF355D044460}"/>
    <pc:docChg chg="undo custSel addSld delSld modSld sldOrd">
      <pc:chgData name="Jim Fleming" userId="161791bae1afb603" providerId="LiveId" clId="{0C1D2250-B933-E642-9DD1-EF355D044460}" dt="2024-03-02T23:14:48.235" v="322" actId="20578"/>
      <pc:docMkLst>
        <pc:docMk/>
      </pc:docMkLst>
      <pc:sldChg chg="modSp mod">
        <pc:chgData name="Jim Fleming" userId="161791bae1afb603" providerId="LiveId" clId="{0C1D2250-B933-E642-9DD1-EF355D044460}" dt="2024-03-02T23:07:17.953" v="13" actId="6549"/>
        <pc:sldMkLst>
          <pc:docMk/>
          <pc:sldMk cId="189513369" sldId="583"/>
        </pc:sldMkLst>
        <pc:spChg chg="mod">
          <ac:chgData name="Jim Fleming" userId="161791bae1afb603" providerId="LiveId" clId="{0C1D2250-B933-E642-9DD1-EF355D044460}" dt="2024-03-02T23:07:02.255" v="1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0C1D2250-B933-E642-9DD1-EF355D044460}" dt="2024-03-02T23:07:17.953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0C1D2250-B933-E642-9DD1-EF355D044460}" dt="2024-03-02T23:06:56.958" v="8" actId="20577"/>
        <pc:sldMkLst>
          <pc:docMk/>
          <pc:sldMk cId="111229696" sldId="648"/>
        </pc:sldMkLst>
        <pc:spChg chg="mod">
          <ac:chgData name="Jim Fleming" userId="161791bae1afb603" providerId="LiveId" clId="{0C1D2250-B933-E642-9DD1-EF355D044460}" dt="2024-03-02T23:06:56.958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0C1D2250-B933-E642-9DD1-EF355D044460}" dt="2024-03-02T23:13:23.023" v="318" actId="20577"/>
        <pc:sldMkLst>
          <pc:docMk/>
          <pc:sldMk cId="2023914728" sldId="649"/>
        </pc:sldMkLst>
        <pc:spChg chg="mod">
          <ac:chgData name="Jim Fleming" userId="161791bae1afb603" providerId="LiveId" clId="{0C1D2250-B933-E642-9DD1-EF355D044460}" dt="2024-03-02T23:13:23.023" v="318" actId="20577"/>
          <ac:spMkLst>
            <pc:docMk/>
            <pc:sldMk cId="2023914728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8.358" v="20" actId="2696"/>
        <pc:sldMkLst>
          <pc:docMk/>
          <pc:sldMk cId="3074172924" sldId="649"/>
        </pc:sldMkLst>
      </pc:sldChg>
      <pc:sldChg chg="modSp add mod">
        <pc:chgData name="Jim Fleming" userId="161791bae1afb603" providerId="LiveId" clId="{0C1D2250-B933-E642-9DD1-EF355D044460}" dt="2024-03-02T23:13:21.981" v="315" actId="20577"/>
        <pc:sldMkLst>
          <pc:docMk/>
          <pc:sldMk cId="825580403" sldId="650"/>
        </pc:sldMkLst>
        <pc:spChg chg="mod">
          <ac:chgData name="Jim Fleming" userId="161791bae1afb603" providerId="LiveId" clId="{0C1D2250-B933-E642-9DD1-EF355D044460}" dt="2024-03-02T23:13:21.981" v="315" actId="20577"/>
          <ac:spMkLst>
            <pc:docMk/>
            <pc:sldMk cId="825580403" sldId="650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894" v="19" actId="2696"/>
        <pc:sldMkLst>
          <pc:docMk/>
          <pc:sldMk cId="1602142597" sldId="650"/>
        </pc:sldMkLst>
      </pc:sldChg>
      <pc:sldChg chg="del">
        <pc:chgData name="Jim Fleming" userId="161791bae1afb603" providerId="LiveId" clId="{0C1D2250-B933-E642-9DD1-EF355D044460}" dt="2024-03-02T23:07:29.208" v="16" actId="2696"/>
        <pc:sldMkLst>
          <pc:docMk/>
          <pc:sldMk cId="393940001" sldId="651"/>
        </pc:sldMkLst>
      </pc:sldChg>
      <pc:sldChg chg="modSp add mod">
        <pc:chgData name="Jim Fleming" userId="161791bae1afb603" providerId="LiveId" clId="{0C1D2250-B933-E642-9DD1-EF355D044460}" dt="2024-03-02T23:12:02.793" v="222" actId="20577"/>
        <pc:sldMkLst>
          <pc:docMk/>
          <pc:sldMk cId="907203637" sldId="651"/>
        </pc:sldMkLst>
        <pc:spChg chg="mod">
          <ac:chgData name="Jim Fleming" userId="161791bae1afb603" providerId="LiveId" clId="{0C1D2250-B933-E642-9DD1-EF355D044460}" dt="2024-03-02T23:12:02.793" v="222" actId="20577"/>
          <ac:spMkLst>
            <pc:docMk/>
            <pc:sldMk cId="907203637" sldId="6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0C1D2250-B933-E642-9DD1-EF355D044460}" dt="2024-03-02T23:12:58.504" v="306" actId="20577"/>
        <pc:sldMkLst>
          <pc:docMk/>
          <pc:sldMk cId="3173313526" sldId="652"/>
        </pc:sldMkLst>
        <pc:spChg chg="mod">
          <ac:chgData name="Jim Fleming" userId="161791bae1afb603" providerId="LiveId" clId="{0C1D2250-B933-E642-9DD1-EF355D044460}" dt="2024-03-02T23:12:58.504" v="306" actId="20577"/>
          <ac:spMkLst>
            <pc:docMk/>
            <pc:sldMk cId="3173313526" sldId="652"/>
            <ac:spMk id="14" creationId="{5F776F3F-31E1-B7AA-5D11-1AB1A9490BFE}"/>
          </ac:spMkLst>
        </pc:spChg>
      </pc:sldChg>
      <pc:sldChg chg="del">
        <pc:chgData name="Jim Fleming" userId="161791bae1afb603" providerId="LiveId" clId="{0C1D2250-B933-E642-9DD1-EF355D044460}" dt="2024-03-02T23:07:35.074" v="18" actId="2696"/>
        <pc:sldMkLst>
          <pc:docMk/>
          <pc:sldMk cId="3793965937" sldId="652"/>
        </pc:sldMkLst>
      </pc:sldChg>
      <pc:sldChg chg="del">
        <pc:chgData name="Jim Fleming" userId="161791bae1afb603" providerId="LiveId" clId="{0C1D2250-B933-E642-9DD1-EF355D044460}" dt="2024-03-02T23:07:28.080" v="15" actId="2696"/>
        <pc:sldMkLst>
          <pc:docMk/>
          <pc:sldMk cId="203799559" sldId="653"/>
        </pc:sldMkLst>
      </pc:sldChg>
      <pc:sldChg chg="modSp add mod ord">
        <pc:chgData name="Jim Fleming" userId="161791bae1afb603" providerId="LiveId" clId="{0C1D2250-B933-E642-9DD1-EF355D044460}" dt="2024-03-02T23:12:44.536" v="304" actId="14100"/>
        <pc:sldMkLst>
          <pc:docMk/>
          <pc:sldMk cId="3035008241" sldId="653"/>
        </pc:sldMkLst>
        <pc:spChg chg="mod">
          <ac:chgData name="Jim Fleming" userId="161791bae1afb603" providerId="LiveId" clId="{0C1D2250-B933-E642-9DD1-EF355D044460}" dt="2024-03-02T23:12:44.536" v="304" actId="14100"/>
          <ac:spMkLst>
            <pc:docMk/>
            <pc:sldMk cId="3035008241" sldId="653"/>
            <ac:spMk id="14" creationId="{5F776F3F-31E1-B7AA-5D11-1AB1A9490BFE}"/>
          </ac:spMkLst>
        </pc:spChg>
      </pc:sldChg>
      <pc:sldChg chg="add ord">
        <pc:chgData name="Jim Fleming" userId="161791bae1afb603" providerId="LiveId" clId="{0C1D2250-B933-E642-9DD1-EF355D044460}" dt="2024-03-02T23:14:44.451" v="320" actId="20578"/>
        <pc:sldMkLst>
          <pc:docMk/>
          <pc:sldMk cId="933047030" sldId="654"/>
        </pc:sldMkLst>
      </pc:sldChg>
      <pc:sldChg chg="add ord">
        <pc:chgData name="Jim Fleming" userId="161791bae1afb603" providerId="LiveId" clId="{0C1D2250-B933-E642-9DD1-EF355D044460}" dt="2024-03-02T23:14:48.235" v="322" actId="20578"/>
        <pc:sldMkLst>
          <pc:docMk/>
          <pc:sldMk cId="2504948004" sldId="655"/>
        </pc:sldMkLst>
      </pc:sldChg>
      <pc:sldChg chg="del">
        <pc:chgData name="Jim Fleming" userId="161791bae1afb603" providerId="LiveId" clId="{0C1D2250-B933-E642-9DD1-EF355D044460}" dt="2024-03-02T23:07:40.398" v="22" actId="2696"/>
        <pc:sldMkLst>
          <pc:docMk/>
          <pc:sldMk cId="947007242" sldId="680"/>
        </pc:sldMkLst>
      </pc:sldChg>
      <pc:sldChg chg="del">
        <pc:chgData name="Jim Fleming" userId="161791bae1afb603" providerId="LiveId" clId="{0C1D2250-B933-E642-9DD1-EF355D044460}" dt="2024-03-02T23:07:26.397" v="14" actId="2696"/>
        <pc:sldMkLst>
          <pc:docMk/>
          <pc:sldMk cId="3971932133" sldId="681"/>
        </pc:sldMkLst>
      </pc:sldChg>
      <pc:sldChg chg="del">
        <pc:chgData name="Jim Fleming" userId="161791bae1afb603" providerId="LiveId" clId="{0C1D2250-B933-E642-9DD1-EF355D044460}" dt="2024-03-02T23:07:39.045" v="21" actId="2696"/>
        <pc:sldMkLst>
          <pc:docMk/>
          <pc:sldMk cId="134997706" sldId="682"/>
        </pc:sldMkLst>
      </pc:sldChg>
      <pc:sldChg chg="del">
        <pc:chgData name="Jim Fleming" userId="161791bae1afb603" providerId="LiveId" clId="{0C1D2250-B933-E642-9DD1-EF355D044460}" dt="2024-03-02T23:07:41.611" v="23" actId="2696"/>
        <pc:sldMkLst>
          <pc:docMk/>
          <pc:sldMk cId="1454660632" sldId="683"/>
        </pc:sldMkLst>
      </pc:sldChg>
      <pc:sldChg chg="del">
        <pc:chgData name="Jim Fleming" userId="161791bae1afb603" providerId="LiveId" clId="{0C1D2250-B933-E642-9DD1-EF355D044460}" dt="2024-03-02T23:07:34.224" v="17" actId="2696"/>
        <pc:sldMkLst>
          <pc:docMk/>
          <pc:sldMk cId="2460760297" sldId="684"/>
        </pc:sldMkLst>
      </pc:sldChg>
      <pc:sldChg chg="del">
        <pc:chgData name="Jim Fleming" userId="161791bae1afb603" providerId="LiveId" clId="{0C1D2250-B933-E642-9DD1-EF355D044460}" dt="2024-03-02T23:07:42.322" v="24" actId="2696"/>
        <pc:sldMkLst>
          <pc:docMk/>
          <pc:sldMk cId="1468327486" sldId="685"/>
        </pc:sldMkLst>
      </pc:sldChg>
      <pc:sldChg chg="del">
        <pc:chgData name="Jim Fleming" userId="161791bae1afb603" providerId="LiveId" clId="{0C1D2250-B933-E642-9DD1-EF355D044460}" dt="2024-03-02T23:07:42.907" v="25" actId="2696"/>
        <pc:sldMkLst>
          <pc:docMk/>
          <pc:sldMk cId="3399829410" sldId="686"/>
        </pc:sldMkLst>
      </pc:sldChg>
      <pc:sldChg chg="del">
        <pc:chgData name="Jim Fleming" userId="161791bae1afb603" providerId="LiveId" clId="{0C1D2250-B933-E642-9DD1-EF355D044460}" dt="2024-03-02T23:07:43.332" v="26" actId="2696"/>
        <pc:sldMkLst>
          <pc:docMk/>
          <pc:sldMk cId="2757402413" sldId="687"/>
        </pc:sldMkLst>
      </pc:sldChg>
    </pc:docChg>
  </pc:docChgLst>
  <pc:docChgLst>
    <pc:chgData name="Jim Fleming" userId="161791bae1afb603" providerId="LiveId" clId="{ED7F1BDD-492D-6B44-A0CB-BCC792F05AC6}"/>
    <pc:docChg chg="custSel addSld delSld modSld sldOrd">
      <pc:chgData name="Jim Fleming" userId="161791bae1afb603" providerId="LiveId" clId="{ED7F1BDD-492D-6B44-A0CB-BCC792F05AC6}" dt="2024-01-20T19:07:32.109" v="166" actId="20578"/>
      <pc:docMkLst>
        <pc:docMk/>
      </pc:docMkLst>
      <pc:sldChg chg="modSp mod">
        <pc:chgData name="Jim Fleming" userId="161791bae1afb603" providerId="LiveId" clId="{ED7F1BDD-492D-6B44-A0CB-BCC792F05AC6}" dt="2024-01-20T18:35:02.457" v="31" actId="207"/>
        <pc:sldMkLst>
          <pc:docMk/>
          <pc:sldMk cId="1520490589" sldId="468"/>
        </pc:sldMkLst>
        <pc:spChg chg="mod">
          <ac:chgData name="Jim Fleming" userId="161791bae1afb603" providerId="LiveId" clId="{ED7F1BDD-492D-6B44-A0CB-BCC792F05AC6}" dt="2024-01-20T18:35:02.457" v="3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modSp mod">
        <pc:chgData name="Jim Fleming" userId="161791bae1afb603" providerId="LiveId" clId="{ED7F1BDD-492D-6B44-A0CB-BCC792F05AC6}" dt="2024-01-20T18:34:36.578" v="10" actId="6549"/>
        <pc:sldMkLst>
          <pc:docMk/>
          <pc:sldMk cId="189513369" sldId="583"/>
        </pc:sldMkLst>
        <pc:spChg chg="mod">
          <ac:chgData name="Jim Fleming" userId="161791bae1afb603" providerId="LiveId" clId="{ED7F1BDD-492D-6B44-A0CB-BCC792F05AC6}" dt="2024-01-20T18:34:32.308" v="9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ED7F1BDD-492D-6B44-A0CB-BCC792F05AC6}" dt="2024-01-20T18:34:36.578" v="1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ED7F1BDD-492D-6B44-A0CB-BCC792F05AC6}" dt="2024-01-20T18:34:14.365" v="5" actId="6549"/>
        <pc:sldMkLst>
          <pc:docMk/>
          <pc:sldMk cId="111229696" sldId="648"/>
        </pc:sldMkLst>
        <pc:spChg chg="mod">
          <ac:chgData name="Jim Fleming" userId="161791bae1afb603" providerId="LiveId" clId="{ED7F1BDD-492D-6B44-A0CB-BCC792F05AC6}" dt="2024-01-20T18:34:14.365" v="5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ED7F1BDD-492D-6B44-A0CB-BCC792F05AC6}" dt="2024-01-20T19:02:13.266" v="147" actId="2696"/>
        <pc:sldMkLst>
          <pc:docMk/>
          <pc:sldMk cId="2999098062" sldId="64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812748135" sldId="650"/>
        </pc:sldMkLst>
      </pc:sldChg>
      <pc:sldChg chg="delSp modSp new mod">
        <pc:chgData name="Jim Fleming" userId="161791bae1afb603" providerId="LiveId" clId="{ED7F1BDD-492D-6B44-A0CB-BCC792F05AC6}" dt="2024-01-20T19:01:07.484" v="132" actId="478"/>
        <pc:sldMkLst>
          <pc:docMk/>
          <pc:sldMk cId="4120173723" sldId="650"/>
        </pc:sldMkLst>
        <pc:spChg chg="mod">
          <ac:chgData name="Jim Fleming" userId="161791bae1afb603" providerId="LiveId" clId="{ED7F1BDD-492D-6B44-A0CB-BCC792F05AC6}" dt="2024-01-20T18:59:00.459" v="101" actId="20577"/>
          <ac:spMkLst>
            <pc:docMk/>
            <pc:sldMk cId="4120173723" sldId="650"/>
            <ac:spMk id="2" creationId="{CF0FA4F0-5C5D-E189-D0BF-7E738CA1D128}"/>
          </ac:spMkLst>
        </pc:spChg>
        <pc:spChg chg="del">
          <ac:chgData name="Jim Fleming" userId="161791bae1afb603" providerId="LiveId" clId="{ED7F1BDD-492D-6B44-A0CB-BCC792F05AC6}" dt="2024-01-20T19:01:07.484" v="132" actId="478"/>
          <ac:spMkLst>
            <pc:docMk/>
            <pc:sldMk cId="4120173723" sldId="650"/>
            <ac:spMk id="3" creationId="{1F7129AE-2F8D-5AC5-4AC0-9A4BE8D83B2B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89291779" sldId="651"/>
        </pc:sldMkLst>
      </pc:sldChg>
      <pc:sldChg chg="delSp add mod">
        <pc:chgData name="Jim Fleming" userId="161791bae1afb603" providerId="LiveId" clId="{ED7F1BDD-492D-6B44-A0CB-BCC792F05AC6}" dt="2024-01-20T19:01:04.363" v="131" actId="478"/>
        <pc:sldMkLst>
          <pc:docMk/>
          <pc:sldMk cId="1088369182" sldId="651"/>
        </pc:sldMkLst>
        <pc:spChg chg="del">
          <ac:chgData name="Jim Fleming" userId="161791bae1afb603" providerId="LiveId" clId="{ED7F1BDD-492D-6B44-A0CB-BCC792F05AC6}" dt="2024-01-20T19:01:04.363" v="131" actId="478"/>
          <ac:spMkLst>
            <pc:docMk/>
            <pc:sldMk cId="1088369182" sldId="651"/>
            <ac:spMk id="3" creationId="{A3C92BE2-6FBB-6336-1953-6AAEC0F146CE}"/>
          </ac:spMkLst>
        </pc:spChg>
      </pc:sldChg>
      <pc:sldChg chg="modSp add mod ord modShow">
        <pc:chgData name="Jim Fleming" userId="161791bae1afb603" providerId="LiveId" clId="{ED7F1BDD-492D-6B44-A0CB-BCC792F05AC6}" dt="2024-01-20T19:00:29.152" v="108" actId="20577"/>
        <pc:sldMkLst>
          <pc:docMk/>
          <pc:sldMk cId="501681668" sldId="652"/>
        </pc:sldMkLst>
        <pc:spChg chg="mod">
          <ac:chgData name="Jim Fleming" userId="161791bae1afb603" providerId="LiveId" clId="{ED7F1BDD-492D-6B44-A0CB-BCC792F05AC6}" dt="2024-01-20T19:00:29.152" v="108" actId="20577"/>
          <ac:spMkLst>
            <pc:docMk/>
            <pc:sldMk cId="501681668" sldId="652"/>
            <ac:spMk id="14" creationId="{84F23BDC-A31E-01F3-909E-09243B5211F9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411351528" sldId="65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99928469" sldId="653"/>
        </pc:sldMkLst>
      </pc:sldChg>
      <pc:sldChg chg="delSp modSp add mod ord">
        <pc:chgData name="Jim Fleming" userId="161791bae1afb603" providerId="LiveId" clId="{ED7F1BDD-492D-6B44-A0CB-BCC792F05AC6}" dt="2024-01-20T19:01:14.307" v="133" actId="478"/>
        <pc:sldMkLst>
          <pc:docMk/>
          <pc:sldMk cId="4225023097" sldId="653"/>
        </pc:sldMkLst>
        <pc:spChg chg="mod">
          <ac:chgData name="Jim Fleming" userId="161791bae1afb603" providerId="LiveId" clId="{ED7F1BDD-492D-6B44-A0CB-BCC792F05AC6}" dt="2024-01-20T19:00:59.390" v="130" actId="20577"/>
          <ac:spMkLst>
            <pc:docMk/>
            <pc:sldMk cId="4225023097" sldId="653"/>
            <ac:spMk id="2" creationId="{25A4874C-5790-2205-DA94-1F301163B44C}"/>
          </ac:spMkLst>
        </pc:spChg>
        <pc:spChg chg="del">
          <ac:chgData name="Jim Fleming" userId="161791bae1afb603" providerId="LiveId" clId="{ED7F1BDD-492D-6B44-A0CB-BCC792F05AC6}" dt="2024-01-20T19:01:14.307" v="133" actId="478"/>
          <ac:spMkLst>
            <pc:docMk/>
            <pc:sldMk cId="4225023097" sldId="653"/>
            <ac:spMk id="3" creationId="{621929AD-CE76-219A-DD45-A060E6788EE8}"/>
          </ac:spMkLst>
        </pc:spChg>
      </pc:sldChg>
      <pc:sldChg chg="modSp add mod">
        <pc:chgData name="Jim Fleming" userId="161791bae1afb603" providerId="LiveId" clId="{ED7F1BDD-492D-6B44-A0CB-BCC792F05AC6}" dt="2024-01-20T19:01:30.621" v="146" actId="20577"/>
        <pc:sldMkLst>
          <pc:docMk/>
          <pc:sldMk cId="337362603" sldId="654"/>
        </pc:sldMkLst>
        <pc:spChg chg="mod">
          <ac:chgData name="Jim Fleming" userId="161791bae1afb603" providerId="LiveId" clId="{ED7F1BDD-492D-6B44-A0CB-BCC792F05AC6}" dt="2024-01-20T19:01:30.621" v="146" actId="20577"/>
          <ac:spMkLst>
            <pc:docMk/>
            <pc:sldMk cId="337362603" sldId="654"/>
            <ac:spMk id="2" creationId="{BFFAE461-868A-8025-DAC0-803B5CDBCDDD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4405181" sldId="654"/>
        </pc:sldMkLst>
      </pc:sldChg>
      <pc:sldChg chg="modSp add mod ord modShow">
        <pc:chgData name="Jim Fleming" userId="161791bae1afb603" providerId="LiveId" clId="{ED7F1BDD-492D-6B44-A0CB-BCC792F05AC6}" dt="2024-01-20T19:04:13.868" v="157" actId="313"/>
        <pc:sldMkLst>
          <pc:docMk/>
          <pc:sldMk cId="3271848622" sldId="655"/>
        </pc:sldMkLst>
        <pc:spChg chg="mod">
          <ac:chgData name="Jim Fleming" userId="161791bae1afb603" providerId="LiveId" clId="{ED7F1BDD-492D-6B44-A0CB-BCC792F05AC6}" dt="2024-01-20T19:04:13.868" v="157" actId="313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5230443" sldId="655"/>
        </pc:sldMkLst>
      </pc:sldChg>
      <pc:sldChg chg="add ord">
        <pc:chgData name="Jim Fleming" userId="161791bae1afb603" providerId="LiveId" clId="{ED7F1BDD-492D-6B44-A0CB-BCC792F05AC6}" dt="2024-01-20T19:07:15.757" v="160" actId="20578"/>
        <pc:sldMkLst>
          <pc:docMk/>
          <pc:sldMk cId="4854511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031941393" sldId="65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87430446" sldId="657"/>
        </pc:sldMkLst>
      </pc:sldChg>
      <pc:sldChg chg="add ord">
        <pc:chgData name="Jim Fleming" userId="161791bae1afb603" providerId="LiveId" clId="{ED7F1BDD-492D-6B44-A0CB-BCC792F05AC6}" dt="2024-01-20T19:07:17.868" v="161" actId="20578"/>
        <pc:sldMkLst>
          <pc:docMk/>
          <pc:sldMk cId="3352946960" sldId="657"/>
        </pc:sldMkLst>
      </pc:sldChg>
      <pc:sldChg chg="add ord replId">
        <pc:chgData name="Jim Fleming" userId="161791bae1afb603" providerId="LiveId" clId="{ED7F1BDD-492D-6B44-A0CB-BCC792F05AC6}" dt="2024-01-20T19:07:20.071" v="162" actId="20578"/>
        <pc:sldMkLst>
          <pc:docMk/>
          <pc:sldMk cId="1906283373" sldId="65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95645033" sldId="658"/>
        </pc:sldMkLst>
      </pc:sldChg>
      <pc:sldChg chg="add ord">
        <pc:chgData name="Jim Fleming" userId="161791bae1afb603" providerId="LiveId" clId="{ED7F1BDD-492D-6B44-A0CB-BCC792F05AC6}" dt="2024-01-20T19:07:27.989" v="164" actId="20578"/>
        <pc:sldMkLst>
          <pc:docMk/>
          <pc:sldMk cId="519493701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862531606" sldId="65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5897641" sldId="660"/>
        </pc:sldMkLst>
      </pc:sldChg>
      <pc:sldChg chg="add ord">
        <pc:chgData name="Jim Fleming" userId="161791bae1afb603" providerId="LiveId" clId="{ED7F1BDD-492D-6B44-A0CB-BCC792F05AC6}" dt="2024-01-20T19:07:32.109" v="166" actId="20578"/>
        <pc:sldMkLst>
          <pc:docMk/>
          <pc:sldMk cId="913838025" sldId="66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727191827" sldId="66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75784931" sldId="66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820595880" sldId="66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195520953" sldId="664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359864351" sldId="665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602505160" sldId="666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899482928" sldId="667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547084271" sldId="668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31287857" sldId="669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132658238" sldId="670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03601889" sldId="671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01687908" sldId="67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4276078246" sldId="673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2118793828" sldId="674"/>
        </pc:sldMkLst>
      </pc:sldChg>
      <pc:sldChg chg="del">
        <pc:chgData name="Jim Fleming" userId="161791bae1afb603" providerId="LiveId" clId="{ED7F1BDD-492D-6B44-A0CB-BCC792F05AC6}" dt="2024-01-20T18:34:41.225" v="11" actId="2696"/>
        <pc:sldMkLst>
          <pc:docMk/>
          <pc:sldMk cId="810643410" sldId="675"/>
        </pc:sldMkLst>
      </pc:sldChg>
      <pc:sldChg chg="del">
        <pc:chgData name="Jim Fleming" userId="161791bae1afb603" providerId="LiveId" clId="{ED7F1BDD-492D-6B44-A0CB-BCC792F05AC6}" dt="2024-01-20T18:34:42.210" v="12" actId="2696"/>
        <pc:sldMkLst>
          <pc:docMk/>
          <pc:sldMk cId="1649018255" sldId="676"/>
        </pc:sldMkLst>
      </pc:sldChg>
      <pc:sldChg chg="del">
        <pc:chgData name="Jim Fleming" userId="161791bae1afb603" providerId="LiveId" clId="{ED7F1BDD-492D-6B44-A0CB-BCC792F05AC6}" dt="2024-01-20T18:34:44.516" v="16" actId="2696"/>
        <pc:sldMkLst>
          <pc:docMk/>
          <pc:sldMk cId="3022291138" sldId="677"/>
        </pc:sldMkLst>
      </pc:sldChg>
      <pc:sldChg chg="del">
        <pc:chgData name="Jim Fleming" userId="161791bae1afb603" providerId="LiveId" clId="{ED7F1BDD-492D-6B44-A0CB-BCC792F05AC6}" dt="2024-01-20T18:34:54.561" v="30" actId="2696"/>
        <pc:sldMkLst>
          <pc:docMk/>
          <pc:sldMk cId="389794910" sldId="679"/>
        </pc:sldMkLst>
      </pc:sldChg>
      <pc:sldChg chg="del">
        <pc:chgData name="Jim Fleming" userId="161791bae1afb603" providerId="LiveId" clId="{ED7F1BDD-492D-6B44-A0CB-BCC792F05AC6}" dt="2024-01-20T18:34:47.959" v="17" actId="2696"/>
        <pc:sldMkLst>
          <pc:docMk/>
          <pc:sldMk cId="947007242" sldId="680"/>
        </pc:sldMkLst>
      </pc:sldChg>
      <pc:sldChg chg="del">
        <pc:chgData name="Jim Fleming" userId="161791bae1afb603" providerId="LiveId" clId="{ED7F1BDD-492D-6B44-A0CB-BCC792F05AC6}" dt="2024-01-20T18:34:48.982" v="18" actId="2696"/>
        <pc:sldMkLst>
          <pc:docMk/>
          <pc:sldMk cId="1602048289" sldId="681"/>
        </pc:sldMkLst>
      </pc:sldChg>
      <pc:sldChg chg="del">
        <pc:chgData name="Jim Fleming" userId="161791bae1afb603" providerId="LiveId" clId="{ED7F1BDD-492D-6B44-A0CB-BCC792F05AC6}" dt="2024-01-20T18:34:49.528" v="19" actId="2696"/>
        <pc:sldMkLst>
          <pc:docMk/>
          <pc:sldMk cId="1761362935" sldId="682"/>
        </pc:sldMkLst>
      </pc:sldChg>
      <pc:sldChg chg="del">
        <pc:chgData name="Jim Fleming" userId="161791bae1afb603" providerId="LiveId" clId="{ED7F1BDD-492D-6B44-A0CB-BCC792F05AC6}" dt="2024-01-20T18:34:49.742" v="20" actId="2696"/>
        <pc:sldMkLst>
          <pc:docMk/>
          <pc:sldMk cId="667500222" sldId="683"/>
        </pc:sldMkLst>
      </pc:sldChg>
      <pc:sldChg chg="del">
        <pc:chgData name="Jim Fleming" userId="161791bae1afb603" providerId="LiveId" clId="{ED7F1BDD-492D-6B44-A0CB-BCC792F05AC6}" dt="2024-01-20T18:34:49.926" v="21" actId="2696"/>
        <pc:sldMkLst>
          <pc:docMk/>
          <pc:sldMk cId="1245762281" sldId="684"/>
        </pc:sldMkLst>
      </pc:sldChg>
      <pc:sldChg chg="del">
        <pc:chgData name="Jim Fleming" userId="161791bae1afb603" providerId="LiveId" clId="{ED7F1BDD-492D-6B44-A0CB-BCC792F05AC6}" dt="2024-01-20T18:34:50.098" v="22" actId="2696"/>
        <pc:sldMkLst>
          <pc:docMk/>
          <pc:sldMk cId="1905851635" sldId="685"/>
        </pc:sldMkLst>
      </pc:sldChg>
      <pc:sldChg chg="del">
        <pc:chgData name="Jim Fleming" userId="161791bae1afb603" providerId="LiveId" clId="{ED7F1BDD-492D-6B44-A0CB-BCC792F05AC6}" dt="2024-01-20T18:34:50.274" v="23" actId="2696"/>
        <pc:sldMkLst>
          <pc:docMk/>
          <pc:sldMk cId="3342943175" sldId="686"/>
        </pc:sldMkLst>
      </pc:sldChg>
      <pc:sldChg chg="del">
        <pc:chgData name="Jim Fleming" userId="161791bae1afb603" providerId="LiveId" clId="{ED7F1BDD-492D-6B44-A0CB-BCC792F05AC6}" dt="2024-01-20T18:34:50.454" v="24" actId="2696"/>
        <pc:sldMkLst>
          <pc:docMk/>
          <pc:sldMk cId="1342587035" sldId="687"/>
        </pc:sldMkLst>
      </pc:sldChg>
      <pc:sldChg chg="del">
        <pc:chgData name="Jim Fleming" userId="161791bae1afb603" providerId="LiveId" clId="{ED7F1BDD-492D-6B44-A0CB-BCC792F05AC6}" dt="2024-01-20T18:34:50.704" v="25" actId="2696"/>
        <pc:sldMkLst>
          <pc:docMk/>
          <pc:sldMk cId="1083081605" sldId="688"/>
        </pc:sldMkLst>
      </pc:sldChg>
      <pc:sldChg chg="del">
        <pc:chgData name="Jim Fleming" userId="161791bae1afb603" providerId="LiveId" clId="{ED7F1BDD-492D-6B44-A0CB-BCC792F05AC6}" dt="2024-01-20T18:34:51.354" v="26" actId="2696"/>
        <pc:sldMkLst>
          <pc:docMk/>
          <pc:sldMk cId="2290552069" sldId="689"/>
        </pc:sldMkLst>
      </pc:sldChg>
      <pc:sldChg chg="del">
        <pc:chgData name="Jim Fleming" userId="161791bae1afb603" providerId="LiveId" clId="{ED7F1BDD-492D-6B44-A0CB-BCC792F05AC6}" dt="2024-01-20T18:34:52.022" v="27" actId="2696"/>
        <pc:sldMkLst>
          <pc:docMk/>
          <pc:sldMk cId="1267401978" sldId="690"/>
        </pc:sldMkLst>
      </pc:sldChg>
      <pc:sldChg chg="del">
        <pc:chgData name="Jim Fleming" userId="161791bae1afb603" providerId="LiveId" clId="{ED7F1BDD-492D-6B44-A0CB-BCC792F05AC6}" dt="2024-01-20T18:34:52.640" v="28" actId="2696"/>
        <pc:sldMkLst>
          <pc:docMk/>
          <pc:sldMk cId="1466608360" sldId="691"/>
        </pc:sldMkLst>
      </pc:sldChg>
      <pc:sldChg chg="del">
        <pc:chgData name="Jim Fleming" userId="161791bae1afb603" providerId="LiveId" clId="{ED7F1BDD-492D-6B44-A0CB-BCC792F05AC6}" dt="2024-01-20T18:34:53.654" v="29" actId="2696"/>
        <pc:sldMkLst>
          <pc:docMk/>
          <pc:sldMk cId="1173821649" sldId="692"/>
        </pc:sldMkLst>
      </pc:sldChg>
      <pc:sldChg chg="del">
        <pc:chgData name="Jim Fleming" userId="161791bae1afb603" providerId="LiveId" clId="{ED7F1BDD-492D-6B44-A0CB-BCC792F05AC6}" dt="2024-01-20T18:34:27.800" v="6" actId="2696"/>
        <pc:sldMkLst>
          <pc:docMk/>
          <pc:sldMk cId="360828772" sldId="693"/>
        </pc:sldMkLst>
      </pc:sldChg>
      <pc:sldChg chg="del">
        <pc:chgData name="Jim Fleming" userId="161791bae1afb603" providerId="LiveId" clId="{ED7F1BDD-492D-6B44-A0CB-BCC792F05AC6}" dt="2024-01-20T18:34:42.985" v="14" actId="2696"/>
        <pc:sldMkLst>
          <pc:docMk/>
          <pc:sldMk cId="446837596" sldId="694"/>
        </pc:sldMkLst>
      </pc:sldChg>
      <pc:sldChg chg="del">
        <pc:chgData name="Jim Fleming" userId="161791bae1afb603" providerId="LiveId" clId="{ED7F1BDD-492D-6B44-A0CB-BCC792F05AC6}" dt="2024-01-20T18:34:43.384" v="15" actId="2696"/>
        <pc:sldMkLst>
          <pc:docMk/>
          <pc:sldMk cId="577154806" sldId="695"/>
        </pc:sldMkLst>
      </pc:sldChg>
      <pc:sldChg chg="del">
        <pc:chgData name="Jim Fleming" userId="161791bae1afb603" providerId="LiveId" clId="{ED7F1BDD-492D-6B44-A0CB-BCC792F05AC6}" dt="2024-01-20T18:34:42.635" v="13" actId="2696"/>
        <pc:sldMkLst>
          <pc:docMk/>
          <pc:sldMk cId="1045746756" sldId="696"/>
        </pc:sldMkLst>
      </pc:sldChg>
    </pc:docChg>
  </pc:docChgLst>
  <pc:docChgLst>
    <pc:chgData name="Jim Fleming" userId="161791bae1afb603" providerId="LiveId" clId="{8A052D2C-ABDF-B149-96C7-C8C711A51E15}"/>
    <pc:docChg chg="undo custSel addSld delSld modSld sldOrd">
      <pc:chgData name="Jim Fleming" userId="161791bae1afb603" providerId="LiveId" clId="{8A052D2C-ABDF-B149-96C7-C8C711A51E15}" dt="2023-12-16T20:16:59.216" v="473" actId="20577"/>
      <pc:docMkLst>
        <pc:docMk/>
      </pc:docMkLst>
      <pc:sldChg chg="delSp modSp add mod delDesignElem">
        <pc:chgData name="Jim Fleming" userId="161791bae1afb603" providerId="LiveId" clId="{8A052D2C-ABDF-B149-96C7-C8C711A51E15}" dt="2023-12-16T20:11:58.558" v="463" actId="20577"/>
        <pc:sldMkLst>
          <pc:docMk/>
          <pc:sldMk cId="2752720607" sldId="558"/>
        </pc:sldMkLst>
        <pc:spChg chg="mod">
          <ac:chgData name="Jim Fleming" userId="161791bae1afb603" providerId="LiveId" clId="{8A052D2C-ABDF-B149-96C7-C8C711A51E15}" dt="2023-12-16T20:11:58.558" v="463" actId="20577"/>
          <ac:spMkLst>
            <pc:docMk/>
            <pc:sldMk cId="2752720607" sldId="558"/>
            <ac:spMk id="14" creationId="{5F776F3F-31E1-B7AA-5D11-1AB1A9490BFE}"/>
          </ac:spMkLst>
        </pc:spChg>
        <pc:cxnChg chg="del">
          <ac:chgData name="Jim Fleming" userId="161791bae1afb603" providerId="LiveId" clId="{8A052D2C-ABDF-B149-96C7-C8C711A51E15}" dt="2023-12-16T20:09:44.977" v="450"/>
          <ac:cxnSpMkLst>
            <pc:docMk/>
            <pc:sldMk cId="2752720607" sldId="558"/>
            <ac:cxnSpMk id="2" creationId="{908CDA9F-0CA3-BDCE-BEC8-35F9FCB1176B}"/>
          </ac:cxnSpMkLst>
        </pc:cxnChg>
      </pc:sldChg>
      <pc:sldChg chg="modSp mod">
        <pc:chgData name="Jim Fleming" userId="161791bae1afb603" providerId="LiveId" clId="{8A052D2C-ABDF-B149-96C7-C8C711A51E15}" dt="2023-12-16T18:03:31.569" v="39" actId="1076"/>
        <pc:sldMkLst>
          <pc:docMk/>
          <pc:sldMk cId="189513369" sldId="583"/>
        </pc:sldMkLst>
        <pc:spChg chg="mod">
          <ac:chgData name="Jim Fleming" userId="161791bae1afb603" providerId="LiveId" clId="{8A052D2C-ABDF-B149-96C7-C8C711A51E15}" dt="2023-12-16T18:02:42.321" v="32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A052D2C-ABDF-B149-96C7-C8C711A51E15}" dt="2023-12-16T18:03:31.569" v="39" actId="1076"/>
          <ac:spMkLst>
            <pc:docMk/>
            <pc:sldMk cId="189513369" sldId="583"/>
            <ac:spMk id="5" creationId="{FDC8D6C2-5F52-D34B-23A0-601FDE73D0F9}"/>
          </ac:spMkLst>
        </pc:spChg>
      </pc:sldChg>
      <pc:sldChg chg="modSp del mod">
        <pc:chgData name="Jim Fleming" userId="161791bae1afb603" providerId="LiveId" clId="{8A052D2C-ABDF-B149-96C7-C8C711A51E15}" dt="2023-12-16T19:27:50.872" v="335" actId="2696"/>
        <pc:sldMkLst>
          <pc:docMk/>
          <pc:sldMk cId="1168562675" sldId="631"/>
        </pc:sldMkLst>
        <pc:spChg chg="mod">
          <ac:chgData name="Jim Fleming" userId="161791bae1afb603" providerId="LiveId" clId="{8A052D2C-ABDF-B149-96C7-C8C711A51E15}" dt="2023-12-16T18:01:37.341" v="9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8A052D2C-ABDF-B149-96C7-C8C711A51E15}" dt="2023-12-16T18:02:35.388" v="26" actId="2696"/>
        <pc:sldMkLst>
          <pc:docMk/>
          <pc:sldMk cId="2834914427" sldId="632"/>
        </pc:sldMkLst>
      </pc:sldChg>
      <pc:sldChg chg="del">
        <pc:chgData name="Jim Fleming" userId="161791bae1afb603" providerId="LiveId" clId="{8A052D2C-ABDF-B149-96C7-C8C711A51E15}" dt="2023-12-16T18:01:46.557" v="15" actId="2696"/>
        <pc:sldMkLst>
          <pc:docMk/>
          <pc:sldMk cId="3396597235" sldId="634"/>
        </pc:sldMkLst>
      </pc:sldChg>
      <pc:sldChg chg="del">
        <pc:chgData name="Jim Fleming" userId="161791bae1afb603" providerId="LiveId" clId="{8A052D2C-ABDF-B149-96C7-C8C711A51E15}" dt="2023-12-16T18:01:41.834" v="12" actId="2696"/>
        <pc:sldMkLst>
          <pc:docMk/>
          <pc:sldMk cId="1135494223" sldId="635"/>
        </pc:sldMkLst>
      </pc:sldChg>
      <pc:sldChg chg="del">
        <pc:chgData name="Jim Fleming" userId="161791bae1afb603" providerId="LiveId" clId="{8A052D2C-ABDF-B149-96C7-C8C711A51E15}" dt="2023-12-16T18:01:42.749" v="13" actId="2696"/>
        <pc:sldMkLst>
          <pc:docMk/>
          <pc:sldMk cId="4070070019" sldId="636"/>
        </pc:sldMkLst>
      </pc:sldChg>
      <pc:sldChg chg="del">
        <pc:chgData name="Jim Fleming" userId="161791bae1afb603" providerId="LiveId" clId="{8A052D2C-ABDF-B149-96C7-C8C711A51E15}" dt="2023-12-16T18:01:43.615" v="14" actId="2696"/>
        <pc:sldMkLst>
          <pc:docMk/>
          <pc:sldMk cId="1513943954" sldId="637"/>
        </pc:sldMkLst>
      </pc:sldChg>
      <pc:sldChg chg="del">
        <pc:chgData name="Jim Fleming" userId="161791bae1afb603" providerId="LiveId" clId="{8A052D2C-ABDF-B149-96C7-C8C711A51E15}" dt="2023-12-16T18:02:37.293" v="27" actId="2696"/>
        <pc:sldMkLst>
          <pc:docMk/>
          <pc:sldMk cId="3823209500" sldId="638"/>
        </pc:sldMkLst>
      </pc:sldChg>
      <pc:sldChg chg="del">
        <pc:chgData name="Jim Fleming" userId="161791bae1afb603" providerId="LiveId" clId="{8A052D2C-ABDF-B149-96C7-C8C711A51E15}" dt="2023-12-16T18:02:25.717" v="25" actId="2696"/>
        <pc:sldMkLst>
          <pc:docMk/>
          <pc:sldMk cId="1987520512" sldId="639"/>
        </pc:sldMkLst>
      </pc:sldChg>
      <pc:sldChg chg="del">
        <pc:chgData name="Jim Fleming" userId="161791bae1afb603" providerId="LiveId" clId="{8A052D2C-ABDF-B149-96C7-C8C711A51E15}" dt="2023-12-16T18:01:39.874" v="10" actId="2696"/>
        <pc:sldMkLst>
          <pc:docMk/>
          <pc:sldMk cId="1089232977" sldId="640"/>
        </pc:sldMkLst>
      </pc:sldChg>
      <pc:sldChg chg="modSp add mod ord modShow">
        <pc:chgData name="Jim Fleming" userId="161791bae1afb603" providerId="LiveId" clId="{8A052D2C-ABDF-B149-96C7-C8C711A51E15}" dt="2023-12-16T18:02:20.862" v="24" actId="20577"/>
        <pc:sldMkLst>
          <pc:docMk/>
          <pc:sldMk cId="1092160196" sldId="640"/>
        </pc:sldMkLst>
        <pc:spChg chg="mod">
          <ac:chgData name="Jim Fleming" userId="161791bae1afb603" providerId="LiveId" clId="{8A052D2C-ABDF-B149-96C7-C8C711A51E15}" dt="2023-12-16T18:02:20.862" v="24" actId="20577"/>
          <ac:spMkLst>
            <pc:docMk/>
            <pc:sldMk cId="1092160196" sldId="640"/>
            <ac:spMk id="14" creationId="{5F776F3F-31E1-B7AA-5D11-1AB1A9490BFE}"/>
          </ac:spMkLst>
        </pc:spChg>
      </pc:sldChg>
      <pc:sldChg chg="del">
        <pc:chgData name="Jim Fleming" userId="161791bae1afb603" providerId="LiveId" clId="{8A052D2C-ABDF-B149-96C7-C8C711A51E15}" dt="2023-12-16T18:01:40.885" v="11" actId="2696"/>
        <pc:sldMkLst>
          <pc:docMk/>
          <pc:sldMk cId="3849771638" sldId="641"/>
        </pc:sldMkLst>
      </pc:sldChg>
      <pc:sldChg chg="new del">
        <pc:chgData name="Jim Fleming" userId="161791bae1afb603" providerId="LiveId" clId="{8A052D2C-ABDF-B149-96C7-C8C711A51E15}" dt="2023-12-16T19:27:59.890" v="337" actId="2696"/>
        <pc:sldMkLst>
          <pc:docMk/>
          <pc:sldMk cId="4158043535" sldId="641"/>
        </pc:sldMkLst>
      </pc:sldChg>
      <pc:sldChg chg="add ord">
        <pc:chgData name="Jim Fleming" userId="161791bae1afb603" providerId="LiveId" clId="{8A052D2C-ABDF-B149-96C7-C8C711A51E15}" dt="2023-12-16T18:07:41.390" v="285" actId="20578"/>
        <pc:sldMkLst>
          <pc:docMk/>
          <pc:sldMk cId="386152843" sldId="642"/>
        </pc:sldMkLst>
      </pc:sldChg>
      <pc:sldChg chg="addSp modSp add mod ord">
        <pc:chgData name="Jim Fleming" userId="161791bae1afb603" providerId="LiveId" clId="{8A052D2C-ABDF-B149-96C7-C8C711A51E15}" dt="2023-12-16T20:00:58.060" v="427" actId="1076"/>
        <pc:sldMkLst>
          <pc:docMk/>
          <pc:sldMk cId="565834516" sldId="643"/>
        </pc:sldMkLst>
        <pc:spChg chg="mod">
          <ac:chgData name="Jim Fleming" userId="161791bae1afb603" providerId="LiveId" clId="{8A052D2C-ABDF-B149-96C7-C8C711A51E15}" dt="2023-12-16T19:59:11.853" v="379" actId="20577"/>
          <ac:spMkLst>
            <pc:docMk/>
            <pc:sldMk cId="565834516" sldId="643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0:58.060" v="427" actId="1076"/>
          <ac:spMkLst>
            <pc:docMk/>
            <pc:sldMk cId="565834516" sldId="643"/>
            <ac:spMk id="3" creationId="{C240EC62-8804-C971-2220-F95949E42E5B}"/>
          </ac:spMkLst>
        </pc:spChg>
      </pc:sldChg>
      <pc:sldChg chg="add ord replId">
        <pc:chgData name="Jim Fleming" userId="161791bae1afb603" providerId="LiveId" clId="{8A052D2C-ABDF-B149-96C7-C8C711A51E15}" dt="2023-12-16T19:26:39.667" v="333" actId="20578"/>
        <pc:sldMkLst>
          <pc:docMk/>
          <pc:sldMk cId="2691846758" sldId="644"/>
        </pc:sldMkLst>
      </pc:sldChg>
      <pc:sldChg chg="add del">
        <pc:chgData name="Jim Fleming" userId="161791bae1afb603" providerId="LiveId" clId="{8A052D2C-ABDF-B149-96C7-C8C711A51E15}" dt="2023-12-16T19:27:51.816" v="336" actId="2696"/>
        <pc:sldMkLst>
          <pc:docMk/>
          <pc:sldMk cId="2912134806" sldId="645"/>
        </pc:sldMkLst>
      </pc:sldChg>
      <pc:sldChg chg="add ord replId">
        <pc:chgData name="Jim Fleming" userId="161791bae1afb603" providerId="LiveId" clId="{8A052D2C-ABDF-B149-96C7-C8C711A51E15}" dt="2023-12-16T19:26:37.371" v="332" actId="20578"/>
        <pc:sldMkLst>
          <pc:docMk/>
          <pc:sldMk cId="3740467430" sldId="646"/>
        </pc:sldMkLst>
      </pc:sldChg>
      <pc:sldChg chg="add ord replId">
        <pc:chgData name="Jim Fleming" userId="161791bae1afb603" providerId="LiveId" clId="{8A052D2C-ABDF-B149-96C7-C8C711A51E15}" dt="2023-12-16T18:07:43.658" v="286" actId="20578"/>
        <pc:sldMkLst>
          <pc:docMk/>
          <pc:sldMk cId="480990537" sldId="647"/>
        </pc:sldMkLst>
      </pc:sldChg>
      <pc:sldChg chg="add replId">
        <pc:chgData name="Jim Fleming" userId="161791bae1afb603" providerId="LiveId" clId="{8A052D2C-ABDF-B149-96C7-C8C711A51E15}" dt="2023-12-16T18:03:49.572" v="43" actId="2890"/>
        <pc:sldMkLst>
          <pc:docMk/>
          <pc:sldMk cId="111229696" sldId="648"/>
        </pc:sldMkLst>
      </pc:sldChg>
      <pc:sldChg chg="modSp add mod ord modShow">
        <pc:chgData name="Jim Fleming" userId="161791bae1afb603" providerId="LiveId" clId="{8A052D2C-ABDF-B149-96C7-C8C711A51E15}" dt="2023-12-16T18:06:26.701" v="196" actId="20577"/>
        <pc:sldMkLst>
          <pc:docMk/>
          <pc:sldMk cId="2999098062" sldId="649"/>
        </pc:sldMkLst>
        <pc:spChg chg="mod">
          <ac:chgData name="Jim Fleming" userId="161791bae1afb603" providerId="LiveId" clId="{8A052D2C-ABDF-B149-96C7-C8C711A51E15}" dt="2023-12-16T18:06:26.701" v="196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8A052D2C-ABDF-B149-96C7-C8C711A51E15}" dt="2023-12-16T18:07:31.712" v="284" actId="20577"/>
        <pc:sldMkLst>
          <pc:docMk/>
          <pc:sldMk cId="597948794" sldId="650"/>
        </pc:sldMkLst>
        <pc:spChg chg="mod">
          <ac:chgData name="Jim Fleming" userId="161791bae1afb603" providerId="LiveId" clId="{8A052D2C-ABDF-B149-96C7-C8C711A51E15}" dt="2023-12-16T18:07:31.712" v="284" actId="20577"/>
          <ac:spMkLst>
            <pc:docMk/>
            <pc:sldMk cId="597948794" sldId="650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19:18:49.495" v="292" actId="313"/>
        <pc:sldMkLst>
          <pc:docMk/>
          <pc:sldMk cId="93078901" sldId="651"/>
        </pc:sldMkLst>
        <pc:spChg chg="mod">
          <ac:chgData name="Jim Fleming" userId="161791bae1afb603" providerId="LiveId" clId="{8A052D2C-ABDF-B149-96C7-C8C711A51E15}" dt="2023-12-16T19:18:49.495" v="292" actId="313"/>
          <ac:spMkLst>
            <pc:docMk/>
            <pc:sldMk cId="93078901" sldId="651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45.938" v="306" actId="20577"/>
        <pc:sldMkLst>
          <pc:docMk/>
          <pc:sldMk cId="1422873508" sldId="652"/>
        </pc:sldMkLst>
        <pc:spChg chg="mod">
          <ac:chgData name="Jim Fleming" userId="161791bae1afb603" providerId="LiveId" clId="{8A052D2C-ABDF-B149-96C7-C8C711A51E15}" dt="2023-12-16T19:19:45.938" v="306" actId="20577"/>
          <ac:spMkLst>
            <pc:docMk/>
            <pc:sldMk cId="1422873508" sldId="652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A052D2C-ABDF-B149-96C7-C8C711A51E15}" dt="2023-12-16T19:19:56.792" v="311" actId="20577"/>
        <pc:sldMkLst>
          <pc:docMk/>
          <pc:sldMk cId="1666777897" sldId="653"/>
        </pc:sldMkLst>
        <pc:spChg chg="mod">
          <ac:chgData name="Jim Fleming" userId="161791bae1afb603" providerId="LiveId" clId="{8A052D2C-ABDF-B149-96C7-C8C711A51E15}" dt="2023-12-16T19:19:56.792" v="311" actId="20577"/>
          <ac:spMkLst>
            <pc:docMk/>
            <pc:sldMk cId="1666777897" sldId="653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A052D2C-ABDF-B149-96C7-C8C711A51E15}" dt="2023-12-16T19:26:33.387" v="331" actId="20578"/>
        <pc:sldMkLst>
          <pc:docMk/>
          <pc:sldMk cId="197750743" sldId="654"/>
        </pc:sldMkLst>
        <pc:spChg chg="mod">
          <ac:chgData name="Jim Fleming" userId="161791bae1afb603" providerId="LiveId" clId="{8A052D2C-ABDF-B149-96C7-C8C711A51E15}" dt="2023-12-16T19:25:05.874" v="330" actId="313"/>
          <ac:spMkLst>
            <pc:docMk/>
            <pc:sldMk cId="197750743" sldId="654"/>
            <ac:spMk id="14" creationId="{5F776F3F-31E1-B7AA-5D11-1AB1A9490BFE}"/>
          </ac:spMkLst>
        </pc:spChg>
      </pc:sldChg>
      <pc:sldChg chg="add ord">
        <pc:chgData name="Jim Fleming" userId="161791bae1afb603" providerId="LiveId" clId="{8A052D2C-ABDF-B149-96C7-C8C711A51E15}" dt="2023-12-16T19:28:06.226" v="339" actId="20578"/>
        <pc:sldMkLst>
          <pc:docMk/>
          <pc:sldMk cId="3957163057" sldId="655"/>
        </pc:sldMkLst>
      </pc:sldChg>
      <pc:sldChg chg="modSp add mod ord modShow">
        <pc:chgData name="Jim Fleming" userId="161791bae1afb603" providerId="LiveId" clId="{8A052D2C-ABDF-B149-96C7-C8C711A51E15}" dt="2023-12-16T19:53:43.851" v="358" actId="20577"/>
        <pc:sldMkLst>
          <pc:docMk/>
          <pc:sldMk cId="3520391036" sldId="656"/>
        </pc:sldMkLst>
        <pc:spChg chg="mod">
          <ac:chgData name="Jim Fleming" userId="161791bae1afb603" providerId="LiveId" clId="{8A052D2C-ABDF-B149-96C7-C8C711A51E15}" dt="2023-12-16T19:53:43.851" v="358" actId="20577"/>
          <ac:spMkLst>
            <pc:docMk/>
            <pc:sldMk cId="3520391036" sldId="656"/>
            <ac:spMk id="14" creationId="{5F776F3F-31E1-B7AA-5D11-1AB1A9490BFE}"/>
          </ac:spMkLst>
        </pc:spChg>
      </pc:sldChg>
      <pc:sldChg chg="add del">
        <pc:chgData name="Jim Fleming" userId="161791bae1afb603" providerId="LiveId" clId="{8A052D2C-ABDF-B149-96C7-C8C711A51E15}" dt="2023-12-16T19:53:18.400" v="347" actId="2696"/>
        <pc:sldMkLst>
          <pc:docMk/>
          <pc:sldMk cId="771359275" sldId="657"/>
        </pc:sldMkLst>
      </pc:sldChg>
      <pc:sldChg chg="modSp add mod">
        <pc:chgData name="Jim Fleming" userId="161791bae1afb603" providerId="LiveId" clId="{8A052D2C-ABDF-B149-96C7-C8C711A51E15}" dt="2023-12-16T19:53:49.397" v="359" actId="20577"/>
        <pc:sldMkLst>
          <pc:docMk/>
          <pc:sldMk cId="83043143" sldId="658"/>
        </pc:sldMkLst>
        <pc:spChg chg="mod">
          <ac:chgData name="Jim Fleming" userId="161791bae1afb603" providerId="LiveId" clId="{8A052D2C-ABDF-B149-96C7-C8C711A51E15}" dt="2023-12-16T19:53:49.397" v="359" actId="20577"/>
          <ac:spMkLst>
            <pc:docMk/>
            <pc:sldMk cId="83043143" sldId="658"/>
            <ac:spMk id="14" creationId="{5F776F3F-31E1-B7AA-5D11-1AB1A9490BFE}"/>
          </ac:spMkLst>
        </pc:spChg>
      </pc:sldChg>
      <pc:sldChg chg="add">
        <pc:chgData name="Jim Fleming" userId="161791bae1afb603" providerId="LiveId" clId="{8A052D2C-ABDF-B149-96C7-C8C711A51E15}" dt="2023-12-16T19:59:05.558" v="360" actId="2890"/>
        <pc:sldMkLst>
          <pc:docMk/>
          <pc:sldMk cId="986115001" sldId="659"/>
        </pc:sldMkLst>
      </pc:sldChg>
      <pc:sldChg chg="addSp modSp add mod">
        <pc:chgData name="Jim Fleming" userId="161791bae1afb603" providerId="LiveId" clId="{8A052D2C-ABDF-B149-96C7-C8C711A51E15}" dt="2023-12-16T20:01:43.401" v="440" actId="20577"/>
        <pc:sldMkLst>
          <pc:docMk/>
          <pc:sldMk cId="1346754096" sldId="660"/>
        </pc:sldMkLst>
        <pc:spChg chg="mod">
          <ac:chgData name="Jim Fleming" userId="161791bae1afb603" providerId="LiveId" clId="{8A052D2C-ABDF-B149-96C7-C8C711A51E15}" dt="2023-12-16T20:01:43.401" v="440" actId="20577"/>
          <ac:spMkLst>
            <pc:docMk/>
            <pc:sldMk cId="1346754096" sldId="660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1:39.578" v="433" actId="6549"/>
          <ac:spMkLst>
            <pc:docMk/>
            <pc:sldMk cId="1346754096" sldId="660"/>
            <ac:spMk id="3" creationId="{75A1C2EE-DFB9-4FEC-111D-1697DB357F84}"/>
          </ac:spMkLst>
        </pc:spChg>
      </pc:sldChg>
      <pc:sldChg chg="addSp modSp add mod">
        <pc:chgData name="Jim Fleming" userId="161791bae1afb603" providerId="LiveId" clId="{8A052D2C-ABDF-B149-96C7-C8C711A51E15}" dt="2023-12-16T20:03:43.719" v="447" actId="20577"/>
        <pc:sldMkLst>
          <pc:docMk/>
          <pc:sldMk cId="2605956977" sldId="661"/>
        </pc:sldMkLst>
        <pc:spChg chg="mod">
          <ac:chgData name="Jim Fleming" userId="161791bae1afb603" providerId="LiveId" clId="{8A052D2C-ABDF-B149-96C7-C8C711A51E15}" dt="2023-12-16T20:03:43.719" v="447" actId="20577"/>
          <ac:spMkLst>
            <pc:docMk/>
            <pc:sldMk cId="2605956977" sldId="661"/>
            <ac:spMk id="2" creationId="{1AC8C507-C381-A7EC-84C3-B88443D1F57A}"/>
          </ac:spMkLst>
        </pc:spChg>
        <pc:spChg chg="add mod">
          <ac:chgData name="Jim Fleming" userId="161791bae1afb603" providerId="LiveId" clId="{8A052D2C-ABDF-B149-96C7-C8C711A51E15}" dt="2023-12-16T20:03:41.284" v="444" actId="20577"/>
          <ac:spMkLst>
            <pc:docMk/>
            <pc:sldMk cId="2605956977" sldId="661"/>
            <ac:spMk id="3" creationId="{A4B0A699-D075-5C49-98B4-2FF6941B2C57}"/>
          </ac:spMkLst>
        </pc:spChg>
      </pc:sldChg>
      <pc:sldChg chg="addSp delSp modSp add mod">
        <pc:chgData name="Jim Fleming" userId="161791bae1afb603" providerId="LiveId" clId="{8A052D2C-ABDF-B149-96C7-C8C711A51E15}" dt="2023-12-16T20:04:31.293" v="448"/>
        <pc:sldMkLst>
          <pc:docMk/>
          <pc:sldMk cId="1015853161" sldId="662"/>
        </pc:sldMkLst>
        <pc:spChg chg="mod">
          <ac:chgData name="Jim Fleming" userId="161791bae1afb603" providerId="LiveId" clId="{8A052D2C-ABDF-B149-96C7-C8C711A51E15}" dt="2023-12-16T19:59:44.972" v="416" actId="20577"/>
          <ac:spMkLst>
            <pc:docMk/>
            <pc:sldMk cId="1015853161" sldId="662"/>
            <ac:spMk id="2" creationId="{1AC8C507-C381-A7EC-84C3-B88443D1F57A}"/>
          </ac:spMkLst>
        </pc:spChg>
        <pc:spChg chg="add del mod">
          <ac:chgData name="Jim Fleming" userId="161791bae1afb603" providerId="LiveId" clId="{8A052D2C-ABDF-B149-96C7-C8C711A51E15}" dt="2023-12-16T19:59:49.031" v="418" actId="478"/>
          <ac:spMkLst>
            <pc:docMk/>
            <pc:sldMk cId="1015853161" sldId="662"/>
            <ac:spMk id="3" creationId="{FDA38A78-5B14-F00D-D83E-208FEA5D22A9}"/>
          </ac:spMkLst>
        </pc:spChg>
        <pc:spChg chg="add mod">
          <ac:chgData name="Jim Fleming" userId="161791bae1afb603" providerId="LiveId" clId="{8A052D2C-ABDF-B149-96C7-C8C711A51E15}" dt="2023-12-16T20:04:31.293" v="448"/>
          <ac:spMkLst>
            <pc:docMk/>
            <pc:sldMk cId="1015853161" sldId="662"/>
            <ac:spMk id="4" creationId="{1ED5AC1F-D4B9-E418-FF9B-CB45A94B244E}"/>
          </ac:spMkLst>
        </pc:spChg>
      </pc:sldChg>
      <pc:sldChg chg="modSp add mod">
        <pc:chgData name="Jim Fleming" userId="161791bae1afb603" providerId="LiveId" clId="{8A052D2C-ABDF-B149-96C7-C8C711A51E15}" dt="2023-12-16T20:12:03.506" v="466" actId="20577"/>
        <pc:sldMkLst>
          <pc:docMk/>
          <pc:sldMk cId="902938252" sldId="663"/>
        </pc:sldMkLst>
        <pc:spChg chg="mod">
          <ac:chgData name="Jim Fleming" userId="161791bae1afb603" providerId="LiveId" clId="{8A052D2C-ABDF-B149-96C7-C8C711A51E15}" dt="2023-12-16T20:12:03.506" v="466" actId="20577"/>
          <ac:spMkLst>
            <pc:docMk/>
            <pc:sldMk cId="902938252" sldId="66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8A052D2C-ABDF-B149-96C7-C8C711A51E15}" dt="2023-12-16T20:16:59.216" v="473" actId="20577"/>
        <pc:sldMkLst>
          <pc:docMk/>
          <pc:sldMk cId="2905059870" sldId="664"/>
        </pc:sldMkLst>
        <pc:spChg chg="mod">
          <ac:chgData name="Jim Fleming" userId="161791bae1afb603" providerId="LiveId" clId="{8A052D2C-ABDF-B149-96C7-C8C711A51E15}" dt="2023-12-16T20:16:59.216" v="473" actId="20577"/>
          <ac:spMkLst>
            <pc:docMk/>
            <pc:sldMk cId="2905059870" sldId="664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10F1BE37-3021-0445-8BE8-026D7FCB86B5}"/>
    <pc:docChg chg="custSel addSld delSld modSld sldOrd">
      <pc:chgData name="Jim Fleming" userId="161791bae1afb603" providerId="LiveId" clId="{10F1BE37-3021-0445-8BE8-026D7FCB86B5}" dt="2023-10-08T01:28:02.820" v="132" actId="2696"/>
      <pc:docMkLst>
        <pc:docMk/>
      </pc:docMkLst>
      <pc:sldChg chg="modSp mod">
        <pc:chgData name="Jim Fleming" userId="161791bae1afb603" providerId="LiveId" clId="{10F1BE37-3021-0445-8BE8-026D7FCB86B5}" dt="2023-10-08T01:05:42.661" v="18" actId="14100"/>
        <pc:sldMkLst>
          <pc:docMk/>
          <pc:sldMk cId="95395388" sldId="487"/>
        </pc:sldMkLst>
        <pc:spChg chg="mod">
          <ac:chgData name="Jim Fleming" userId="161791bae1afb603" providerId="LiveId" clId="{10F1BE37-3021-0445-8BE8-026D7FCB86B5}" dt="2023-10-08T01:05:35.652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10F1BE37-3021-0445-8BE8-026D7FCB86B5}" dt="2023-10-08T01:05:42.661" v="18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10F1BE37-3021-0445-8BE8-026D7FCB86B5}" dt="2023-10-08T01:05:54.469" v="23" actId="2696"/>
        <pc:sldMkLst>
          <pc:docMk/>
          <pc:sldMk cId="1321751761" sldId="491"/>
        </pc:sldMkLst>
      </pc:sldChg>
      <pc:sldChg chg="modSp del mod">
        <pc:chgData name="Jim Fleming" userId="161791bae1afb603" providerId="LiveId" clId="{10F1BE37-3021-0445-8BE8-026D7FCB86B5}" dt="2023-10-08T01:21:54.434" v="123" actId="2696"/>
        <pc:sldMkLst>
          <pc:docMk/>
          <pc:sldMk cId="585080306" sldId="521"/>
        </pc:sldMkLst>
        <pc:spChg chg="mod">
          <ac:chgData name="Jim Fleming" userId="161791bae1afb603" providerId="LiveId" clId="{10F1BE37-3021-0445-8BE8-026D7FCB86B5}" dt="2023-10-08T01:04:44.405" v="5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10F1BE37-3021-0445-8BE8-026D7FCB86B5}" dt="2023-10-08T01:05:48.898" v="19" actId="2696"/>
        <pc:sldMkLst>
          <pc:docMk/>
          <pc:sldMk cId="3985397852" sldId="531"/>
        </pc:sldMkLst>
      </pc:sldChg>
      <pc:sldChg chg="del">
        <pc:chgData name="Jim Fleming" userId="161791bae1afb603" providerId="LiveId" clId="{10F1BE37-3021-0445-8BE8-026D7FCB86B5}" dt="2023-10-08T01:05:49.749" v="20" actId="2696"/>
        <pc:sldMkLst>
          <pc:docMk/>
          <pc:sldMk cId="1040975170" sldId="532"/>
        </pc:sldMkLst>
      </pc:sldChg>
      <pc:sldChg chg="del">
        <pc:chgData name="Jim Fleming" userId="161791bae1afb603" providerId="LiveId" clId="{10F1BE37-3021-0445-8BE8-026D7FCB86B5}" dt="2023-10-08T01:05:51.257" v="21" actId="2696"/>
        <pc:sldMkLst>
          <pc:docMk/>
          <pc:sldMk cId="2800853017" sldId="533"/>
        </pc:sldMkLst>
      </pc:sldChg>
      <pc:sldChg chg="del">
        <pc:chgData name="Jim Fleming" userId="161791bae1afb603" providerId="LiveId" clId="{10F1BE37-3021-0445-8BE8-026D7FCB86B5}" dt="2023-10-08T01:05:53.316" v="22" actId="2696"/>
        <pc:sldMkLst>
          <pc:docMk/>
          <pc:sldMk cId="1391293919" sldId="536"/>
        </pc:sldMkLst>
      </pc:sldChg>
      <pc:sldChg chg="del">
        <pc:chgData name="Jim Fleming" userId="161791bae1afb603" providerId="LiveId" clId="{10F1BE37-3021-0445-8BE8-026D7FCB86B5}" dt="2023-10-08T01:05:57.910" v="25" actId="2696"/>
        <pc:sldMkLst>
          <pc:docMk/>
          <pc:sldMk cId="3549934985" sldId="537"/>
        </pc:sldMkLst>
      </pc:sldChg>
      <pc:sldChg chg="del">
        <pc:chgData name="Jim Fleming" userId="161791bae1afb603" providerId="LiveId" clId="{10F1BE37-3021-0445-8BE8-026D7FCB86B5}" dt="2023-10-08T01:05:58.846" v="26" actId="2696"/>
        <pc:sldMkLst>
          <pc:docMk/>
          <pc:sldMk cId="1797093622" sldId="538"/>
        </pc:sldMkLst>
      </pc:sldChg>
      <pc:sldChg chg="del">
        <pc:chgData name="Jim Fleming" userId="161791bae1afb603" providerId="LiveId" clId="{10F1BE37-3021-0445-8BE8-026D7FCB86B5}" dt="2023-10-08T01:06:01.162" v="28" actId="2696"/>
        <pc:sldMkLst>
          <pc:docMk/>
          <pc:sldMk cId="3433638524" sldId="539"/>
        </pc:sldMkLst>
      </pc:sldChg>
      <pc:sldChg chg="del">
        <pc:chgData name="Jim Fleming" userId="161791bae1afb603" providerId="LiveId" clId="{10F1BE37-3021-0445-8BE8-026D7FCB86B5}" dt="2023-10-08T01:06:03.044" v="29" actId="2696"/>
        <pc:sldMkLst>
          <pc:docMk/>
          <pc:sldMk cId="485338254" sldId="543"/>
        </pc:sldMkLst>
      </pc:sldChg>
      <pc:sldChg chg="del">
        <pc:chgData name="Jim Fleming" userId="161791bae1afb603" providerId="LiveId" clId="{10F1BE37-3021-0445-8BE8-026D7FCB86B5}" dt="2023-10-08T01:06:22.869" v="33" actId="2696"/>
        <pc:sldMkLst>
          <pc:docMk/>
          <pc:sldMk cId="2568498572" sldId="544"/>
        </pc:sldMkLst>
      </pc:sldChg>
      <pc:sldChg chg="modSp mod ord">
        <pc:chgData name="Jim Fleming" userId="161791bae1afb603" providerId="LiveId" clId="{10F1BE37-3021-0445-8BE8-026D7FCB86B5}" dt="2023-10-08T01:20:14.306" v="114" actId="20578"/>
        <pc:sldMkLst>
          <pc:docMk/>
          <pc:sldMk cId="3656160492" sldId="545"/>
        </pc:sldMkLst>
        <pc:spChg chg="mod">
          <ac:chgData name="Jim Fleming" userId="161791bae1afb603" providerId="LiveId" clId="{10F1BE37-3021-0445-8BE8-026D7FCB86B5}" dt="2023-10-08T01:07:48.050" v="40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1:08.778" v="118" actId="20578"/>
        <pc:sldMkLst>
          <pc:docMk/>
          <pc:sldMk cId="3815720884" sldId="546"/>
        </pc:sldMkLst>
        <pc:spChg chg="mod">
          <ac:chgData name="Jim Fleming" userId="161791bae1afb603" providerId="LiveId" clId="{10F1BE37-3021-0445-8BE8-026D7FCB86B5}" dt="2023-10-08T01:12:19.435" v="73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20:29.178" v="116" actId="20578"/>
        <pc:sldMkLst>
          <pc:docMk/>
          <pc:sldMk cId="1845292652" sldId="547"/>
        </pc:sldMkLst>
        <pc:spChg chg="mod">
          <ac:chgData name="Jim Fleming" userId="161791bae1afb603" providerId="LiveId" clId="{10F1BE37-3021-0445-8BE8-026D7FCB86B5}" dt="2023-10-08T01:12:54.305" v="75" actId="113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10F1BE37-3021-0445-8BE8-026D7FCB86B5}" dt="2023-10-08T01:17:55.279" v="103" actId="20578"/>
        <pc:sldMkLst>
          <pc:docMk/>
          <pc:sldMk cId="4127736994" sldId="548"/>
        </pc:sldMkLst>
        <pc:spChg chg="mod">
          <ac:chgData name="Jim Fleming" userId="161791bae1afb603" providerId="LiveId" clId="{10F1BE37-3021-0445-8BE8-026D7FCB86B5}" dt="2023-10-08T01:13:41.569" v="77" actId="113"/>
          <ac:spMkLst>
            <pc:docMk/>
            <pc:sldMk cId="4127736994" sldId="548"/>
            <ac:spMk id="3" creationId="{7AB4CD8A-D6E1-E979-8AB5-FC6B8EEB6AD5}"/>
          </ac:spMkLst>
        </pc:spChg>
      </pc:sldChg>
      <pc:sldChg chg="modSp mod ord">
        <pc:chgData name="Jim Fleming" userId="161791bae1afb603" providerId="LiveId" clId="{10F1BE37-3021-0445-8BE8-026D7FCB86B5}" dt="2023-10-08T01:18:18.895" v="105" actId="20578"/>
        <pc:sldMkLst>
          <pc:docMk/>
          <pc:sldMk cId="2520584871" sldId="550"/>
        </pc:sldMkLst>
        <pc:spChg chg="mod">
          <ac:chgData name="Jim Fleming" userId="161791bae1afb603" providerId="LiveId" clId="{10F1BE37-3021-0445-8BE8-026D7FCB86B5}" dt="2023-10-08T01:16:59.913" v="101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modSp del mod">
        <pc:chgData name="Jim Fleming" userId="161791bae1afb603" providerId="LiveId" clId="{10F1BE37-3021-0445-8BE8-026D7FCB86B5}" dt="2023-10-08T01:17:06.391" v="102" actId="2696"/>
        <pc:sldMkLst>
          <pc:docMk/>
          <pc:sldMk cId="1614688810" sldId="551"/>
        </pc:sldMkLst>
        <pc:spChg chg="mod">
          <ac:chgData name="Jim Fleming" userId="161791bae1afb603" providerId="LiveId" clId="{10F1BE37-3021-0445-8BE8-026D7FCB86B5}" dt="2023-10-08T01:06:18.426" v="32" actId="6549"/>
          <ac:spMkLst>
            <pc:docMk/>
            <pc:sldMk cId="1614688810" sldId="55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30.959" v="44" actId="114"/>
        <pc:sldMkLst>
          <pc:docMk/>
          <pc:sldMk cId="1593142164" sldId="552"/>
        </pc:sldMkLst>
        <pc:spChg chg="mod">
          <ac:chgData name="Jim Fleming" userId="161791bae1afb603" providerId="LiveId" clId="{10F1BE37-3021-0445-8BE8-026D7FCB86B5}" dt="2023-10-08T01:09:30.959" v="44" actId="114"/>
          <ac:spMkLst>
            <pc:docMk/>
            <pc:sldMk cId="1593142164" sldId="55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09:56.037" v="46"/>
        <pc:sldMkLst>
          <pc:docMk/>
          <pc:sldMk cId="3568619192" sldId="553"/>
        </pc:sldMkLst>
        <pc:spChg chg="mod">
          <ac:chgData name="Jim Fleming" userId="161791bae1afb603" providerId="LiveId" clId="{10F1BE37-3021-0445-8BE8-026D7FCB86B5}" dt="2023-10-08T01:09:56.037" v="46"/>
          <ac:spMkLst>
            <pc:docMk/>
            <pc:sldMk cId="3568619192" sldId="553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6:26.855" v="34" actId="2696"/>
        <pc:sldMkLst>
          <pc:docMk/>
          <pc:sldMk cId="3573348780" sldId="553"/>
        </pc:sldMkLst>
      </pc:sldChg>
      <pc:sldChg chg="del">
        <pc:chgData name="Jim Fleming" userId="161791bae1afb603" providerId="LiveId" clId="{10F1BE37-3021-0445-8BE8-026D7FCB86B5}" dt="2023-10-08T01:06:34.038" v="36" actId="2696"/>
        <pc:sldMkLst>
          <pc:docMk/>
          <pc:sldMk cId="3784631771" sldId="554"/>
        </pc:sldMkLst>
      </pc:sldChg>
      <pc:sldChg chg="modSp add mod">
        <pc:chgData name="Jim Fleming" userId="161791bae1afb603" providerId="LiveId" clId="{10F1BE37-3021-0445-8BE8-026D7FCB86B5}" dt="2023-10-08T01:26:49.605" v="130" actId="114"/>
        <pc:sldMkLst>
          <pc:docMk/>
          <pc:sldMk cId="4177728732" sldId="554"/>
        </pc:sldMkLst>
        <pc:spChg chg="mod">
          <ac:chgData name="Jim Fleming" userId="161791bae1afb603" providerId="LiveId" clId="{10F1BE37-3021-0445-8BE8-026D7FCB86B5}" dt="2023-10-08T01:26:49.605" v="130" actId="114"/>
          <ac:spMkLst>
            <pc:docMk/>
            <pc:sldMk cId="4177728732" sldId="55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10F1BE37-3021-0445-8BE8-026D7FCB86B5}" dt="2023-10-08T01:11:06.743" v="61" actId="20577"/>
        <pc:sldMkLst>
          <pc:docMk/>
          <pc:sldMk cId="1238143276" sldId="555"/>
        </pc:sldMkLst>
        <pc:spChg chg="mod">
          <ac:chgData name="Jim Fleming" userId="161791bae1afb603" providerId="LiveId" clId="{10F1BE37-3021-0445-8BE8-026D7FCB86B5}" dt="2023-10-08T01:11:06.743" v="61" actId="20577"/>
          <ac:spMkLst>
            <pc:docMk/>
            <pc:sldMk cId="1238143276" sldId="555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9.757" v="27" actId="2696"/>
        <pc:sldMkLst>
          <pc:docMk/>
          <pc:sldMk cId="1298237974" sldId="555"/>
        </pc:sldMkLst>
      </pc:sldChg>
      <pc:sldChg chg="modSp add mod">
        <pc:chgData name="Jim Fleming" userId="161791bae1afb603" providerId="LiveId" clId="{10F1BE37-3021-0445-8BE8-026D7FCB86B5}" dt="2023-10-08T01:11:10.007" v="64" actId="20577"/>
        <pc:sldMkLst>
          <pc:docMk/>
          <pc:sldMk cId="1273761994" sldId="556"/>
        </pc:sldMkLst>
        <pc:spChg chg="mod">
          <ac:chgData name="Jim Fleming" userId="161791bae1afb603" providerId="LiveId" clId="{10F1BE37-3021-0445-8BE8-026D7FCB86B5}" dt="2023-10-08T01:11:10.007" v="64" actId="20577"/>
          <ac:spMkLst>
            <pc:docMk/>
            <pc:sldMk cId="1273761994" sldId="556"/>
            <ac:spMk id="14" creationId="{5F776F3F-31E1-B7AA-5D11-1AB1A9490BFE}"/>
          </ac:spMkLst>
        </pc:spChg>
      </pc:sldChg>
      <pc:sldChg chg="del">
        <pc:chgData name="Jim Fleming" userId="161791bae1afb603" providerId="LiveId" clId="{10F1BE37-3021-0445-8BE8-026D7FCB86B5}" dt="2023-10-08T01:05:56.539" v="24" actId="2696"/>
        <pc:sldMkLst>
          <pc:docMk/>
          <pc:sldMk cId="1424495844" sldId="556"/>
        </pc:sldMkLst>
      </pc:sldChg>
      <pc:sldChg chg="modSp add mod">
        <pc:chgData name="Jim Fleming" userId="161791bae1afb603" providerId="LiveId" clId="{10F1BE37-3021-0445-8BE8-026D7FCB86B5}" dt="2023-10-08T01:10:56.251" v="58" actId="20577"/>
        <pc:sldMkLst>
          <pc:docMk/>
          <pc:sldMk cId="3355254327" sldId="557"/>
        </pc:sldMkLst>
        <pc:spChg chg="mod">
          <ac:chgData name="Jim Fleming" userId="161791bae1afb603" providerId="LiveId" clId="{10F1BE37-3021-0445-8BE8-026D7FCB86B5}" dt="2023-10-08T01:10:56.251" v="58" actId="20577"/>
          <ac:spMkLst>
            <pc:docMk/>
            <pc:sldMk cId="3355254327" sldId="557"/>
            <ac:spMk id="14" creationId="{5F776F3F-31E1-B7AA-5D11-1AB1A9490BFE}"/>
          </ac:spMkLst>
        </pc:spChg>
      </pc:sldChg>
      <pc:sldChg chg="delSp modSp add mod ord">
        <pc:chgData name="Jim Fleming" userId="161791bae1afb603" providerId="LiveId" clId="{10F1BE37-3021-0445-8BE8-026D7FCB86B5}" dt="2023-10-08T01:18:09.383" v="104" actId="20578"/>
        <pc:sldMkLst>
          <pc:docMk/>
          <pc:sldMk cId="2752720607" sldId="558"/>
        </pc:sldMkLst>
        <pc:spChg chg="mod">
          <ac:chgData name="Jim Fleming" userId="161791bae1afb603" providerId="LiveId" clId="{10F1BE37-3021-0445-8BE8-026D7FCB86B5}" dt="2023-10-08T01:14:15.180" v="95"/>
          <ac:spMkLst>
            <pc:docMk/>
            <pc:sldMk cId="2752720607" sldId="558"/>
            <ac:spMk id="14" creationId="{5F776F3F-31E1-B7AA-5D11-1AB1A9490BFE}"/>
          </ac:spMkLst>
        </pc:spChg>
        <pc:picChg chg="del">
          <ac:chgData name="Jim Fleming" userId="161791bae1afb603" providerId="LiveId" clId="{10F1BE37-3021-0445-8BE8-026D7FCB86B5}" dt="2023-10-08T01:14:00.748" v="79" actId="478"/>
          <ac:picMkLst>
            <pc:docMk/>
            <pc:sldMk cId="2752720607" sldId="558"/>
            <ac:picMk id="24578" creationId="{83398803-EC35-3222-67F4-76DB31F71A90}"/>
          </ac:picMkLst>
        </pc:picChg>
      </pc:sldChg>
      <pc:sldChg chg="modSp add mod ord">
        <pc:chgData name="Jim Fleming" userId="161791bae1afb603" providerId="LiveId" clId="{10F1BE37-3021-0445-8BE8-026D7FCB86B5}" dt="2023-10-08T01:18:18.895" v="105" actId="20578"/>
        <pc:sldMkLst>
          <pc:docMk/>
          <pc:sldMk cId="1404910250" sldId="559"/>
        </pc:sldMkLst>
        <pc:spChg chg="mod">
          <ac:chgData name="Jim Fleming" userId="161791bae1afb603" providerId="LiveId" clId="{10F1BE37-3021-0445-8BE8-026D7FCB86B5}" dt="2023-10-08T01:16:55.910" v="100" actId="6549"/>
          <ac:spMkLst>
            <pc:docMk/>
            <pc:sldMk cId="1404910250" sldId="559"/>
            <ac:spMk id="14" creationId="{5F776F3F-31E1-B7AA-5D11-1AB1A9490BFE}"/>
          </ac:spMkLst>
        </pc:spChg>
      </pc:sldChg>
      <pc:sldChg chg="add del">
        <pc:chgData name="Jim Fleming" userId="161791bae1afb603" providerId="LiveId" clId="{10F1BE37-3021-0445-8BE8-026D7FCB86B5}" dt="2023-10-08T01:21:54.994" v="124" actId="2696"/>
        <pc:sldMkLst>
          <pc:docMk/>
          <pc:sldMk cId="2829089783" sldId="560"/>
        </pc:sldMkLst>
      </pc:sldChg>
      <pc:sldChg chg="add del ord">
        <pc:chgData name="Jim Fleming" userId="161791bae1afb603" providerId="LiveId" clId="{10F1BE37-3021-0445-8BE8-026D7FCB86B5}" dt="2023-10-08T01:28:02.820" v="132" actId="2696"/>
        <pc:sldMkLst>
          <pc:docMk/>
          <pc:sldMk cId="4104380233" sldId="561"/>
        </pc:sldMkLst>
      </pc:sldChg>
      <pc:sldChg chg="add del replId">
        <pc:chgData name="Jim Fleming" userId="161791bae1afb603" providerId="LiveId" clId="{10F1BE37-3021-0445-8BE8-026D7FCB86B5}" dt="2023-10-08T01:21:55.533" v="125" actId="2696"/>
        <pc:sldMkLst>
          <pc:docMk/>
          <pc:sldMk cId="351749942" sldId="562"/>
        </pc:sldMkLst>
      </pc:sldChg>
      <pc:sldChg chg="add">
        <pc:chgData name="Jim Fleming" userId="161791bae1afb603" providerId="LiveId" clId="{10F1BE37-3021-0445-8BE8-026D7FCB86B5}" dt="2023-10-08T01:18:27.830" v="108" actId="2890"/>
        <pc:sldMkLst>
          <pc:docMk/>
          <pc:sldMk cId="270792197" sldId="563"/>
        </pc:sldMkLst>
      </pc:sldChg>
      <pc:sldChg chg="add ord replId">
        <pc:chgData name="Jim Fleming" userId="161791bae1afb603" providerId="LiveId" clId="{10F1BE37-3021-0445-8BE8-026D7FCB86B5}" dt="2023-10-08T01:21:19.273" v="121" actId="20578"/>
        <pc:sldMkLst>
          <pc:docMk/>
          <pc:sldMk cId="2692311070" sldId="564"/>
        </pc:sldMkLst>
      </pc:sldChg>
      <pc:sldChg chg="add del ord replId">
        <pc:chgData name="Jim Fleming" userId="161791bae1afb603" providerId="LiveId" clId="{10F1BE37-3021-0445-8BE8-026D7FCB86B5}" dt="2023-10-08T01:25:32.098" v="129" actId="2696"/>
        <pc:sldMkLst>
          <pc:docMk/>
          <pc:sldMk cId="1177617697" sldId="565"/>
        </pc:sldMkLst>
      </pc:sldChg>
      <pc:sldChg chg="add ord replId">
        <pc:chgData name="Jim Fleming" userId="161791bae1afb603" providerId="LiveId" clId="{10F1BE37-3021-0445-8BE8-026D7FCB86B5}" dt="2023-10-08T01:21:15.138" v="120" actId="20578"/>
        <pc:sldMkLst>
          <pc:docMk/>
          <pc:sldMk cId="2193666224" sldId="566"/>
        </pc:sldMkLst>
      </pc:sldChg>
      <pc:sldChg chg="add ord">
        <pc:chgData name="Jim Fleming" userId="161791bae1afb603" providerId="LiveId" clId="{10F1BE37-3021-0445-8BE8-026D7FCB86B5}" dt="2023-10-08T01:18:37.191" v="110" actId="20578"/>
        <pc:sldMkLst>
          <pc:docMk/>
          <pc:sldMk cId="137352595" sldId="567"/>
        </pc:sldMkLst>
      </pc:sldChg>
      <pc:sldChg chg="add del ord replId">
        <pc:chgData name="Jim Fleming" userId="161791bae1afb603" providerId="LiveId" clId="{10F1BE37-3021-0445-8BE8-026D7FCB86B5}" dt="2023-10-08T01:27:02.601" v="131" actId="2696"/>
        <pc:sldMkLst>
          <pc:docMk/>
          <pc:sldMk cId="2279701616" sldId="568"/>
        </pc:sldMkLst>
      </pc:sldChg>
      <pc:sldChg chg="add ord replId">
        <pc:chgData name="Jim Fleming" userId="161791bae1afb603" providerId="LiveId" clId="{10F1BE37-3021-0445-8BE8-026D7FCB86B5}" dt="2023-10-08T01:18:41.498" v="111" actId="20578"/>
        <pc:sldMkLst>
          <pc:docMk/>
          <pc:sldMk cId="1305443607" sldId="569"/>
        </pc:sldMkLst>
      </pc:sldChg>
      <pc:sldChg chg="add del ord replId">
        <pc:chgData name="Jim Fleming" userId="161791bae1afb603" providerId="LiveId" clId="{10F1BE37-3021-0445-8BE8-026D7FCB86B5}" dt="2023-10-08T01:25:07.348" v="128" actId="2696"/>
        <pc:sldMkLst>
          <pc:docMk/>
          <pc:sldMk cId="1650976137" sldId="570"/>
        </pc:sldMkLst>
      </pc:sldChg>
      <pc:sldChg chg="add ord replId">
        <pc:chgData name="Jim Fleming" userId="161791bae1afb603" providerId="LiveId" clId="{10F1BE37-3021-0445-8BE8-026D7FCB86B5}" dt="2023-10-08T01:20:19.858" v="115" actId="20578"/>
        <pc:sldMkLst>
          <pc:docMk/>
          <pc:sldMk cId="3201083753" sldId="571"/>
        </pc:sldMkLst>
      </pc:sldChg>
      <pc:sldChg chg="add ord replId">
        <pc:chgData name="Jim Fleming" userId="161791bae1afb603" providerId="LiveId" clId="{10F1BE37-3021-0445-8BE8-026D7FCB86B5}" dt="2023-10-08T01:20:44.578" v="117" actId="20578"/>
        <pc:sldMkLst>
          <pc:docMk/>
          <pc:sldMk cId="160955414" sldId="572"/>
        </pc:sldMkLst>
      </pc:sldChg>
      <pc:sldChg chg="add ord">
        <pc:chgData name="Jim Fleming" userId="161791bae1afb603" providerId="LiveId" clId="{10F1BE37-3021-0445-8BE8-026D7FCB86B5}" dt="2023-10-08T01:22:04.043" v="127" actId="20578"/>
        <pc:sldMkLst>
          <pc:docMk/>
          <pc:sldMk cId="2187300002" sldId="573"/>
        </pc:sldMkLst>
      </pc:sldChg>
    </pc:docChg>
  </pc:docChgLst>
  <pc:docChgLst>
    <pc:chgData name="Jim Fleming" userId="161791bae1afb603" providerId="LiveId" clId="{3A94EC96-952C-ED41-BA3A-E89B26CF9742}"/>
    <pc:docChg chg="custSel addSld delSld modSld sldOrd">
      <pc:chgData name="Jim Fleming" userId="161791bae1afb603" providerId="LiveId" clId="{3A94EC96-952C-ED41-BA3A-E89B26CF9742}" dt="2024-02-10T14:09:10.370" v="133" actId="478"/>
      <pc:docMkLst>
        <pc:docMk/>
      </pc:docMkLst>
      <pc:sldChg chg="delSp add mod">
        <pc:chgData name="Jim Fleming" userId="161791bae1afb603" providerId="LiveId" clId="{3A94EC96-952C-ED41-BA3A-E89B26CF9742}" dt="2024-02-10T14:09:10.370" v="133" actId="478"/>
        <pc:sldMkLst>
          <pc:docMk/>
          <pc:sldMk cId="1321751761" sldId="491"/>
        </pc:sldMkLst>
        <pc:picChg chg="del">
          <ac:chgData name="Jim Fleming" userId="161791bae1afb603" providerId="LiveId" clId="{3A94EC96-952C-ED41-BA3A-E89B26CF9742}" dt="2024-02-10T14:09:10.370" v="133" actId="478"/>
          <ac:picMkLst>
            <pc:docMk/>
            <pc:sldMk cId="1321751761" sldId="491"/>
            <ac:picMk id="5" creationId="{3A76972D-22C4-F901-AF69-A66D2D1DD233}"/>
          </ac:picMkLst>
        </pc:picChg>
      </pc:sldChg>
      <pc:sldChg chg="addSp delSp modSp add mod">
        <pc:chgData name="Jim Fleming" userId="161791bae1afb603" providerId="LiveId" clId="{3A94EC96-952C-ED41-BA3A-E89B26CF9742}" dt="2024-02-10T14:08:59.594" v="132" actId="478"/>
        <pc:sldMkLst>
          <pc:docMk/>
          <pc:sldMk cId="1424495844" sldId="556"/>
        </pc:sldMkLst>
        <pc:picChg chg="add mod">
          <ac:chgData name="Jim Fleming" userId="161791bae1afb603" providerId="LiveId" clId="{3A94EC96-952C-ED41-BA3A-E89B26CF9742}" dt="2024-02-10T14:08:41.287" v="131"/>
          <ac:picMkLst>
            <pc:docMk/>
            <pc:sldMk cId="1424495844" sldId="556"/>
            <ac:picMk id="2" creationId="{7B23E8AE-D740-E26D-0C37-059EEBB52ECB}"/>
          </ac:picMkLst>
        </pc:picChg>
        <pc:picChg chg="del">
          <ac:chgData name="Jim Fleming" userId="161791bae1afb603" providerId="LiveId" clId="{3A94EC96-952C-ED41-BA3A-E89B26CF9742}" dt="2024-02-10T14:08:59.594" v="132" actId="478"/>
          <ac:picMkLst>
            <pc:docMk/>
            <pc:sldMk cId="1424495844" sldId="556"/>
            <ac:picMk id="5" creationId="{3A76972D-22C4-F901-AF69-A66D2D1DD233}"/>
          </ac:picMkLst>
        </pc:picChg>
        <pc:picChg chg="del">
          <ac:chgData name="Jim Fleming" userId="161791bae1afb603" providerId="LiveId" clId="{3A94EC96-952C-ED41-BA3A-E89B26CF9742}" dt="2024-02-10T14:08:40.936" v="130" actId="478"/>
          <ac:picMkLst>
            <pc:docMk/>
            <pc:sldMk cId="1424495844" sldId="556"/>
            <ac:picMk id="2050" creationId="{7C4D0226-4B86-A5A3-3507-BFD0274CD8A6}"/>
          </ac:picMkLst>
        </pc:picChg>
      </pc:sldChg>
      <pc:sldChg chg="modSp mod">
        <pc:chgData name="Jim Fleming" userId="161791bae1afb603" providerId="LiveId" clId="{3A94EC96-952C-ED41-BA3A-E89B26CF9742}" dt="2024-02-10T13:54:17.145" v="15" actId="14100"/>
        <pc:sldMkLst>
          <pc:docMk/>
          <pc:sldMk cId="189513369" sldId="583"/>
        </pc:sldMkLst>
        <pc:spChg chg="mod">
          <ac:chgData name="Jim Fleming" userId="161791bae1afb603" providerId="LiveId" clId="{3A94EC96-952C-ED41-BA3A-E89B26CF9742}" dt="2024-02-10T13:53:58.016" v="13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A94EC96-952C-ED41-BA3A-E89B26CF9742}" dt="2024-02-10T13:54:17.145" v="1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3A94EC96-952C-ED41-BA3A-E89B26CF9742}" dt="2024-02-10T13:53:51.588" v="10" actId="6549"/>
        <pc:sldMkLst>
          <pc:docMk/>
          <pc:sldMk cId="111229696" sldId="648"/>
        </pc:sldMkLst>
        <pc:spChg chg="mod">
          <ac:chgData name="Jim Fleming" userId="161791bae1afb603" providerId="LiveId" clId="{3A94EC96-952C-ED41-BA3A-E89B26CF9742}" dt="2024-02-10T13:53:51.588" v="10" actId="6549"/>
          <ac:spMkLst>
            <pc:docMk/>
            <pc:sldMk cId="111229696" sldId="648"/>
            <ac:spMk id="2" creationId="{1AC8C507-C381-A7EC-84C3-B88443D1F57A}"/>
          </ac:spMkLst>
        </pc:spChg>
      </pc:sldChg>
      <pc:sldChg chg="del">
        <pc:chgData name="Jim Fleming" userId="161791bae1afb603" providerId="LiveId" clId="{3A94EC96-952C-ED41-BA3A-E89B26CF9742}" dt="2024-02-10T13:54:23.432" v="17" actId="2696"/>
        <pc:sldMkLst>
          <pc:docMk/>
          <pc:sldMk cId="4120173723" sldId="650"/>
        </pc:sldMkLst>
      </pc:sldChg>
      <pc:sldChg chg="del">
        <pc:chgData name="Jim Fleming" userId="161791bae1afb603" providerId="LiveId" clId="{3A94EC96-952C-ED41-BA3A-E89B26CF9742}" dt="2024-02-10T13:54:25.181" v="19" actId="2696"/>
        <pc:sldMkLst>
          <pc:docMk/>
          <pc:sldMk cId="1088369182" sldId="651"/>
        </pc:sldMkLst>
      </pc:sldChg>
      <pc:sldChg chg="del">
        <pc:chgData name="Jim Fleming" userId="161791bae1afb603" providerId="LiveId" clId="{3A94EC96-952C-ED41-BA3A-E89B26CF9742}" dt="2024-02-10T13:54:27.585" v="21" actId="2696"/>
        <pc:sldMkLst>
          <pc:docMk/>
          <pc:sldMk cId="501681668" sldId="652"/>
        </pc:sldMkLst>
      </pc:sldChg>
      <pc:sldChg chg="del">
        <pc:chgData name="Jim Fleming" userId="161791bae1afb603" providerId="LiveId" clId="{3A94EC96-952C-ED41-BA3A-E89B26CF9742}" dt="2024-02-10T13:54:30.951" v="23" actId="2696"/>
        <pc:sldMkLst>
          <pc:docMk/>
          <pc:sldMk cId="4225023097" sldId="653"/>
        </pc:sldMkLst>
      </pc:sldChg>
      <pc:sldChg chg="del">
        <pc:chgData name="Jim Fleming" userId="161791bae1afb603" providerId="LiveId" clId="{3A94EC96-952C-ED41-BA3A-E89B26CF9742}" dt="2024-02-10T13:54:31.453" v="24" actId="2696"/>
        <pc:sldMkLst>
          <pc:docMk/>
          <pc:sldMk cId="337362603" sldId="654"/>
        </pc:sldMkLst>
      </pc:sldChg>
      <pc:sldChg chg="modSp mod">
        <pc:chgData name="Jim Fleming" userId="161791bae1afb603" providerId="LiveId" clId="{3A94EC96-952C-ED41-BA3A-E89B26CF9742}" dt="2024-02-10T13:55:13.287" v="34" actId="20577"/>
        <pc:sldMkLst>
          <pc:docMk/>
          <pc:sldMk cId="3271848622" sldId="655"/>
        </pc:sldMkLst>
        <pc:spChg chg="mod">
          <ac:chgData name="Jim Fleming" userId="161791bae1afb603" providerId="LiveId" clId="{3A94EC96-952C-ED41-BA3A-E89B26CF9742}" dt="2024-02-10T13:55:13.287" v="34" actId="20577"/>
          <ac:spMkLst>
            <pc:docMk/>
            <pc:sldMk cId="3271848622" sldId="655"/>
            <ac:spMk id="3" creationId="{B98B9FA3-7A2E-966B-BDC6-DE9716CDA9A0}"/>
          </ac:spMkLst>
        </pc:spChg>
      </pc:sldChg>
      <pc:sldChg chg="del">
        <pc:chgData name="Jim Fleming" userId="161791bae1afb603" providerId="LiveId" clId="{3A94EC96-952C-ED41-BA3A-E89B26CF9742}" dt="2024-02-10T13:54:22.507" v="16" actId="2696"/>
        <pc:sldMkLst>
          <pc:docMk/>
          <pc:sldMk cId="48545113" sldId="656"/>
        </pc:sldMkLst>
      </pc:sldChg>
      <pc:sldChg chg="modSp add mod ord modShow">
        <pc:chgData name="Jim Fleming" userId="161791bae1afb603" providerId="LiveId" clId="{3A94EC96-952C-ED41-BA3A-E89B26CF9742}" dt="2024-02-10T13:56:51.605" v="122" actId="114"/>
        <pc:sldMkLst>
          <pc:docMk/>
          <pc:sldMk cId="1646452653" sldId="656"/>
        </pc:sldMkLst>
        <pc:spChg chg="mod">
          <ac:chgData name="Jim Fleming" userId="161791bae1afb603" providerId="LiveId" clId="{3A94EC96-952C-ED41-BA3A-E89B26CF9742}" dt="2024-02-10T13:56:51.605" v="122" actId="114"/>
          <ac:spMkLst>
            <pc:docMk/>
            <pc:sldMk cId="1646452653" sldId="656"/>
            <ac:spMk id="14" creationId="{10E33D72-F371-D5AB-4235-6C9AB4294C13}"/>
          </ac:spMkLst>
        </pc:spChg>
      </pc:sldChg>
      <pc:sldChg chg="del">
        <pc:chgData name="Jim Fleming" userId="161791bae1afb603" providerId="LiveId" clId="{3A94EC96-952C-ED41-BA3A-E89B26CF9742}" dt="2024-02-10T13:54:24.415" v="18" actId="2696"/>
        <pc:sldMkLst>
          <pc:docMk/>
          <pc:sldMk cId="3352946960" sldId="657"/>
        </pc:sldMkLst>
      </pc:sldChg>
      <pc:sldChg chg="add ord">
        <pc:chgData name="Jim Fleming" userId="161791bae1afb603" providerId="LiveId" clId="{3A94EC96-952C-ED41-BA3A-E89B26CF9742}" dt="2024-02-10T13:59:12.918" v="125" actId="20578"/>
        <pc:sldMkLst>
          <pc:docMk/>
          <pc:sldMk cId="4050988270" sldId="657"/>
        </pc:sldMkLst>
      </pc:sldChg>
      <pc:sldChg chg="add ord">
        <pc:chgData name="Jim Fleming" userId="161791bae1afb603" providerId="LiveId" clId="{3A94EC96-952C-ED41-BA3A-E89B26CF9742}" dt="2024-02-10T13:59:17.069" v="127" actId="20578"/>
        <pc:sldMkLst>
          <pc:docMk/>
          <pc:sldMk cId="1843317052" sldId="658"/>
        </pc:sldMkLst>
      </pc:sldChg>
      <pc:sldChg chg="del">
        <pc:chgData name="Jim Fleming" userId="161791bae1afb603" providerId="LiveId" clId="{3A94EC96-952C-ED41-BA3A-E89B26CF9742}" dt="2024-02-10T13:54:25.936" v="20" actId="2696"/>
        <pc:sldMkLst>
          <pc:docMk/>
          <pc:sldMk cId="1906283373" sldId="658"/>
        </pc:sldMkLst>
      </pc:sldChg>
      <pc:sldChg chg="del">
        <pc:chgData name="Jim Fleming" userId="161791bae1afb603" providerId="LiveId" clId="{3A94EC96-952C-ED41-BA3A-E89B26CF9742}" dt="2024-02-10T13:54:30.231" v="22" actId="2696"/>
        <pc:sldMkLst>
          <pc:docMk/>
          <pc:sldMk cId="519493701" sldId="659"/>
        </pc:sldMkLst>
      </pc:sldChg>
      <pc:sldChg chg="add ord">
        <pc:chgData name="Jim Fleming" userId="161791bae1afb603" providerId="LiveId" clId="{3A94EC96-952C-ED41-BA3A-E89B26CF9742}" dt="2024-02-10T13:59:24.725" v="129" actId="20578"/>
        <pc:sldMkLst>
          <pc:docMk/>
          <pc:sldMk cId="1118561676" sldId="659"/>
        </pc:sldMkLst>
      </pc:sldChg>
      <pc:sldChg chg="del">
        <pc:chgData name="Jim Fleming" userId="161791bae1afb603" providerId="LiveId" clId="{3A94EC96-952C-ED41-BA3A-E89B26CF9742}" dt="2024-02-10T13:54:32.280" v="25" actId="2696"/>
        <pc:sldMkLst>
          <pc:docMk/>
          <pc:sldMk cId="913838025" sldId="660"/>
        </pc:sldMkLst>
      </pc:sldChg>
    </pc:docChg>
  </pc:docChgLst>
  <pc:docChgLst>
    <pc:chgData name="Jim Fleming" userId="161791bae1afb603" providerId="LiveId" clId="{FF59776A-35A7-8E42-AC94-9E8D927758E8}"/>
    <pc:docChg chg="addSld modSld sldOrd">
      <pc:chgData name="Jim Fleming" userId="161791bae1afb603" providerId="LiveId" clId="{FF59776A-35A7-8E42-AC94-9E8D927758E8}" dt="2023-12-09T21:35:18.696" v="68" actId="20578"/>
      <pc:docMkLst>
        <pc:docMk/>
      </pc:docMkLst>
      <pc:sldChg chg="modSp mod">
        <pc:chgData name="Jim Fleming" userId="161791bae1afb603" providerId="LiveId" clId="{FF59776A-35A7-8E42-AC94-9E8D927758E8}" dt="2023-12-04T01:55:45.024" v="6" actId="14100"/>
        <pc:sldMkLst>
          <pc:docMk/>
          <pc:sldMk cId="189513369" sldId="583"/>
        </pc:sldMkLst>
        <pc:spChg chg="mod">
          <ac:chgData name="Jim Fleming" userId="161791bae1afb603" providerId="LiveId" clId="{FF59776A-35A7-8E42-AC94-9E8D927758E8}" dt="2023-12-04T01:55:36.393" v="3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FF59776A-35A7-8E42-AC94-9E8D927758E8}" dt="2023-12-04T01:55:45.024" v="6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FF59776A-35A7-8E42-AC94-9E8D927758E8}" dt="2023-12-04T01:55:32.378" v="1" actId="20577"/>
        <pc:sldMkLst>
          <pc:docMk/>
          <pc:sldMk cId="1168562675" sldId="631"/>
        </pc:sldMkLst>
        <pc:spChg chg="mod">
          <ac:chgData name="Jim Fleming" userId="161791bae1afb603" providerId="LiveId" clId="{FF59776A-35A7-8E42-AC94-9E8D927758E8}" dt="2023-12-04T01:55:32.378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modSp mod ord">
        <pc:chgData name="Jim Fleming" userId="161791bae1afb603" providerId="LiveId" clId="{FF59776A-35A7-8E42-AC94-9E8D927758E8}" dt="2023-12-09T21:35:18.696" v="68" actId="20578"/>
        <pc:sldMkLst>
          <pc:docMk/>
          <pc:sldMk cId="1135494223" sldId="635"/>
        </pc:sldMkLst>
        <pc:spChg chg="mod">
          <ac:chgData name="Jim Fleming" userId="161791bae1afb603" providerId="LiveId" clId="{FF59776A-35A7-8E42-AC94-9E8D927758E8}" dt="2023-12-04T01:55:55.977" v="7"/>
          <ac:spMkLst>
            <pc:docMk/>
            <pc:sldMk cId="1135494223" sldId="635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5:58.472" v="8"/>
        <pc:sldMkLst>
          <pc:docMk/>
          <pc:sldMk cId="4070070019" sldId="636"/>
        </pc:sldMkLst>
        <pc:spChg chg="mod">
          <ac:chgData name="Jim Fleming" userId="161791bae1afb603" providerId="LiveId" clId="{FF59776A-35A7-8E42-AC94-9E8D927758E8}" dt="2023-12-04T01:55:58.472" v="8"/>
          <ac:spMkLst>
            <pc:docMk/>
            <pc:sldMk cId="4070070019" sldId="636"/>
            <ac:spMk id="2" creationId="{1AC8C507-C381-A7EC-84C3-B88443D1F57A}"/>
          </ac:spMkLst>
        </pc:spChg>
      </pc:sldChg>
      <pc:sldChg chg="modSp mod">
        <pc:chgData name="Jim Fleming" userId="161791bae1afb603" providerId="LiveId" clId="{FF59776A-35A7-8E42-AC94-9E8D927758E8}" dt="2023-12-04T01:56:00.849" v="9"/>
        <pc:sldMkLst>
          <pc:docMk/>
          <pc:sldMk cId="1513943954" sldId="637"/>
        </pc:sldMkLst>
        <pc:spChg chg="mod">
          <ac:chgData name="Jim Fleming" userId="161791bae1afb603" providerId="LiveId" clId="{FF59776A-35A7-8E42-AC94-9E8D927758E8}" dt="2023-12-04T01:56:00.849" v="9"/>
          <ac:spMkLst>
            <pc:docMk/>
            <pc:sldMk cId="1513943954" sldId="637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FF59776A-35A7-8E42-AC94-9E8D927758E8}" dt="2023-12-09T21:14:48.144" v="13"/>
        <pc:sldMkLst>
          <pc:docMk/>
          <pc:sldMk cId="3823209500" sldId="638"/>
        </pc:sldMkLst>
        <pc:spChg chg="mod">
          <ac:chgData name="Jim Fleming" userId="161791bae1afb603" providerId="LiveId" clId="{FF59776A-35A7-8E42-AC94-9E8D927758E8}" dt="2023-12-09T21:14:48.144" v="13"/>
          <ac:spMkLst>
            <pc:docMk/>
            <pc:sldMk cId="3823209500" sldId="638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FF59776A-35A7-8E42-AC94-9E8D927758E8}" dt="2023-12-09T21:25:56.810" v="64" actId="20577"/>
        <pc:sldMkLst>
          <pc:docMk/>
          <pc:sldMk cId="1987520512" sldId="639"/>
        </pc:sldMkLst>
        <pc:spChg chg="mod">
          <ac:chgData name="Jim Fleming" userId="161791bae1afb603" providerId="LiveId" clId="{FF59776A-35A7-8E42-AC94-9E8D927758E8}" dt="2023-12-09T21:25:56.810" v="64" actId="20577"/>
          <ac:spMkLst>
            <pc:docMk/>
            <pc:sldMk cId="1987520512" sldId="639"/>
            <ac:spMk id="14" creationId="{5F776F3F-31E1-B7AA-5D11-1AB1A9490BFE}"/>
          </ac:spMkLst>
        </pc:spChg>
        <pc:picChg chg="add del mod">
          <ac:chgData name="Jim Fleming" userId="161791bae1afb603" providerId="LiveId" clId="{FF59776A-35A7-8E42-AC94-9E8D927758E8}" dt="2023-12-09T21:25:02.793" v="31" actId="478"/>
          <ac:picMkLst>
            <pc:docMk/>
            <pc:sldMk cId="1987520512" sldId="639"/>
            <ac:picMk id="1026" creationId="{16C160A3-28A6-D061-7D0C-AE2422519B0E}"/>
          </ac:picMkLst>
        </pc:picChg>
        <pc:picChg chg="add mod">
          <ac:chgData name="Jim Fleming" userId="161791bae1afb603" providerId="LiveId" clId="{FF59776A-35A7-8E42-AC94-9E8D927758E8}" dt="2023-12-09T21:25:34.541" v="38" actId="1076"/>
          <ac:picMkLst>
            <pc:docMk/>
            <pc:sldMk cId="1987520512" sldId="639"/>
            <ac:picMk id="1028" creationId="{A5FBBB18-BD8E-0727-20B6-2B3B29DF0216}"/>
          </ac:picMkLst>
        </pc:picChg>
        <pc:picChg chg="del">
          <ac:chgData name="Jim Fleming" userId="161791bae1afb603" providerId="LiveId" clId="{FF59776A-35A7-8E42-AC94-9E8D927758E8}" dt="2023-12-09T21:24:03.524" v="22" actId="478"/>
          <ac:picMkLst>
            <pc:docMk/>
            <pc:sldMk cId="1987520512" sldId="639"/>
            <ac:picMk id="24578" creationId="{83398803-EC35-3222-67F4-76DB31F71A90}"/>
          </ac:picMkLst>
        </pc:picChg>
      </pc:sldChg>
      <pc:sldChg chg="add">
        <pc:chgData name="Jim Fleming" userId="161791bae1afb603" providerId="LiveId" clId="{FF59776A-35A7-8E42-AC94-9E8D927758E8}" dt="2023-12-09T21:35:12.579" v="65" actId="2890"/>
        <pc:sldMkLst>
          <pc:docMk/>
          <pc:sldMk cId="1089232977" sldId="640"/>
        </pc:sldMkLst>
      </pc:sldChg>
      <pc:sldChg chg="add ord">
        <pc:chgData name="Jim Fleming" userId="161791bae1afb603" providerId="LiveId" clId="{FF59776A-35A7-8E42-AC94-9E8D927758E8}" dt="2023-12-09T21:35:16.491" v="67" actId="20578"/>
        <pc:sldMkLst>
          <pc:docMk/>
          <pc:sldMk cId="3849771638" sldId="641"/>
        </pc:sldMkLst>
      </pc:sldChg>
    </pc:docChg>
  </pc:docChgLst>
  <pc:docChgLst>
    <pc:chgData name="Jim Fleming" userId="161791bae1afb603" providerId="LiveId" clId="{C08A07B6-A192-054A-AE80-CAA484AD0D1D}"/>
    <pc:docChg chg="undo custSel addSld delSld modSld sldOrd">
      <pc:chgData name="Jim Fleming" userId="161791bae1afb603" providerId="LiveId" clId="{C08A07B6-A192-054A-AE80-CAA484AD0D1D}" dt="2024-01-13T22:40:27.551" v="5734"/>
      <pc:docMkLst>
        <pc:docMk/>
      </pc:docMkLst>
      <pc:sldChg chg="modSp mod">
        <pc:chgData name="Jim Fleming" userId="161791bae1afb603" providerId="LiveId" clId="{C08A07B6-A192-054A-AE80-CAA484AD0D1D}" dt="2024-01-13T22:12:59.075" v="5601" actId="207"/>
        <pc:sldMkLst>
          <pc:docMk/>
          <pc:sldMk cId="1520490589" sldId="468"/>
        </pc:sldMkLst>
        <pc:spChg chg="mod">
          <ac:chgData name="Jim Fleming" userId="161791bae1afb603" providerId="LiveId" clId="{C08A07B6-A192-054A-AE80-CAA484AD0D1D}" dt="2024-01-13T22:12:59.075" v="5601" actId="207"/>
          <ac:spMkLst>
            <pc:docMk/>
            <pc:sldMk cId="1520490589" sldId="468"/>
            <ac:spMk id="3" creationId="{62B5EBAE-EEA5-52B7-A79D-B215DCDBE55D}"/>
          </ac:spMkLst>
        </pc:spChg>
      </pc:sldChg>
      <pc:sldChg chg="del">
        <pc:chgData name="Jim Fleming" userId="161791bae1afb603" providerId="LiveId" clId="{C08A07B6-A192-054A-AE80-CAA484AD0D1D}" dt="2024-01-13T21:10:24.872" v="27" actId="2696"/>
        <pc:sldMkLst>
          <pc:docMk/>
          <pc:sldMk cId="2752720607" sldId="558"/>
        </pc:sldMkLst>
      </pc:sldChg>
      <pc:sldChg chg="modSp mod">
        <pc:chgData name="Jim Fleming" userId="161791bae1afb603" providerId="LiveId" clId="{C08A07B6-A192-054A-AE80-CAA484AD0D1D}" dt="2024-01-13T21:11:11.505" v="70" actId="6549"/>
        <pc:sldMkLst>
          <pc:docMk/>
          <pc:sldMk cId="189513369" sldId="583"/>
        </pc:sldMkLst>
        <pc:spChg chg="mod">
          <ac:chgData name="Jim Fleming" userId="161791bae1afb603" providerId="LiveId" clId="{C08A07B6-A192-054A-AE80-CAA484AD0D1D}" dt="2024-01-13T21:10:49.936" v="66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C08A07B6-A192-054A-AE80-CAA484AD0D1D}" dt="2024-01-13T21:11:11.505" v="70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C08A07B6-A192-054A-AE80-CAA484AD0D1D}" dt="2024-01-13T21:10:04.761" v="11" actId="2696"/>
        <pc:sldMkLst>
          <pc:docMk/>
          <pc:sldMk cId="386152843" sldId="642"/>
        </pc:sldMkLst>
      </pc:sldChg>
      <pc:sldChg chg="del">
        <pc:chgData name="Jim Fleming" userId="161791bae1afb603" providerId="LiveId" clId="{C08A07B6-A192-054A-AE80-CAA484AD0D1D}" dt="2024-01-13T21:10:22.048" v="23" actId="2696"/>
        <pc:sldMkLst>
          <pc:docMk/>
          <pc:sldMk cId="565834516" sldId="643"/>
        </pc:sldMkLst>
      </pc:sldChg>
      <pc:sldChg chg="del">
        <pc:chgData name="Jim Fleming" userId="161791bae1afb603" providerId="LiveId" clId="{C08A07B6-A192-054A-AE80-CAA484AD0D1D}" dt="2024-01-13T21:10:16.028" v="18" actId="2696"/>
        <pc:sldMkLst>
          <pc:docMk/>
          <pc:sldMk cId="2691846758" sldId="644"/>
        </pc:sldMkLst>
      </pc:sldChg>
      <pc:sldChg chg="del">
        <pc:chgData name="Jim Fleming" userId="161791bae1afb603" providerId="LiveId" clId="{C08A07B6-A192-054A-AE80-CAA484AD0D1D}" dt="2024-01-13T21:10:12.788" v="16" actId="2696"/>
        <pc:sldMkLst>
          <pc:docMk/>
          <pc:sldMk cId="3740467430" sldId="646"/>
        </pc:sldMkLst>
      </pc:sldChg>
      <pc:sldChg chg="del">
        <pc:chgData name="Jim Fleming" userId="161791bae1afb603" providerId="LiveId" clId="{C08A07B6-A192-054A-AE80-CAA484AD0D1D}" dt="2024-01-13T21:10:07.632" v="12" actId="2696"/>
        <pc:sldMkLst>
          <pc:docMk/>
          <pc:sldMk cId="480990537" sldId="647"/>
        </pc:sldMkLst>
      </pc:sldChg>
      <pc:sldChg chg="modSp mod">
        <pc:chgData name="Jim Fleming" userId="161791bae1afb603" providerId="LiveId" clId="{C08A07B6-A192-054A-AE80-CAA484AD0D1D}" dt="2024-01-13T21:10:01.214" v="10" actId="20577"/>
        <pc:sldMkLst>
          <pc:docMk/>
          <pc:sldMk cId="111229696" sldId="648"/>
        </pc:sldMkLst>
        <pc:spChg chg="mod">
          <ac:chgData name="Jim Fleming" userId="161791bae1afb603" providerId="LiveId" clId="{C08A07B6-A192-054A-AE80-CAA484AD0D1D}" dt="2024-01-13T21:10:01.214" v="10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modSp mod ord">
        <pc:chgData name="Jim Fleming" userId="161791bae1afb603" providerId="LiveId" clId="{C08A07B6-A192-054A-AE80-CAA484AD0D1D}" dt="2024-01-13T21:41:57.955" v="4757" actId="20577"/>
        <pc:sldMkLst>
          <pc:docMk/>
          <pc:sldMk cId="2999098062" sldId="649"/>
        </pc:sldMkLst>
        <pc:spChg chg="mod">
          <ac:chgData name="Jim Fleming" userId="161791bae1afb603" providerId="LiveId" clId="{C08A07B6-A192-054A-AE80-CAA484AD0D1D}" dt="2024-01-13T21:41:57.955" v="4757" actId="20577"/>
          <ac:spMkLst>
            <pc:docMk/>
            <pc:sldMk cId="2999098062" sldId="649"/>
            <ac:spMk id="14" creationId="{5F776F3F-31E1-B7AA-5D11-1AB1A9490BFE}"/>
          </ac:spMkLst>
        </pc:spChg>
      </pc:sldChg>
      <pc:sldChg chg="del">
        <pc:chgData name="Jim Fleming" userId="161791bae1afb603" providerId="LiveId" clId="{C08A07B6-A192-054A-AE80-CAA484AD0D1D}" dt="2024-01-13T21:10:09.010" v="13" actId="2696"/>
        <pc:sldMkLst>
          <pc:docMk/>
          <pc:sldMk cId="597948794" sldId="650"/>
        </pc:sldMkLst>
      </pc:sldChg>
      <pc:sldChg chg="modSp new mod">
        <pc:chgData name="Jim Fleming" userId="161791bae1afb603" providerId="LiveId" clId="{C08A07B6-A192-054A-AE80-CAA484AD0D1D}" dt="2024-01-13T22:31:18.231" v="5602" actId="207"/>
        <pc:sldMkLst>
          <pc:docMk/>
          <pc:sldMk cId="3812748135" sldId="650"/>
        </pc:sldMkLst>
        <pc:spChg chg="mod">
          <ac:chgData name="Jim Fleming" userId="161791bae1afb603" providerId="LiveId" clId="{C08A07B6-A192-054A-AE80-CAA484AD0D1D}" dt="2024-01-13T21:14:22.085" v="518" actId="20577"/>
          <ac:spMkLst>
            <pc:docMk/>
            <pc:sldMk cId="3812748135" sldId="650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18.231" v="5602" actId="207"/>
          <ac:spMkLst>
            <pc:docMk/>
            <pc:sldMk cId="3812748135" sldId="65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4.982" v="17" actId="2696"/>
        <pc:sldMkLst>
          <pc:docMk/>
          <pc:sldMk cId="93078901" sldId="651"/>
        </pc:sldMkLst>
      </pc:sldChg>
      <pc:sldChg chg="modSp add mod">
        <pc:chgData name="Jim Fleming" userId="161791bae1afb603" providerId="LiveId" clId="{C08A07B6-A192-054A-AE80-CAA484AD0D1D}" dt="2024-01-13T22:31:26.411" v="5603" actId="207"/>
        <pc:sldMkLst>
          <pc:docMk/>
          <pc:sldMk cId="889291779" sldId="651"/>
        </pc:sldMkLst>
        <pc:spChg chg="mod">
          <ac:chgData name="Jim Fleming" userId="161791bae1afb603" providerId="LiveId" clId="{C08A07B6-A192-054A-AE80-CAA484AD0D1D}" dt="2024-01-13T21:14:26.948" v="519"/>
          <ac:spMkLst>
            <pc:docMk/>
            <pc:sldMk cId="889291779" sldId="651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26.411" v="5603" actId="207"/>
          <ac:spMkLst>
            <pc:docMk/>
            <pc:sldMk cId="889291779" sldId="65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1:34.320" v="5604" actId="207"/>
        <pc:sldMkLst>
          <pc:docMk/>
          <pc:sldMk cId="1411351528" sldId="652"/>
        </pc:sldMkLst>
        <pc:spChg chg="mod">
          <ac:chgData name="Jim Fleming" userId="161791bae1afb603" providerId="LiveId" clId="{C08A07B6-A192-054A-AE80-CAA484AD0D1D}" dt="2024-01-13T21:14:43.070" v="526" actId="6549"/>
          <ac:spMkLst>
            <pc:docMk/>
            <pc:sldMk cId="1411351528" sldId="652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1:34.320" v="5604" actId="207"/>
          <ac:spMkLst>
            <pc:docMk/>
            <pc:sldMk cId="1411351528" sldId="652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6.792" v="19" actId="2696"/>
        <pc:sldMkLst>
          <pc:docMk/>
          <pc:sldMk cId="1422873508" sldId="652"/>
        </pc:sldMkLst>
      </pc:sldChg>
      <pc:sldChg chg="modSp add mod">
        <pc:chgData name="Jim Fleming" userId="161791bae1afb603" providerId="LiveId" clId="{C08A07B6-A192-054A-AE80-CAA484AD0D1D}" dt="2024-01-13T22:31:40.333" v="5605" actId="207"/>
        <pc:sldMkLst>
          <pc:docMk/>
          <pc:sldMk cId="599928469" sldId="653"/>
        </pc:sldMkLst>
        <pc:spChg chg="mod">
          <ac:chgData name="Jim Fleming" userId="161791bae1afb603" providerId="LiveId" clId="{C08A07B6-A192-054A-AE80-CAA484AD0D1D}" dt="2024-01-13T22:31:40.333" v="5605" actId="207"/>
          <ac:spMkLst>
            <pc:docMk/>
            <pc:sldMk cId="599928469" sldId="65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7.409" v="20" actId="2696"/>
        <pc:sldMkLst>
          <pc:docMk/>
          <pc:sldMk cId="1666777897" sldId="653"/>
        </pc:sldMkLst>
      </pc:sldChg>
      <pc:sldChg chg="del">
        <pc:chgData name="Jim Fleming" userId="161791bae1afb603" providerId="LiveId" clId="{C08A07B6-A192-054A-AE80-CAA484AD0D1D}" dt="2024-01-13T21:10:11.646" v="15" actId="2696"/>
        <pc:sldMkLst>
          <pc:docMk/>
          <pc:sldMk cId="197750743" sldId="654"/>
        </pc:sldMkLst>
      </pc:sldChg>
      <pc:sldChg chg="modSp add mod">
        <pc:chgData name="Jim Fleming" userId="161791bae1afb603" providerId="LiveId" clId="{C08A07B6-A192-054A-AE80-CAA484AD0D1D}" dt="2024-01-13T22:31:46.209" v="5606" actId="207"/>
        <pc:sldMkLst>
          <pc:docMk/>
          <pc:sldMk cId="1894405181" sldId="654"/>
        </pc:sldMkLst>
        <pc:spChg chg="mod">
          <ac:chgData name="Jim Fleming" userId="161791bae1afb603" providerId="LiveId" clId="{C08A07B6-A192-054A-AE80-CAA484AD0D1D}" dt="2024-01-13T22:31:46.209" v="5606" actId="207"/>
          <ac:spMkLst>
            <pc:docMk/>
            <pc:sldMk cId="1894405181" sldId="654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0.025" v="14" actId="2696"/>
        <pc:sldMkLst>
          <pc:docMk/>
          <pc:sldMk cId="3957163057" sldId="655"/>
        </pc:sldMkLst>
      </pc:sldChg>
      <pc:sldChg chg="modSp add mod">
        <pc:chgData name="Jim Fleming" userId="161791bae1afb603" providerId="LiveId" clId="{C08A07B6-A192-054A-AE80-CAA484AD0D1D}" dt="2024-01-13T22:31:53.030" v="5607" actId="207"/>
        <pc:sldMkLst>
          <pc:docMk/>
          <pc:sldMk cId="4275230443" sldId="655"/>
        </pc:sldMkLst>
        <pc:spChg chg="mod">
          <ac:chgData name="Jim Fleming" userId="161791bae1afb603" providerId="LiveId" clId="{C08A07B6-A192-054A-AE80-CAA484AD0D1D}" dt="2024-01-13T22:31:53.030" v="5607" actId="207"/>
          <ac:spMkLst>
            <pc:docMk/>
            <pc:sldMk cId="4275230443" sldId="65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05.014" v="5608" actId="207"/>
        <pc:sldMkLst>
          <pc:docMk/>
          <pc:sldMk cId="2031941393" sldId="656"/>
        </pc:sldMkLst>
        <pc:spChg chg="mod">
          <ac:chgData name="Jim Fleming" userId="161791bae1afb603" providerId="LiveId" clId="{C08A07B6-A192-054A-AE80-CAA484AD0D1D}" dt="2024-01-13T22:32:05.014" v="5608" actId="207"/>
          <ac:spMkLst>
            <pc:docMk/>
            <pc:sldMk cId="2031941393" sldId="656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19.832" v="21" actId="2696"/>
        <pc:sldMkLst>
          <pc:docMk/>
          <pc:sldMk cId="3520391036" sldId="656"/>
        </pc:sldMkLst>
      </pc:sldChg>
      <pc:sldChg chg="modSp add mod">
        <pc:chgData name="Jim Fleming" userId="161791bae1afb603" providerId="LiveId" clId="{C08A07B6-A192-054A-AE80-CAA484AD0D1D}" dt="2024-01-13T22:32:08.248" v="5609" actId="207"/>
        <pc:sldMkLst>
          <pc:docMk/>
          <pc:sldMk cId="487430446" sldId="657"/>
        </pc:sldMkLst>
        <pc:spChg chg="mod">
          <ac:chgData name="Jim Fleming" userId="161791bae1afb603" providerId="LiveId" clId="{C08A07B6-A192-054A-AE80-CAA484AD0D1D}" dt="2024-01-13T22:32:08.248" v="5609" actId="207"/>
          <ac:spMkLst>
            <pc:docMk/>
            <pc:sldMk cId="487430446" sldId="657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0.538" v="22" actId="2696"/>
        <pc:sldMkLst>
          <pc:docMk/>
          <pc:sldMk cId="83043143" sldId="658"/>
        </pc:sldMkLst>
      </pc:sldChg>
      <pc:sldChg chg="modSp add mod">
        <pc:chgData name="Jim Fleming" userId="161791bae1afb603" providerId="LiveId" clId="{C08A07B6-A192-054A-AE80-CAA484AD0D1D}" dt="2024-01-13T21:27:45.966" v="2993" actId="20577"/>
        <pc:sldMkLst>
          <pc:docMk/>
          <pc:sldMk cId="2195645033" sldId="658"/>
        </pc:sldMkLst>
        <pc:spChg chg="mod">
          <ac:chgData name="Jim Fleming" userId="161791bae1afb603" providerId="LiveId" clId="{C08A07B6-A192-054A-AE80-CAA484AD0D1D}" dt="2024-01-13T21:18:50.273" v="1547" actId="20577"/>
          <ac:spMkLst>
            <pc:docMk/>
            <pc:sldMk cId="2195645033" sldId="658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1:27:45.966" v="2993" actId="20577"/>
          <ac:spMkLst>
            <pc:docMk/>
            <pc:sldMk cId="2195645033" sldId="658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7.761" v="30" actId="2696"/>
        <pc:sldMkLst>
          <pc:docMk/>
          <pc:sldMk cId="986115001" sldId="659"/>
        </pc:sldMkLst>
      </pc:sldChg>
      <pc:sldChg chg="modSp add mod">
        <pc:chgData name="Jim Fleming" userId="161791bae1afb603" providerId="LiveId" clId="{C08A07B6-A192-054A-AE80-CAA484AD0D1D}" dt="2024-01-13T22:32:25.703" v="5610" actId="207"/>
        <pc:sldMkLst>
          <pc:docMk/>
          <pc:sldMk cId="2862531606" sldId="659"/>
        </pc:sldMkLst>
        <pc:spChg chg="mod">
          <ac:chgData name="Jim Fleming" userId="161791bae1afb603" providerId="LiveId" clId="{C08A07B6-A192-054A-AE80-CAA484AD0D1D}" dt="2024-01-13T22:32:25.703" v="5610" actId="207"/>
          <ac:spMkLst>
            <pc:docMk/>
            <pc:sldMk cId="2862531606" sldId="65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2:48.084" v="5612" actId="207"/>
        <pc:sldMkLst>
          <pc:docMk/>
          <pc:sldMk cId="35897641" sldId="660"/>
        </pc:sldMkLst>
        <pc:spChg chg="mod">
          <ac:chgData name="Jim Fleming" userId="161791bae1afb603" providerId="LiveId" clId="{C08A07B6-A192-054A-AE80-CAA484AD0D1D}" dt="2024-01-13T22:32:48.084" v="5612" actId="207"/>
          <ac:spMkLst>
            <pc:docMk/>
            <pc:sldMk cId="35897641" sldId="660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2.673" v="24" actId="2696"/>
        <pc:sldMkLst>
          <pc:docMk/>
          <pc:sldMk cId="1346754096" sldId="660"/>
        </pc:sldMkLst>
      </pc:sldChg>
      <pc:sldChg chg="del">
        <pc:chgData name="Jim Fleming" userId="161791bae1afb603" providerId="LiveId" clId="{C08A07B6-A192-054A-AE80-CAA484AD0D1D}" dt="2024-01-13T21:10:23.074" v="25" actId="2696"/>
        <pc:sldMkLst>
          <pc:docMk/>
          <pc:sldMk cId="2605956977" sldId="661"/>
        </pc:sldMkLst>
      </pc:sldChg>
      <pc:sldChg chg="modSp add mod">
        <pc:chgData name="Jim Fleming" userId="161791bae1afb603" providerId="LiveId" clId="{C08A07B6-A192-054A-AE80-CAA484AD0D1D}" dt="2024-01-13T22:33:05.322" v="5613" actId="207"/>
        <pc:sldMkLst>
          <pc:docMk/>
          <pc:sldMk cId="2727191827" sldId="661"/>
        </pc:sldMkLst>
        <pc:spChg chg="mod">
          <ac:chgData name="Jim Fleming" userId="161791bae1afb603" providerId="LiveId" clId="{C08A07B6-A192-054A-AE80-CAA484AD0D1D}" dt="2024-01-13T22:33:05.322" v="5613" actId="207"/>
          <ac:spMkLst>
            <pc:docMk/>
            <pc:sldMk cId="2727191827" sldId="661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3.559" v="26" actId="2696"/>
        <pc:sldMkLst>
          <pc:docMk/>
          <pc:sldMk cId="1015853161" sldId="662"/>
        </pc:sldMkLst>
      </pc:sldChg>
      <pc:sldChg chg="modSp add mod">
        <pc:chgData name="Jim Fleming" userId="161791bae1afb603" providerId="LiveId" clId="{C08A07B6-A192-054A-AE80-CAA484AD0D1D}" dt="2024-01-13T22:33:10.094" v="5614" actId="207"/>
        <pc:sldMkLst>
          <pc:docMk/>
          <pc:sldMk cId="3175784931" sldId="662"/>
        </pc:sldMkLst>
        <pc:spChg chg="mod">
          <ac:chgData name="Jim Fleming" userId="161791bae1afb603" providerId="LiveId" clId="{C08A07B6-A192-054A-AE80-CAA484AD0D1D}" dt="2024-01-13T22:33:10.094" v="5614" actId="207"/>
          <ac:spMkLst>
            <pc:docMk/>
            <pc:sldMk cId="3175784931" sldId="66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14.772" v="5615" actId="207"/>
        <pc:sldMkLst>
          <pc:docMk/>
          <pc:sldMk cId="820595880" sldId="663"/>
        </pc:sldMkLst>
        <pc:spChg chg="mod">
          <ac:chgData name="Jim Fleming" userId="161791bae1afb603" providerId="LiveId" clId="{C08A07B6-A192-054A-AE80-CAA484AD0D1D}" dt="2024-01-13T21:23:38.923" v="2305" actId="6549"/>
          <ac:spMkLst>
            <pc:docMk/>
            <pc:sldMk cId="820595880" sldId="66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3:14.772" v="5615" actId="207"/>
          <ac:spMkLst>
            <pc:docMk/>
            <pc:sldMk cId="820595880" sldId="663"/>
            <ac:spMk id="3" creationId="{67B18889-79BC-FC49-22CF-AB15F13204F4}"/>
          </ac:spMkLst>
        </pc:spChg>
      </pc:sldChg>
      <pc:sldChg chg="del">
        <pc:chgData name="Jim Fleming" userId="161791bae1afb603" providerId="LiveId" clId="{C08A07B6-A192-054A-AE80-CAA484AD0D1D}" dt="2024-01-13T21:10:25.539" v="28" actId="2696"/>
        <pc:sldMkLst>
          <pc:docMk/>
          <pc:sldMk cId="902938252" sldId="663"/>
        </pc:sldMkLst>
      </pc:sldChg>
      <pc:sldChg chg="del">
        <pc:chgData name="Jim Fleming" userId="161791bae1afb603" providerId="LiveId" clId="{C08A07B6-A192-054A-AE80-CAA484AD0D1D}" dt="2024-01-13T21:10:26.712" v="29" actId="2696"/>
        <pc:sldMkLst>
          <pc:docMk/>
          <pc:sldMk cId="2905059870" sldId="664"/>
        </pc:sldMkLst>
      </pc:sldChg>
      <pc:sldChg chg="modSp add mod">
        <pc:chgData name="Jim Fleming" userId="161791bae1afb603" providerId="LiveId" clId="{C08A07B6-A192-054A-AE80-CAA484AD0D1D}" dt="2024-01-13T22:33:18.145" v="5616" actId="207"/>
        <pc:sldMkLst>
          <pc:docMk/>
          <pc:sldMk cId="3195520953" sldId="664"/>
        </pc:sldMkLst>
        <pc:spChg chg="mod">
          <ac:chgData name="Jim Fleming" userId="161791bae1afb603" providerId="LiveId" clId="{C08A07B6-A192-054A-AE80-CAA484AD0D1D}" dt="2024-01-13T22:33:18.145" v="5616" actId="207"/>
          <ac:spMkLst>
            <pc:docMk/>
            <pc:sldMk cId="3195520953" sldId="664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25.517" v="5617" actId="207"/>
        <pc:sldMkLst>
          <pc:docMk/>
          <pc:sldMk cId="3359864351" sldId="665"/>
        </pc:sldMkLst>
        <pc:spChg chg="mod">
          <ac:chgData name="Jim Fleming" userId="161791bae1afb603" providerId="LiveId" clId="{C08A07B6-A192-054A-AE80-CAA484AD0D1D}" dt="2024-01-13T22:33:25.517" v="5617" actId="207"/>
          <ac:spMkLst>
            <pc:docMk/>
            <pc:sldMk cId="3359864351" sldId="665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34.587" v="5619" actId="207"/>
        <pc:sldMkLst>
          <pc:docMk/>
          <pc:sldMk cId="2602505160" sldId="666"/>
        </pc:sldMkLst>
        <pc:spChg chg="mod">
          <ac:chgData name="Jim Fleming" userId="161791bae1afb603" providerId="LiveId" clId="{C08A07B6-A192-054A-AE80-CAA484AD0D1D}" dt="2024-01-13T22:33:34.587" v="5619" actId="207"/>
          <ac:spMkLst>
            <pc:docMk/>
            <pc:sldMk cId="2602505160" sldId="666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2.712" v="5620" actId="207"/>
        <pc:sldMkLst>
          <pc:docMk/>
          <pc:sldMk cId="1899482928" sldId="667"/>
        </pc:sldMkLst>
        <pc:spChg chg="mod">
          <ac:chgData name="Jim Fleming" userId="161791bae1afb603" providerId="LiveId" clId="{C08A07B6-A192-054A-AE80-CAA484AD0D1D}" dt="2024-01-13T22:33:42.712" v="5620" actId="207"/>
          <ac:spMkLst>
            <pc:docMk/>
            <pc:sldMk cId="1899482928" sldId="667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46.915" v="5621" actId="207"/>
        <pc:sldMkLst>
          <pc:docMk/>
          <pc:sldMk cId="547084271" sldId="668"/>
        </pc:sldMkLst>
        <pc:spChg chg="mod">
          <ac:chgData name="Jim Fleming" userId="161791bae1afb603" providerId="LiveId" clId="{C08A07B6-A192-054A-AE80-CAA484AD0D1D}" dt="2024-01-13T22:33:46.915" v="5621" actId="207"/>
          <ac:spMkLst>
            <pc:docMk/>
            <pc:sldMk cId="547084271" sldId="668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3:52.232" v="5622" actId="207"/>
        <pc:sldMkLst>
          <pc:docMk/>
          <pc:sldMk cId="231287857" sldId="669"/>
        </pc:sldMkLst>
        <pc:spChg chg="mod">
          <ac:chgData name="Jim Fleming" userId="161791bae1afb603" providerId="LiveId" clId="{C08A07B6-A192-054A-AE80-CAA484AD0D1D}" dt="2024-01-13T22:33:52.232" v="5622" actId="207"/>
          <ac:spMkLst>
            <pc:docMk/>
            <pc:sldMk cId="231287857" sldId="669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02.601" v="5624" actId="207"/>
        <pc:sldMkLst>
          <pc:docMk/>
          <pc:sldMk cId="132658238" sldId="670"/>
        </pc:sldMkLst>
        <pc:spChg chg="mod">
          <ac:chgData name="Jim Fleming" userId="161791bae1afb603" providerId="LiveId" clId="{C08A07B6-A192-054A-AE80-CAA484AD0D1D}" dt="2024-01-13T22:34:02.601" v="5624" actId="207"/>
          <ac:spMkLst>
            <pc:docMk/>
            <pc:sldMk cId="132658238" sldId="670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14.407" v="5626" actId="207"/>
        <pc:sldMkLst>
          <pc:docMk/>
          <pc:sldMk cId="4203601889" sldId="671"/>
        </pc:sldMkLst>
        <pc:spChg chg="mod">
          <ac:chgData name="Jim Fleming" userId="161791bae1afb603" providerId="LiveId" clId="{C08A07B6-A192-054A-AE80-CAA484AD0D1D}" dt="2024-01-13T22:34:14.407" v="5626" actId="207"/>
          <ac:spMkLst>
            <pc:docMk/>
            <pc:sldMk cId="4203601889" sldId="671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1.858" v="5627" actId="207"/>
        <pc:sldMkLst>
          <pc:docMk/>
          <pc:sldMk cId="401687908" sldId="672"/>
        </pc:sldMkLst>
        <pc:spChg chg="mod">
          <ac:chgData name="Jim Fleming" userId="161791bae1afb603" providerId="LiveId" clId="{C08A07B6-A192-054A-AE80-CAA484AD0D1D}" dt="2024-01-13T22:34:21.858" v="5627" actId="207"/>
          <ac:spMkLst>
            <pc:docMk/>
            <pc:sldMk cId="401687908" sldId="672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27.590" v="5628" actId="207"/>
        <pc:sldMkLst>
          <pc:docMk/>
          <pc:sldMk cId="4276078246" sldId="673"/>
        </pc:sldMkLst>
        <pc:spChg chg="mod">
          <ac:chgData name="Jim Fleming" userId="161791bae1afb603" providerId="LiveId" clId="{C08A07B6-A192-054A-AE80-CAA484AD0D1D}" dt="2024-01-13T21:33:44.018" v="4102" actId="6549"/>
          <ac:spMkLst>
            <pc:docMk/>
            <pc:sldMk cId="4276078246" sldId="673"/>
            <ac:spMk id="2" creationId="{9879519C-1598-E60C-9AFA-FAF5C4134DA0}"/>
          </ac:spMkLst>
        </pc:spChg>
        <pc:spChg chg="mod">
          <ac:chgData name="Jim Fleming" userId="161791bae1afb603" providerId="LiveId" clId="{C08A07B6-A192-054A-AE80-CAA484AD0D1D}" dt="2024-01-13T22:34:27.590" v="5628" actId="207"/>
          <ac:spMkLst>
            <pc:docMk/>
            <pc:sldMk cId="4276078246" sldId="673"/>
            <ac:spMk id="3" creationId="{67B18889-79BC-FC49-22CF-AB15F13204F4}"/>
          </ac:spMkLst>
        </pc:spChg>
      </pc:sldChg>
      <pc:sldChg chg="modSp add mod">
        <pc:chgData name="Jim Fleming" userId="161791bae1afb603" providerId="LiveId" clId="{C08A07B6-A192-054A-AE80-CAA484AD0D1D}" dt="2024-01-13T22:34:33.275" v="5629" actId="207"/>
        <pc:sldMkLst>
          <pc:docMk/>
          <pc:sldMk cId="2118793828" sldId="674"/>
        </pc:sldMkLst>
        <pc:spChg chg="mod">
          <ac:chgData name="Jim Fleming" userId="161791bae1afb603" providerId="LiveId" clId="{C08A07B6-A192-054A-AE80-CAA484AD0D1D}" dt="2024-01-13T22:34:33.275" v="5629" actId="207"/>
          <ac:spMkLst>
            <pc:docMk/>
            <pc:sldMk cId="2118793828" sldId="674"/>
            <ac:spMk id="3" creationId="{67B18889-79BC-FC49-22CF-AB15F13204F4}"/>
          </ac:spMkLst>
        </pc:spChg>
      </pc:sldChg>
      <pc:sldChg chg="add ord">
        <pc:chgData name="Jim Fleming" userId="161791bae1afb603" providerId="LiveId" clId="{C08A07B6-A192-054A-AE80-CAA484AD0D1D}" dt="2024-01-13T21:37:39.710" v="4440" actId="20578"/>
        <pc:sldMkLst>
          <pc:docMk/>
          <pc:sldMk cId="810643410" sldId="675"/>
        </pc:sldMkLst>
      </pc:sldChg>
      <pc:sldChg chg="addSp delSp modSp new mod">
        <pc:chgData name="Jim Fleming" userId="161791bae1afb603" providerId="LiveId" clId="{C08A07B6-A192-054A-AE80-CAA484AD0D1D}" dt="2024-01-13T22:35:36.886" v="5636" actId="478"/>
        <pc:sldMkLst>
          <pc:docMk/>
          <pc:sldMk cId="1649018255" sldId="676"/>
        </pc:sldMkLst>
        <pc:spChg chg="mod">
          <ac:chgData name="Jim Fleming" userId="161791bae1afb603" providerId="LiveId" clId="{C08A07B6-A192-054A-AE80-CAA484AD0D1D}" dt="2024-01-13T21:37:52.219" v="4460" actId="313"/>
          <ac:spMkLst>
            <pc:docMk/>
            <pc:sldMk cId="1649018255" sldId="676"/>
            <ac:spMk id="2" creationId="{AA378A62-6270-769B-DEA7-0A1EEE6C7D1E}"/>
          </ac:spMkLst>
        </pc:spChg>
        <pc:spChg chg="del mod">
          <ac:chgData name="Jim Fleming" userId="161791bae1afb603" providerId="LiveId" clId="{C08A07B6-A192-054A-AE80-CAA484AD0D1D}" dt="2024-01-13T22:35:36.071" v="5635" actId="478"/>
          <ac:spMkLst>
            <pc:docMk/>
            <pc:sldMk cId="1649018255" sldId="676"/>
            <ac:spMk id="3" creationId="{DD913F4F-E320-E0EA-1412-0BCC2AB1698E}"/>
          </ac:spMkLst>
        </pc:spChg>
        <pc:spChg chg="add del mod">
          <ac:chgData name="Jim Fleming" userId="161791bae1afb603" providerId="LiveId" clId="{C08A07B6-A192-054A-AE80-CAA484AD0D1D}" dt="2024-01-13T22:35:36.886" v="5636" actId="478"/>
          <ac:spMkLst>
            <pc:docMk/>
            <pc:sldMk cId="1649018255" sldId="676"/>
            <ac:spMk id="5" creationId="{1B9D32A8-C812-646B-A7B5-B47E191DF8C7}"/>
          </ac:spMkLst>
        </pc:spChg>
      </pc:sldChg>
      <pc:sldChg chg="modSp add del mod">
        <pc:chgData name="Jim Fleming" userId="161791bae1afb603" providerId="LiveId" clId="{C08A07B6-A192-054A-AE80-CAA484AD0D1D}" dt="2024-01-13T21:40:00.131" v="4684" actId="2696"/>
        <pc:sldMkLst>
          <pc:docMk/>
          <pc:sldMk cId="2447121928" sldId="677"/>
        </pc:sldMkLst>
        <pc:spChg chg="mod">
          <ac:chgData name="Jim Fleming" userId="161791bae1afb603" providerId="LiveId" clId="{C08A07B6-A192-054A-AE80-CAA484AD0D1D}" dt="2024-01-13T21:39:55.076" v="4683" actId="20577"/>
          <ac:spMkLst>
            <pc:docMk/>
            <pc:sldMk cId="2447121928" sldId="677"/>
            <ac:spMk id="2" creationId="{AA378A62-6270-769B-DEA7-0A1EEE6C7D1E}"/>
          </ac:spMkLst>
        </pc:spChg>
      </pc:sldChg>
      <pc:sldChg chg="add ord">
        <pc:chgData name="Jim Fleming" userId="161791bae1afb603" providerId="LiveId" clId="{C08A07B6-A192-054A-AE80-CAA484AD0D1D}" dt="2024-01-13T21:40:06.695" v="4686" actId="20578"/>
        <pc:sldMkLst>
          <pc:docMk/>
          <pc:sldMk cId="3022291138" sldId="677"/>
        </pc:sldMkLst>
      </pc:sldChg>
      <pc:sldChg chg="add del">
        <pc:chgData name="Jim Fleming" userId="161791bae1afb603" providerId="LiveId" clId="{C08A07B6-A192-054A-AE80-CAA484AD0D1D}" dt="2024-01-13T22:12:31.153" v="5600" actId="2696"/>
        <pc:sldMkLst>
          <pc:docMk/>
          <pc:sldMk cId="1197420484" sldId="678"/>
        </pc:sldMkLst>
      </pc:sldChg>
      <pc:sldChg chg="add">
        <pc:chgData name="Jim Fleming" userId="161791bae1afb603" providerId="LiveId" clId="{C08A07B6-A192-054A-AE80-CAA484AD0D1D}" dt="2024-01-13T21:40:10.699" v="4688" actId="2890"/>
        <pc:sldMkLst>
          <pc:docMk/>
          <pc:sldMk cId="389794910" sldId="679"/>
        </pc:sldMkLst>
      </pc:sldChg>
      <pc:sldChg chg="addSp delSp modSp new mod modClrScheme chgLayout">
        <pc:chgData name="Jim Fleming" userId="161791bae1afb603" providerId="LiveId" clId="{C08A07B6-A192-054A-AE80-CAA484AD0D1D}" dt="2024-01-13T22:39:08.016" v="5677" actId="20577"/>
        <pc:sldMkLst>
          <pc:docMk/>
          <pc:sldMk cId="947007242" sldId="680"/>
        </pc:sldMkLst>
        <pc:spChg chg="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2" creationId="{46E49CC6-D12E-E473-4C83-8A3483B20FE6}"/>
          </ac:spMkLst>
        </pc:spChg>
        <pc:spChg chg="del mod ord">
          <ac:chgData name="Jim Fleming" userId="161791bae1afb603" providerId="LiveId" clId="{C08A07B6-A192-054A-AE80-CAA484AD0D1D}" dt="2024-01-13T21:45:01.994" v="4885" actId="700"/>
          <ac:spMkLst>
            <pc:docMk/>
            <pc:sldMk cId="947007242" sldId="680"/>
            <ac:spMk id="3" creationId="{4538B1A3-5284-167B-01C2-A069A9A11523}"/>
          </ac:spMkLst>
        </pc:spChg>
        <pc:spChg chg="add del">
          <ac:chgData name="Jim Fleming" userId="161791bae1afb603" providerId="LiveId" clId="{C08A07B6-A192-054A-AE80-CAA484AD0D1D}" dt="2024-01-13T21:42:26.384" v="4770" actId="478"/>
          <ac:spMkLst>
            <pc:docMk/>
            <pc:sldMk cId="947007242" sldId="680"/>
            <ac:spMk id="5" creationId="{EEFD8859-05CB-8BAE-6C3B-395D5AEA9007}"/>
          </ac:spMkLst>
        </pc:spChg>
        <pc:spChg chg="add del mod">
          <ac:chgData name="Jim Fleming" userId="161791bae1afb603" providerId="LiveId" clId="{C08A07B6-A192-054A-AE80-CAA484AD0D1D}" dt="2024-01-13T21:45:38.682" v="4927" actId="478"/>
          <ac:spMkLst>
            <pc:docMk/>
            <pc:sldMk cId="947007242" sldId="680"/>
            <ac:spMk id="6" creationId="{534B0150-A3A2-A15D-0F4A-FA57382B3CF8}"/>
          </ac:spMkLst>
        </pc:spChg>
        <pc:spChg chg="add del mod">
          <ac:chgData name="Jim Fleming" userId="161791bae1afb603" providerId="LiveId" clId="{C08A07B6-A192-054A-AE80-CAA484AD0D1D}" dt="2024-01-13T21:44:53.621" v="4884" actId="478"/>
          <ac:spMkLst>
            <pc:docMk/>
            <pc:sldMk cId="947007242" sldId="680"/>
            <ac:spMk id="7" creationId="{C13EFE7E-D320-4228-12BA-610ECD6BB83A}"/>
          </ac:spMkLst>
        </pc:spChg>
        <pc:spChg chg="add del mo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0" creationId="{678CAA9E-70D2-9011-81D5-0BC3EF8D4ADA}"/>
          </ac:spMkLst>
        </pc:spChg>
        <pc:spChg chg="add mod ord">
          <ac:chgData name="Jim Fleming" userId="161791bae1afb603" providerId="LiveId" clId="{C08A07B6-A192-054A-AE80-CAA484AD0D1D}" dt="2024-01-13T22:39:08.016" v="5677" actId="20577"/>
          <ac:spMkLst>
            <pc:docMk/>
            <pc:sldMk cId="947007242" sldId="680"/>
            <ac:spMk id="11" creationId="{EC4B2E29-049A-AC56-280B-6174730417E1}"/>
          </ac:spMkLst>
        </pc:spChg>
        <pc:spChg chg="add del mod ord">
          <ac:chgData name="Jim Fleming" userId="161791bae1afb603" providerId="LiveId" clId="{C08A07B6-A192-054A-AE80-CAA484AD0D1D}" dt="2024-01-13T21:51:56.505" v="5210" actId="478"/>
          <ac:spMkLst>
            <pc:docMk/>
            <pc:sldMk cId="947007242" sldId="680"/>
            <ac:spMk id="12" creationId="{65BB2424-C31E-8F62-3F1C-C319009E4057}"/>
          </ac:spMkLst>
        </pc:spChg>
        <pc:spChg chg="add mod">
          <ac:chgData name="Jim Fleming" userId="161791bae1afb603" providerId="LiveId" clId="{C08A07B6-A192-054A-AE80-CAA484AD0D1D}" dt="2024-01-13T21:55:06.371" v="5365" actId="1035"/>
          <ac:spMkLst>
            <pc:docMk/>
            <pc:sldMk cId="947007242" sldId="680"/>
            <ac:spMk id="13" creationId="{A53744CA-5110-C65D-F472-58D7CAEEB05C}"/>
          </ac:spMkLst>
        </pc:spChg>
        <pc:spChg chg="add del mod">
          <ac:chgData name="Jim Fleming" userId="161791bae1afb603" providerId="LiveId" clId="{C08A07B6-A192-054A-AE80-CAA484AD0D1D}" dt="2024-01-13T21:51:58.128" v="5211" actId="478"/>
          <ac:spMkLst>
            <pc:docMk/>
            <pc:sldMk cId="947007242" sldId="680"/>
            <ac:spMk id="15" creationId="{BDAB34BA-837A-C7ED-7D2E-5BA10A7DA986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6" creationId="{C0900304-182D-B35B-1602-4F84D61E89FF}"/>
          </ac:spMkLst>
        </pc:spChg>
        <pc:spChg chg="add mod">
          <ac:chgData name="Jim Fleming" userId="161791bae1afb603" providerId="LiveId" clId="{C08A07B6-A192-054A-AE80-CAA484AD0D1D}" dt="2024-01-13T21:52:13.392" v="5262"/>
          <ac:spMkLst>
            <pc:docMk/>
            <pc:sldMk cId="947007242" sldId="680"/>
            <ac:spMk id="18" creationId="{25A9A16F-1438-3B36-ED78-D693C3119F38}"/>
          </ac:spMkLst>
        </pc:spChg>
        <pc:graphicFrameChg chg="add mod">
          <ac:chgData name="Jim Fleming" userId="161791bae1afb603" providerId="LiveId" clId="{C08A07B6-A192-054A-AE80-CAA484AD0D1D}" dt="2024-01-13T21:52:38.958" v="5263" actId="14100"/>
          <ac:graphicFrameMkLst>
            <pc:docMk/>
            <pc:sldMk cId="947007242" sldId="680"/>
            <ac:graphicFrameMk id="8" creationId="{CD7CFC5F-B7B8-17BC-BFB1-E32048DBCD19}"/>
          </ac:graphicFrameMkLst>
        </pc:graphicFrameChg>
        <pc:graphicFrameChg chg="add del mod modGraphic">
          <ac:chgData name="Jim Fleming" userId="161791bae1afb603" providerId="LiveId" clId="{C08A07B6-A192-054A-AE80-CAA484AD0D1D}" dt="2024-01-13T21:51:56.505" v="5210" actId="478"/>
          <ac:graphicFrameMkLst>
            <pc:docMk/>
            <pc:sldMk cId="947007242" sldId="680"/>
            <ac:graphicFrameMk id="9" creationId="{1159CE5E-A018-7809-550A-6E7CE4DD3A30}"/>
          </ac:graphicFrameMkLst>
        </pc:graphicFrameChg>
        <pc:graphicFrameChg chg="add mod">
          <ac:chgData name="Jim Fleming" userId="161791bae1afb603" providerId="LiveId" clId="{C08A07B6-A192-054A-AE80-CAA484AD0D1D}" dt="2024-01-13T21:52:13.392" v="5262"/>
          <ac:graphicFrameMkLst>
            <pc:docMk/>
            <pc:sldMk cId="947007242" sldId="680"/>
            <ac:graphicFrameMk id="17" creationId="{CA290D00-24AC-4A72-5835-A8C24DAAFB4D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3.614" v="5724" actId="20577"/>
        <pc:sldMkLst>
          <pc:docMk/>
          <pc:sldMk cId="1602048289" sldId="681"/>
        </pc:sldMkLst>
        <pc:spChg chg="mod">
          <ac:chgData name="Jim Fleming" userId="161791bae1afb603" providerId="LiveId" clId="{C08A07B6-A192-054A-AE80-CAA484AD0D1D}" dt="2024-01-13T22:40:13.614" v="5724" actId="20577"/>
          <ac:spMkLst>
            <pc:docMk/>
            <pc:sldMk cId="1602048289" sldId="681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49:43.152" v="5032" actId="478"/>
          <ac:spMkLst>
            <pc:docMk/>
            <pc:sldMk cId="1602048289" sldId="681"/>
            <ac:spMk id="4" creationId="{612377FE-B255-45FF-8B3D-611AA0F88C4F}"/>
          </ac:spMkLst>
        </pc:spChg>
        <pc:spChg chg="add del mod">
          <ac:chgData name="Jim Fleming" userId="161791bae1afb603" providerId="LiveId" clId="{C08A07B6-A192-054A-AE80-CAA484AD0D1D}" dt="2024-01-13T21:53:53.521" v="5304" actId="478"/>
          <ac:spMkLst>
            <pc:docMk/>
            <pc:sldMk cId="1602048289" sldId="681"/>
            <ac:spMk id="5" creationId="{9D820DA1-32D6-0E40-DD77-44EA09CE21E6}"/>
          </ac:spMkLst>
        </pc:spChg>
        <pc:spChg chg="add mod">
          <ac:chgData name="Jim Fleming" userId="161791bae1afb603" providerId="LiveId" clId="{C08A07B6-A192-054A-AE80-CAA484AD0D1D}" dt="2024-01-13T21:58:55.545" v="5500"/>
          <ac:spMkLst>
            <pc:docMk/>
            <pc:sldMk cId="1602048289" sldId="681"/>
            <ac:spMk id="7" creationId="{BDC1B5A9-50E3-CB1B-26C4-90877C4B10EE}"/>
          </ac:spMkLst>
        </pc:spChg>
        <pc:spChg chg="del mod">
          <ac:chgData name="Jim Fleming" userId="161791bae1afb603" providerId="LiveId" clId="{C08A07B6-A192-054A-AE80-CAA484AD0D1D}" dt="2024-01-13T21:53:59.704" v="5306" actId="478"/>
          <ac:spMkLst>
            <pc:docMk/>
            <pc:sldMk cId="1602048289" sldId="681"/>
            <ac:spMk id="10" creationId="{678CAA9E-70D2-9011-81D5-0BC3EF8D4ADA}"/>
          </ac:spMkLst>
        </pc:spChg>
        <pc:spChg chg="del">
          <ac:chgData name="Jim Fleming" userId="161791bae1afb603" providerId="LiveId" clId="{C08A07B6-A192-054A-AE80-CAA484AD0D1D}" dt="2024-01-13T21:49:41.663" v="5031" actId="478"/>
          <ac:spMkLst>
            <pc:docMk/>
            <pc:sldMk cId="1602048289" sldId="681"/>
            <ac:spMk id="11" creationId="{EC4B2E29-049A-AC56-280B-6174730417E1}"/>
          </ac:spMkLst>
        </pc:spChg>
        <pc:spChg chg="mod">
          <ac:chgData name="Jim Fleming" userId="161791bae1afb603" providerId="LiveId" clId="{C08A07B6-A192-054A-AE80-CAA484AD0D1D}" dt="2024-01-13T21:51:49.768" v="5209" actId="1076"/>
          <ac:spMkLst>
            <pc:docMk/>
            <pc:sldMk cId="1602048289" sldId="681"/>
            <ac:spMk id="12" creationId="{65BB2424-C31E-8F62-3F1C-C319009E4057}"/>
          </ac:spMkLst>
        </pc:spChg>
        <pc:spChg chg="del">
          <ac:chgData name="Jim Fleming" userId="161791bae1afb603" providerId="LiveId" clId="{C08A07B6-A192-054A-AE80-CAA484AD0D1D}" dt="2024-01-13T21:49:45.875" v="5033" actId="478"/>
          <ac:spMkLst>
            <pc:docMk/>
            <pc:sldMk cId="1602048289" sldId="681"/>
            <ac:spMk id="13" creationId="{A53744CA-5110-C65D-F472-58D7CAEEB05C}"/>
          </ac:spMkLst>
        </pc:spChg>
        <pc:graphicFrameChg chg="add mod">
          <ac:chgData name="Jim Fleming" userId="161791bae1afb603" providerId="LiveId" clId="{C08A07B6-A192-054A-AE80-CAA484AD0D1D}" dt="2024-01-13T21:58:45.706" v="5498" actId="1076"/>
          <ac:graphicFrameMkLst>
            <pc:docMk/>
            <pc:sldMk cId="1602048289" sldId="681"/>
            <ac:graphicFrameMk id="6" creationId="{1BDFD8DB-6A7E-F810-38CB-51A02974BA68}"/>
          </ac:graphicFrameMkLst>
        </pc:graphicFrameChg>
        <pc:graphicFrameChg chg="del">
          <ac:chgData name="Jim Fleming" userId="161791bae1afb603" providerId="LiveId" clId="{C08A07B6-A192-054A-AE80-CAA484AD0D1D}" dt="2024-01-13T21:49:46.818" v="5034" actId="478"/>
          <ac:graphicFrameMkLst>
            <pc:docMk/>
            <pc:sldMk cId="1602048289" sldId="681"/>
            <ac:graphicFrameMk id="8" creationId="{CD7CFC5F-B7B8-17BC-BFB1-E32048DBCD19}"/>
          </ac:graphicFrameMkLst>
        </pc:graphicFrameChg>
        <pc:graphicFrameChg chg="mod">
          <ac:chgData name="Jim Fleming" userId="161791bae1afb603" providerId="LiveId" clId="{C08A07B6-A192-054A-AE80-CAA484AD0D1D}" dt="2024-01-13T21:58:33.925" v="5496" actId="167"/>
          <ac:graphicFrameMkLst>
            <pc:docMk/>
            <pc:sldMk cId="1602048289" sldId="681"/>
            <ac:graphicFrameMk id="9" creationId="{1159CE5E-A018-7809-550A-6E7CE4DD3A30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16.148" v="5725"/>
        <pc:sldMkLst>
          <pc:docMk/>
          <pc:sldMk cId="1761362935" sldId="682"/>
        </pc:sldMkLst>
        <pc:spChg chg="mod">
          <ac:chgData name="Jim Fleming" userId="161791bae1afb603" providerId="LiveId" clId="{C08A07B6-A192-054A-AE80-CAA484AD0D1D}" dt="2024-01-13T22:40:16.148" v="5725"/>
          <ac:spMkLst>
            <pc:docMk/>
            <pc:sldMk cId="1761362935" sldId="682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8:54.109" v="5499"/>
          <ac:spMkLst>
            <pc:docMk/>
            <pc:sldMk cId="1761362935" sldId="682"/>
            <ac:spMk id="3" creationId="{D936F59D-2B3E-8CD4-BBC4-436AA33F8041}"/>
          </ac:spMkLst>
        </pc:spChg>
        <pc:spChg chg="del">
          <ac:chgData name="Jim Fleming" userId="161791bae1afb603" providerId="LiveId" clId="{C08A07B6-A192-054A-AE80-CAA484AD0D1D}" dt="2024-01-13T21:54:07.089" v="5311" actId="478"/>
          <ac:spMkLst>
            <pc:docMk/>
            <pc:sldMk cId="1761362935" sldId="682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04.515" v="5310" actId="20577"/>
          <ac:spMkLst>
            <pc:docMk/>
            <pc:sldMk cId="1761362935" sldId="682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02.749" v="5501"/>
          <ac:graphicFrameMkLst>
            <pc:docMk/>
            <pc:sldMk cId="1761362935" sldId="682"/>
            <ac:graphicFrameMk id="4" creationId="{8F4D385E-E995-22CA-B503-4F780320735E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17.514" v="5726"/>
        <pc:sldMkLst>
          <pc:docMk/>
          <pc:sldMk cId="667500222" sldId="683"/>
        </pc:sldMkLst>
        <pc:spChg chg="mod">
          <ac:chgData name="Jim Fleming" userId="161791bae1afb603" providerId="LiveId" clId="{C08A07B6-A192-054A-AE80-CAA484AD0D1D}" dt="2024-01-13T22:40:17.514" v="5726"/>
          <ac:spMkLst>
            <pc:docMk/>
            <pc:sldMk cId="667500222" sldId="683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5:43.814" v="5389" actId="1076"/>
          <ac:spMkLst>
            <pc:docMk/>
            <pc:sldMk cId="667500222" sldId="683"/>
            <ac:spMk id="3" creationId="{D8B5AF47-C575-1869-656A-3A83C5BEAD42}"/>
          </ac:spMkLst>
        </pc:spChg>
        <pc:spChg chg="mod">
          <ac:chgData name="Jim Fleming" userId="161791bae1afb603" providerId="LiveId" clId="{C08A07B6-A192-054A-AE80-CAA484AD0D1D}" dt="2024-01-13T21:54:27.898" v="5334" actId="20577"/>
          <ac:spMkLst>
            <pc:docMk/>
            <pc:sldMk cId="667500222" sldId="683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4:12.304" v="5315" actId="20577"/>
          <ac:spMkLst>
            <pc:docMk/>
            <pc:sldMk cId="667500222" sldId="683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10.721" v="5503" actId="167"/>
          <ac:graphicFrameMkLst>
            <pc:docMk/>
            <pc:sldMk cId="667500222" sldId="683"/>
            <ac:graphicFrameMk id="4" creationId="{33C7AA2D-7502-375C-DCDA-0417882E47F1}"/>
          </ac:graphicFrameMkLst>
        </pc:graphicFrameChg>
      </pc:sldChg>
      <pc:sldChg chg="addSp delSp modSp add mod replId">
        <pc:chgData name="Jim Fleming" userId="161791bae1afb603" providerId="LiveId" clId="{C08A07B6-A192-054A-AE80-CAA484AD0D1D}" dt="2024-01-13T22:40:18.876" v="5727"/>
        <pc:sldMkLst>
          <pc:docMk/>
          <pc:sldMk cId="1245762281" sldId="684"/>
        </pc:sldMkLst>
        <pc:spChg chg="mod">
          <ac:chgData name="Jim Fleming" userId="161791bae1afb603" providerId="LiveId" clId="{C08A07B6-A192-054A-AE80-CAA484AD0D1D}" dt="2024-01-13T22:40:18.876" v="5727"/>
          <ac:spMkLst>
            <pc:docMk/>
            <pc:sldMk cId="1245762281" sldId="684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6.978" v="5390" actId="478"/>
          <ac:spMkLst>
            <pc:docMk/>
            <pc:sldMk cId="1245762281" sldId="684"/>
            <ac:spMk id="3" creationId="{784117C2-9AAB-E66A-9042-DE59A32C1B27}"/>
          </ac:spMkLst>
        </pc:spChg>
        <pc:spChg chg="add mod">
          <ac:chgData name="Jim Fleming" userId="161791bae1afb603" providerId="LiveId" clId="{C08A07B6-A192-054A-AE80-CAA484AD0D1D}" dt="2024-01-13T21:57:23.525" v="5461"/>
          <ac:spMkLst>
            <pc:docMk/>
            <pc:sldMk cId="1245762281" sldId="684"/>
            <ac:spMk id="4" creationId="{65475FC0-6111-67DF-056D-F5B56992ED5D}"/>
          </ac:spMkLst>
        </pc:spChg>
        <pc:spChg chg="mod">
          <ac:chgData name="Jim Fleming" userId="161791bae1afb603" providerId="LiveId" clId="{C08A07B6-A192-054A-AE80-CAA484AD0D1D}" dt="2024-01-13T21:55:58.300" v="5398" actId="20577"/>
          <ac:spMkLst>
            <pc:docMk/>
            <pc:sldMk cId="1245762281" sldId="684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5:54.876" v="5394" actId="20577"/>
          <ac:spMkLst>
            <pc:docMk/>
            <pc:sldMk cId="1245762281" sldId="684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0.780" v="5505" actId="167"/>
          <ac:graphicFrameMkLst>
            <pc:docMk/>
            <pc:sldMk cId="1245762281" sldId="684"/>
            <ac:graphicFrameMk id="6" creationId="{8889BDB6-A885-208E-E182-1548FF05B789}"/>
          </ac:graphicFrameMkLst>
        </pc:graphicFrameChg>
      </pc:sldChg>
      <pc:sldChg chg="addSp delSp modSp add mod">
        <pc:chgData name="Jim Fleming" userId="161791bae1afb603" providerId="LiveId" clId="{C08A07B6-A192-054A-AE80-CAA484AD0D1D}" dt="2024-01-13T22:40:20.269" v="5728"/>
        <pc:sldMkLst>
          <pc:docMk/>
          <pc:sldMk cId="1905851635" sldId="685"/>
        </pc:sldMkLst>
        <pc:spChg chg="mod">
          <ac:chgData name="Jim Fleming" userId="161791bae1afb603" providerId="LiveId" clId="{C08A07B6-A192-054A-AE80-CAA484AD0D1D}" dt="2024-01-13T22:40:20.269" v="5728"/>
          <ac:spMkLst>
            <pc:docMk/>
            <pc:sldMk cId="1905851635" sldId="685"/>
            <ac:spMk id="2" creationId="{46E49CC6-D12E-E473-4C83-8A3483B20FE6}"/>
          </ac:spMkLst>
        </pc:spChg>
        <pc:spChg chg="add del mod">
          <ac:chgData name="Jim Fleming" userId="161791bae1afb603" providerId="LiveId" clId="{C08A07B6-A192-054A-AE80-CAA484AD0D1D}" dt="2024-01-13T21:55:48.734" v="5391" actId="478"/>
          <ac:spMkLst>
            <pc:docMk/>
            <pc:sldMk cId="1905851635" sldId="685"/>
            <ac:spMk id="3" creationId="{8BC89D88-E33F-33C0-621F-F6074DA50C0D}"/>
          </ac:spMkLst>
        </pc:spChg>
        <pc:spChg chg="add mod">
          <ac:chgData name="Jim Fleming" userId="161791bae1afb603" providerId="LiveId" clId="{C08A07B6-A192-054A-AE80-CAA484AD0D1D}" dt="2024-01-13T21:57:24.733" v="5462"/>
          <ac:spMkLst>
            <pc:docMk/>
            <pc:sldMk cId="1905851635" sldId="685"/>
            <ac:spMk id="4" creationId="{DDD6B254-18B1-8A73-CCD3-6343918FA57B}"/>
          </ac:spMkLst>
        </pc:spChg>
        <pc:spChg chg="mod">
          <ac:chgData name="Jim Fleming" userId="161791bae1afb603" providerId="LiveId" clId="{C08A07B6-A192-054A-AE80-CAA484AD0D1D}" dt="2024-01-13T21:56:04.284" v="5404" actId="20577"/>
          <ac:spMkLst>
            <pc:docMk/>
            <pc:sldMk cId="1905851635" sldId="685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01.597" v="5401" actId="20577"/>
          <ac:spMkLst>
            <pc:docMk/>
            <pc:sldMk cId="1905851635" sldId="685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26.694" v="5507" actId="167"/>
          <ac:graphicFrameMkLst>
            <pc:docMk/>
            <pc:sldMk cId="1905851635" sldId="685"/>
            <ac:graphicFrameMk id="6" creationId="{80E0C9D7-CA5D-B24E-72DE-A7589F77EC35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1.643" v="5729"/>
        <pc:sldMkLst>
          <pc:docMk/>
          <pc:sldMk cId="3342943175" sldId="686"/>
        </pc:sldMkLst>
        <pc:spChg chg="mod">
          <ac:chgData name="Jim Fleming" userId="161791bae1afb603" providerId="LiveId" clId="{C08A07B6-A192-054A-AE80-CAA484AD0D1D}" dt="2024-01-13T22:40:21.643" v="5729"/>
          <ac:spMkLst>
            <pc:docMk/>
            <pc:sldMk cId="3342943175" sldId="686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5.655" v="5463"/>
          <ac:spMkLst>
            <pc:docMk/>
            <pc:sldMk cId="3342943175" sldId="686"/>
            <ac:spMk id="3" creationId="{A40DFF34-50BC-8BAE-67CF-409AF9795AEA}"/>
          </ac:spMkLst>
        </pc:spChg>
        <pc:spChg chg="mod">
          <ac:chgData name="Jim Fleming" userId="161791bae1afb603" providerId="LiveId" clId="{C08A07B6-A192-054A-AE80-CAA484AD0D1D}" dt="2024-01-13T21:56:23.226" v="5409" actId="20577"/>
          <ac:spMkLst>
            <pc:docMk/>
            <pc:sldMk cId="3342943175" sldId="686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0.325" v="5406" actId="20577"/>
          <ac:spMkLst>
            <pc:docMk/>
            <pc:sldMk cId="3342943175" sldId="686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2.533" v="5509" actId="167"/>
          <ac:graphicFrameMkLst>
            <pc:docMk/>
            <pc:sldMk cId="3342943175" sldId="686"/>
            <ac:graphicFrameMk id="4" creationId="{AA4F995E-71CC-4C4C-C831-42ED9EACB867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2.980" v="5730"/>
        <pc:sldMkLst>
          <pc:docMk/>
          <pc:sldMk cId="1342587035" sldId="687"/>
        </pc:sldMkLst>
        <pc:spChg chg="mod">
          <ac:chgData name="Jim Fleming" userId="161791bae1afb603" providerId="LiveId" clId="{C08A07B6-A192-054A-AE80-CAA484AD0D1D}" dt="2024-01-13T22:40:22.980" v="5730"/>
          <ac:spMkLst>
            <pc:docMk/>
            <pc:sldMk cId="1342587035" sldId="687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6.527" v="5464"/>
          <ac:spMkLst>
            <pc:docMk/>
            <pc:sldMk cId="1342587035" sldId="687"/>
            <ac:spMk id="3" creationId="{71F347B8-9F8C-C912-66B1-E5C219D3A9E6}"/>
          </ac:spMkLst>
        </pc:spChg>
        <pc:spChg chg="mod">
          <ac:chgData name="Jim Fleming" userId="161791bae1afb603" providerId="LiveId" clId="{C08A07B6-A192-054A-AE80-CAA484AD0D1D}" dt="2024-01-13T21:56:28.949" v="5413" actId="20577"/>
          <ac:spMkLst>
            <pc:docMk/>
            <pc:sldMk cId="1342587035" sldId="687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26.388" v="5411" actId="20577"/>
          <ac:spMkLst>
            <pc:docMk/>
            <pc:sldMk cId="1342587035" sldId="687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38.816" v="5511" actId="167"/>
          <ac:graphicFrameMkLst>
            <pc:docMk/>
            <pc:sldMk cId="1342587035" sldId="687"/>
            <ac:graphicFrameMk id="4" creationId="{93A618CC-4B20-5FCE-50B3-547F3883C412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4.190" v="5731"/>
        <pc:sldMkLst>
          <pc:docMk/>
          <pc:sldMk cId="1083081605" sldId="688"/>
        </pc:sldMkLst>
        <pc:spChg chg="mod">
          <ac:chgData name="Jim Fleming" userId="161791bae1afb603" providerId="LiveId" clId="{C08A07B6-A192-054A-AE80-CAA484AD0D1D}" dt="2024-01-13T22:40:24.190" v="5731"/>
          <ac:spMkLst>
            <pc:docMk/>
            <pc:sldMk cId="1083081605" sldId="688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7.425" v="5465"/>
          <ac:spMkLst>
            <pc:docMk/>
            <pc:sldMk cId="1083081605" sldId="688"/>
            <ac:spMk id="3" creationId="{8BD37F28-8DA9-26D4-1438-7EF8AEA3A421}"/>
          </ac:spMkLst>
        </pc:spChg>
        <pc:spChg chg="mod">
          <ac:chgData name="Jim Fleming" userId="161791bae1afb603" providerId="LiveId" clId="{C08A07B6-A192-054A-AE80-CAA484AD0D1D}" dt="2024-01-13T21:56:37.268" v="5417" actId="20577"/>
          <ac:spMkLst>
            <pc:docMk/>
            <pc:sldMk cId="1083081605" sldId="688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34.722" v="5415" actId="20577"/>
          <ac:spMkLst>
            <pc:docMk/>
            <pc:sldMk cId="1083081605" sldId="688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44.656" v="5513" actId="167"/>
          <ac:graphicFrameMkLst>
            <pc:docMk/>
            <pc:sldMk cId="1083081605" sldId="688"/>
            <ac:graphicFrameMk id="4" creationId="{F95BB6CC-67CD-4B23-A020-6BDE7C89C371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5.280" v="5732"/>
        <pc:sldMkLst>
          <pc:docMk/>
          <pc:sldMk cId="2290552069" sldId="689"/>
        </pc:sldMkLst>
        <pc:spChg chg="mod">
          <ac:chgData name="Jim Fleming" userId="161791bae1afb603" providerId="LiveId" clId="{C08A07B6-A192-054A-AE80-CAA484AD0D1D}" dt="2024-01-13T22:40:25.280" v="5732"/>
          <ac:spMkLst>
            <pc:docMk/>
            <pc:sldMk cId="2290552069" sldId="689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29.010" v="5466"/>
          <ac:spMkLst>
            <pc:docMk/>
            <pc:sldMk cId="2290552069" sldId="689"/>
            <ac:spMk id="3" creationId="{E8D0566E-5A78-C31B-92E1-1B536E2FDEEE}"/>
          </ac:spMkLst>
        </pc:spChg>
        <pc:spChg chg="mod">
          <ac:chgData name="Jim Fleming" userId="161791bae1afb603" providerId="LiveId" clId="{C08A07B6-A192-054A-AE80-CAA484AD0D1D}" dt="2024-01-13T22:00:33.805" v="5528" actId="20577"/>
          <ac:spMkLst>
            <pc:docMk/>
            <pc:sldMk cId="2290552069" sldId="689"/>
            <ac:spMk id="5" creationId="{9D820DA1-32D6-0E40-DD77-44EA09CE21E6}"/>
          </ac:spMkLst>
        </pc:spChg>
        <pc:spChg chg="mod">
          <ac:chgData name="Jim Fleming" userId="161791bae1afb603" providerId="LiveId" clId="{C08A07B6-A192-054A-AE80-CAA484AD0D1D}" dt="2024-01-13T21:56:40.605" v="5419" actId="20577"/>
          <ac:spMkLst>
            <pc:docMk/>
            <pc:sldMk cId="2290552069" sldId="689"/>
            <ac:spMk id="10" creationId="{678CAA9E-70D2-9011-81D5-0BC3EF8D4ADA}"/>
          </ac:spMkLst>
        </pc:spChg>
        <pc:graphicFrameChg chg="add mod">
          <ac:chgData name="Jim Fleming" userId="161791bae1afb603" providerId="LiveId" clId="{C08A07B6-A192-054A-AE80-CAA484AD0D1D}" dt="2024-01-13T21:59:50.594" v="5515" actId="167"/>
          <ac:graphicFrameMkLst>
            <pc:docMk/>
            <pc:sldMk cId="2290552069" sldId="689"/>
            <ac:graphicFrameMk id="4" creationId="{DCDACE2A-158A-A49F-6D7B-7BBD2BF51339}"/>
          </ac:graphicFrameMkLst>
        </pc:graphicFrameChg>
        <pc:graphicFrameChg chg="add mod">
          <ac:chgData name="Jim Fleming" userId="161791bae1afb603" providerId="LiveId" clId="{C08A07B6-A192-054A-AE80-CAA484AD0D1D}" dt="2024-01-13T21:59:51.645" v="5516"/>
          <ac:graphicFrameMkLst>
            <pc:docMk/>
            <pc:sldMk cId="2290552069" sldId="689"/>
            <ac:graphicFrameMk id="6" creationId="{26BC00D3-DF4E-DF5A-4693-DF4D10397B2A}"/>
          </ac:graphicFrameMkLst>
        </pc:graphicFrameChg>
      </pc:sldChg>
      <pc:sldChg chg="addSp modSp add mod replId">
        <pc:chgData name="Jim Fleming" userId="161791bae1afb603" providerId="LiveId" clId="{C08A07B6-A192-054A-AE80-CAA484AD0D1D}" dt="2024-01-13T22:40:26.408" v="5733"/>
        <pc:sldMkLst>
          <pc:docMk/>
          <pc:sldMk cId="1267401978" sldId="690"/>
        </pc:sldMkLst>
        <pc:spChg chg="mod">
          <ac:chgData name="Jim Fleming" userId="161791bae1afb603" providerId="LiveId" clId="{C08A07B6-A192-054A-AE80-CAA484AD0D1D}" dt="2024-01-13T22:40:26.408" v="5733"/>
          <ac:spMkLst>
            <pc:docMk/>
            <pc:sldMk cId="1267401978" sldId="690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0.061" v="5467"/>
          <ac:spMkLst>
            <pc:docMk/>
            <pc:sldMk cId="1267401978" sldId="690"/>
            <ac:spMk id="3" creationId="{65523CF0-FDEE-E280-F418-2E5F7932F4D4}"/>
          </ac:spMkLst>
        </pc:spChg>
        <pc:spChg chg="mod">
          <ac:chgData name="Jim Fleming" userId="161791bae1afb603" providerId="LiveId" clId="{C08A07B6-A192-054A-AE80-CAA484AD0D1D}" dt="2024-01-13T22:00:37.070" v="5535" actId="20577"/>
          <ac:spMkLst>
            <pc:docMk/>
            <pc:sldMk cId="1267401978" sldId="690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1:59:58.574" v="5518" actId="167"/>
          <ac:graphicFrameMkLst>
            <pc:docMk/>
            <pc:sldMk cId="1267401978" sldId="690"/>
            <ac:graphicFrameMk id="4" creationId="{E72D5CED-E8A8-FBC0-EF54-8A58B634D6AE}"/>
          </ac:graphicFrameMkLst>
        </pc:graphicFrameChg>
        <pc:graphicFrameChg chg="add mod">
          <ac:chgData name="Jim Fleming" userId="161791bae1afb603" providerId="LiveId" clId="{C08A07B6-A192-054A-AE80-CAA484AD0D1D}" dt="2024-01-13T21:59:59.597" v="5519"/>
          <ac:graphicFrameMkLst>
            <pc:docMk/>
            <pc:sldMk cId="1267401978" sldId="690"/>
            <ac:graphicFrameMk id="6" creationId="{1E9C14D3-CB3E-516B-3E78-3995DAADC788}"/>
          </ac:graphicFrameMkLst>
        </pc:graphicFrameChg>
      </pc:sldChg>
      <pc:sldChg chg="addSp modSp add mod">
        <pc:chgData name="Jim Fleming" userId="161791bae1afb603" providerId="LiveId" clId="{C08A07B6-A192-054A-AE80-CAA484AD0D1D}" dt="2024-01-13T22:40:27.551" v="5734"/>
        <pc:sldMkLst>
          <pc:docMk/>
          <pc:sldMk cId="1466608360" sldId="691"/>
        </pc:sldMkLst>
        <pc:spChg chg="mod">
          <ac:chgData name="Jim Fleming" userId="161791bae1afb603" providerId="LiveId" clId="{C08A07B6-A192-054A-AE80-CAA484AD0D1D}" dt="2024-01-13T22:40:27.551" v="5734"/>
          <ac:spMkLst>
            <pc:docMk/>
            <pc:sldMk cId="1466608360" sldId="691"/>
            <ac:spMk id="2" creationId="{46E49CC6-D12E-E473-4C83-8A3483B20FE6}"/>
          </ac:spMkLst>
        </pc:spChg>
        <pc:spChg chg="add mod">
          <ac:chgData name="Jim Fleming" userId="161791bae1afb603" providerId="LiveId" clId="{C08A07B6-A192-054A-AE80-CAA484AD0D1D}" dt="2024-01-13T21:57:31.377" v="5468"/>
          <ac:spMkLst>
            <pc:docMk/>
            <pc:sldMk cId="1466608360" sldId="691"/>
            <ac:spMk id="3" creationId="{3FB4109D-88FF-A858-D4B9-ED55ACBBD38F}"/>
          </ac:spMkLst>
        </pc:spChg>
        <pc:spChg chg="mod">
          <ac:chgData name="Jim Fleming" userId="161791bae1afb603" providerId="LiveId" clId="{C08A07B6-A192-054A-AE80-CAA484AD0D1D}" dt="2024-01-13T22:00:40.592" v="5542" actId="20577"/>
          <ac:spMkLst>
            <pc:docMk/>
            <pc:sldMk cId="1466608360" sldId="691"/>
            <ac:spMk id="5" creationId="{9D820DA1-32D6-0E40-DD77-44EA09CE21E6}"/>
          </ac:spMkLst>
        </pc:spChg>
        <pc:graphicFrameChg chg="add mod">
          <ac:chgData name="Jim Fleming" userId="161791bae1afb603" providerId="LiveId" clId="{C08A07B6-A192-054A-AE80-CAA484AD0D1D}" dt="2024-01-13T22:00:05.818" v="5521" actId="167"/>
          <ac:graphicFrameMkLst>
            <pc:docMk/>
            <pc:sldMk cId="1466608360" sldId="691"/>
            <ac:graphicFrameMk id="4" creationId="{41567FF7-5336-AAA3-4528-890232A7554E}"/>
          </ac:graphicFrameMkLst>
        </pc:graphicFrameChg>
      </pc:sldChg>
      <pc:sldChg chg="add ord">
        <pc:chgData name="Jim Fleming" userId="161791bae1afb603" providerId="LiveId" clId="{C08A07B6-A192-054A-AE80-CAA484AD0D1D}" dt="2024-01-13T22:01:57.810" v="5544" actId="20578"/>
        <pc:sldMkLst>
          <pc:docMk/>
          <pc:sldMk cId="1173821649" sldId="692"/>
        </pc:sldMkLst>
      </pc:sldChg>
      <pc:sldChg chg="add ord">
        <pc:chgData name="Jim Fleming" userId="161791bae1afb603" providerId="LiveId" clId="{C08A07B6-A192-054A-AE80-CAA484AD0D1D}" dt="2024-01-13T22:34:56.272" v="5631" actId="20578"/>
        <pc:sldMkLst>
          <pc:docMk/>
          <pc:sldMk cId="360828772" sldId="693"/>
        </pc:sldMkLst>
      </pc:sldChg>
      <pc:sldChg chg="new del">
        <pc:chgData name="Jim Fleming" userId="161791bae1afb603" providerId="LiveId" clId="{C08A07B6-A192-054A-AE80-CAA484AD0D1D}" dt="2024-01-13T22:07:10.129" v="5548" actId="2696"/>
        <pc:sldMkLst>
          <pc:docMk/>
          <pc:sldMk cId="683086217" sldId="693"/>
        </pc:sldMkLst>
      </pc:sldChg>
      <pc:sldChg chg="modSp add mod">
        <pc:chgData name="Jim Fleming" userId="161791bae1afb603" providerId="LiveId" clId="{C08A07B6-A192-054A-AE80-CAA484AD0D1D}" dt="2024-01-13T22:35:47.755" v="5639" actId="207"/>
        <pc:sldMkLst>
          <pc:docMk/>
          <pc:sldMk cId="446837596" sldId="694"/>
        </pc:sldMkLst>
        <pc:spChg chg="mod">
          <ac:chgData name="Jim Fleming" userId="161791bae1afb603" providerId="LiveId" clId="{C08A07B6-A192-054A-AE80-CAA484AD0D1D}" dt="2024-01-13T22:35:47.755" v="5639" actId="207"/>
          <ac:spMkLst>
            <pc:docMk/>
            <pc:sldMk cId="446837596" sldId="694"/>
            <ac:spMk id="3" creationId="{DD913F4F-E320-E0EA-1412-0BCC2AB1698E}"/>
          </ac:spMkLst>
        </pc:spChg>
      </pc:sldChg>
      <pc:sldChg chg="addSp delSp modSp add del mod ord modShow">
        <pc:chgData name="Jim Fleming" userId="161791bae1afb603" providerId="LiveId" clId="{C08A07B6-A192-054A-AE80-CAA484AD0D1D}" dt="2024-01-13T22:12:29.314" v="5598" actId="2696"/>
        <pc:sldMkLst>
          <pc:docMk/>
          <pc:sldMk cId="3137523011" sldId="694"/>
        </pc:sldMkLst>
        <pc:spChg chg="mod">
          <ac:chgData name="Jim Fleming" userId="161791bae1afb603" providerId="LiveId" clId="{C08A07B6-A192-054A-AE80-CAA484AD0D1D}" dt="2024-01-13T22:07:23.644" v="5576" actId="113"/>
          <ac:spMkLst>
            <pc:docMk/>
            <pc:sldMk cId="3137523011" sldId="694"/>
            <ac:spMk id="14" creationId="{5F776F3F-31E1-B7AA-5D11-1AB1A9490BFE}"/>
          </ac:spMkLst>
        </pc:spChg>
        <pc:picChg chg="add mod">
          <ac:chgData name="Jim Fleming" userId="161791bae1afb603" providerId="LiveId" clId="{C08A07B6-A192-054A-AE80-CAA484AD0D1D}" dt="2024-01-13T22:09:38.087" v="5589" actId="1076"/>
          <ac:picMkLst>
            <pc:docMk/>
            <pc:sldMk cId="3137523011" sldId="694"/>
            <ac:picMk id="1026" creationId="{E59C2FF2-A9B8-CEE8-63CE-F1DBEE7A2AA8}"/>
          </ac:picMkLst>
        </pc:picChg>
        <pc:picChg chg="add del">
          <ac:chgData name="Jim Fleming" userId="161791bae1afb603" providerId="LiveId" clId="{C08A07B6-A192-054A-AE80-CAA484AD0D1D}" dt="2024-01-13T22:09:08.844" v="5582" actId="478"/>
          <ac:picMkLst>
            <pc:docMk/>
            <pc:sldMk cId="3137523011" sldId="694"/>
            <ac:picMk id="1028" creationId="{621A9332-6BB0-3D1D-5C8A-B5426804D80B}"/>
          </ac:picMkLst>
        </pc:picChg>
        <pc:picChg chg="del">
          <ac:chgData name="Jim Fleming" userId="161791bae1afb603" providerId="LiveId" clId="{C08A07B6-A192-054A-AE80-CAA484AD0D1D}" dt="2024-01-13T22:09:39.241" v="5590" actId="478"/>
          <ac:picMkLst>
            <pc:docMk/>
            <pc:sldMk cId="3137523011" sldId="694"/>
            <ac:picMk id="7174" creationId="{CB1FF557-426C-0660-7116-18ABDFA8E94A}"/>
          </ac:picMkLst>
        </pc:picChg>
      </pc:sldChg>
      <pc:sldChg chg="modSp add mod">
        <pc:chgData name="Jim Fleming" userId="161791bae1afb603" providerId="LiveId" clId="{C08A07B6-A192-054A-AE80-CAA484AD0D1D}" dt="2024-01-13T22:35:51.541" v="5640" actId="207"/>
        <pc:sldMkLst>
          <pc:docMk/>
          <pc:sldMk cId="577154806" sldId="695"/>
        </pc:sldMkLst>
        <pc:spChg chg="mod">
          <ac:chgData name="Jim Fleming" userId="161791bae1afb603" providerId="LiveId" clId="{C08A07B6-A192-054A-AE80-CAA484AD0D1D}" dt="2024-01-13T22:35:51.541" v="5640" actId="207"/>
          <ac:spMkLst>
            <pc:docMk/>
            <pc:sldMk cId="577154806" sldId="695"/>
            <ac:spMk id="3" creationId="{DD913F4F-E320-E0EA-1412-0BCC2AB1698E}"/>
          </ac:spMkLst>
        </pc:spChg>
      </pc:sldChg>
      <pc:sldChg chg="addSp delSp modSp add del">
        <pc:chgData name="Jim Fleming" userId="161791bae1afb603" providerId="LiveId" clId="{C08A07B6-A192-054A-AE80-CAA484AD0D1D}" dt="2024-01-13T22:12:29.866" v="5599" actId="2696"/>
        <pc:sldMkLst>
          <pc:docMk/>
          <pc:sldMk cId="3411748627" sldId="695"/>
        </pc:sldMkLst>
        <pc:picChg chg="del">
          <ac:chgData name="Jim Fleming" userId="161791bae1afb603" providerId="LiveId" clId="{C08A07B6-A192-054A-AE80-CAA484AD0D1D}" dt="2024-01-13T22:10:43.389" v="5593" actId="478"/>
          <ac:picMkLst>
            <pc:docMk/>
            <pc:sldMk cId="3411748627" sldId="695"/>
            <ac:picMk id="1026" creationId="{E59C2FF2-A9B8-CEE8-63CE-F1DBEE7A2AA8}"/>
          </ac:picMkLst>
        </pc:picChg>
        <pc:picChg chg="add mod">
          <ac:chgData name="Jim Fleming" userId="161791bae1afb603" providerId="LiveId" clId="{C08A07B6-A192-054A-AE80-CAA484AD0D1D}" dt="2024-01-13T22:11:03.410" v="5597" actId="1076"/>
          <ac:picMkLst>
            <pc:docMk/>
            <pc:sldMk cId="3411748627" sldId="695"/>
            <ac:picMk id="3074" creationId="{027017F0-A425-339F-4F87-9EB2D0B3654B}"/>
          </ac:picMkLst>
        </pc:picChg>
      </pc:sldChg>
      <pc:sldChg chg="modSp add mod">
        <pc:chgData name="Jim Fleming" userId="161791bae1afb603" providerId="LiveId" clId="{C08A07B6-A192-054A-AE80-CAA484AD0D1D}" dt="2024-01-13T22:35:39.592" v="5637" actId="6549"/>
        <pc:sldMkLst>
          <pc:docMk/>
          <pc:sldMk cId="1045746756" sldId="696"/>
        </pc:sldMkLst>
        <pc:spChg chg="mod">
          <ac:chgData name="Jim Fleming" userId="161791bae1afb603" providerId="LiveId" clId="{C08A07B6-A192-054A-AE80-CAA484AD0D1D}" dt="2024-01-13T22:35:39.592" v="5637" actId="6549"/>
          <ac:spMkLst>
            <pc:docMk/>
            <pc:sldMk cId="1045746756" sldId="696"/>
            <ac:spMk id="3" creationId="{DD913F4F-E320-E0EA-1412-0BCC2AB1698E}"/>
          </ac:spMkLst>
        </pc:spChg>
      </pc:sldChg>
      <pc:sldChg chg="delSp modSp new del mod">
        <pc:chgData name="Jim Fleming" userId="161791bae1afb603" providerId="LiveId" clId="{C08A07B6-A192-054A-AE80-CAA484AD0D1D}" dt="2024-01-13T22:39:38.001" v="5695" actId="2696"/>
        <pc:sldMkLst>
          <pc:docMk/>
          <pc:sldMk cId="763966648" sldId="697"/>
        </pc:sldMkLst>
        <pc:spChg chg="mod">
          <ac:chgData name="Jim Fleming" userId="161791bae1afb603" providerId="LiveId" clId="{C08A07B6-A192-054A-AE80-CAA484AD0D1D}" dt="2024-01-13T22:39:33.533" v="5693" actId="20577"/>
          <ac:spMkLst>
            <pc:docMk/>
            <pc:sldMk cId="763966648" sldId="697"/>
            <ac:spMk id="2" creationId="{48437D52-32AA-BA0C-9D4D-770FF863CBAC}"/>
          </ac:spMkLst>
        </pc:spChg>
        <pc:spChg chg="del">
          <ac:chgData name="Jim Fleming" userId="161791bae1afb603" providerId="LiveId" clId="{C08A07B6-A192-054A-AE80-CAA484AD0D1D}" dt="2024-01-13T22:39:35.567" v="5694" actId="478"/>
          <ac:spMkLst>
            <pc:docMk/>
            <pc:sldMk cId="763966648" sldId="697"/>
            <ac:spMk id="3" creationId="{55DFA580-1576-2CDC-7C90-709DAFFA27A2}"/>
          </ac:spMkLst>
        </pc:spChg>
      </pc:sldChg>
    </pc:docChg>
  </pc:docChgLst>
  <pc:docChgLst>
    <pc:chgData name="Jim Fleming" userId="161791bae1afb603" providerId="LiveId" clId="{33935D0F-0367-5745-A841-4BB6B7169421}"/>
    <pc:docChg chg="custSel addSld delSld modSld sldOrd">
      <pc:chgData name="Jim Fleming" userId="161791bae1afb603" providerId="LiveId" clId="{33935D0F-0367-5745-A841-4BB6B7169421}" dt="2023-10-22T01:16:35.169" v="371" actId="2696"/>
      <pc:docMkLst>
        <pc:docMk/>
      </pc:docMkLst>
      <pc:sldChg chg="modSp mod ord">
        <pc:chgData name="Jim Fleming" userId="161791bae1afb603" providerId="LiveId" clId="{33935D0F-0367-5745-A841-4BB6B7169421}" dt="2023-10-22T01:15:40.067" v="360" actId="20578"/>
        <pc:sldMkLst>
          <pc:docMk/>
          <pc:sldMk cId="95395388" sldId="487"/>
        </pc:sldMkLst>
        <pc:spChg chg="mod">
          <ac:chgData name="Jim Fleming" userId="161791bae1afb603" providerId="LiveId" clId="{33935D0F-0367-5745-A841-4BB6B7169421}" dt="2023-10-15T23:54:45.669" v="1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4:57.154" v="18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 ord modShow">
        <pc:chgData name="Jim Fleming" userId="161791bae1afb603" providerId="LiveId" clId="{33935D0F-0367-5745-A841-4BB6B7169421}" dt="2023-10-22T01:15:59.607" v="363" actId="20578"/>
        <pc:sldMkLst>
          <pc:docMk/>
          <pc:sldMk cId="1160219604" sldId="501"/>
        </pc:sldMkLst>
        <pc:spChg chg="mod">
          <ac:chgData name="Jim Fleming" userId="161791bae1afb603" providerId="LiveId" clId="{33935D0F-0367-5745-A841-4BB6B7169421}" dt="2023-10-22T00:47:57.253" v="147" actId="20577"/>
          <ac:spMkLst>
            <pc:docMk/>
            <pc:sldMk cId="1160219604" sldId="501"/>
            <ac:spMk id="14" creationId="{5F776F3F-31E1-B7AA-5D11-1AB1A9490BFE}"/>
          </ac:spMkLst>
        </pc:spChg>
      </pc:sldChg>
      <pc:sldChg chg="del">
        <pc:chgData name="Jim Fleming" userId="161791bae1afb603" providerId="LiveId" clId="{33935D0F-0367-5745-A841-4BB6B7169421}" dt="2023-10-15T23:55:18.520" v="25" actId="2696"/>
        <pc:sldMkLst>
          <pc:docMk/>
          <pc:sldMk cId="3656160492" sldId="545"/>
        </pc:sldMkLst>
      </pc:sldChg>
      <pc:sldChg chg="del">
        <pc:chgData name="Jim Fleming" userId="161791bae1afb603" providerId="LiveId" clId="{33935D0F-0367-5745-A841-4BB6B7169421}" dt="2023-10-15T23:55:21.075" v="33" actId="2696"/>
        <pc:sldMkLst>
          <pc:docMk/>
          <pc:sldMk cId="1845292652" sldId="547"/>
        </pc:sldMkLst>
      </pc:sldChg>
      <pc:sldChg chg="del">
        <pc:chgData name="Jim Fleming" userId="161791bae1afb603" providerId="LiveId" clId="{33935D0F-0367-5745-A841-4BB6B7169421}" dt="2023-10-15T23:55:23.111" v="38" actId="2696"/>
        <pc:sldMkLst>
          <pc:docMk/>
          <pc:sldMk cId="4127736994" sldId="548"/>
        </pc:sldMkLst>
      </pc:sldChg>
      <pc:sldChg chg="modSp mod">
        <pc:chgData name="Jim Fleming" userId="161791bae1afb603" providerId="LiveId" clId="{33935D0F-0367-5745-A841-4BB6B7169421}" dt="2023-10-15T23:54:10.377" v="5" actId="20577"/>
        <pc:sldMkLst>
          <pc:docMk/>
          <pc:sldMk cId="270792197" sldId="563"/>
        </pc:sldMkLst>
        <pc:spChg chg="mod">
          <ac:chgData name="Jim Fleming" userId="161791bae1afb603" providerId="LiveId" clId="{33935D0F-0367-5745-A841-4BB6B7169421}" dt="2023-10-15T23:54:10.377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del">
        <pc:chgData name="Jim Fleming" userId="161791bae1afb603" providerId="LiveId" clId="{33935D0F-0367-5745-A841-4BB6B7169421}" dt="2023-10-15T23:55:19.473" v="27" actId="2696"/>
        <pc:sldMkLst>
          <pc:docMk/>
          <pc:sldMk cId="1826648014" sldId="564"/>
        </pc:sldMkLst>
      </pc:sldChg>
      <pc:sldChg chg="del">
        <pc:chgData name="Jim Fleming" userId="161791bae1afb603" providerId="LiveId" clId="{33935D0F-0367-5745-A841-4BB6B7169421}" dt="2023-10-15T23:55:19.743" v="28" actId="2696"/>
        <pc:sldMkLst>
          <pc:docMk/>
          <pc:sldMk cId="414719777" sldId="565"/>
        </pc:sldMkLst>
      </pc:sldChg>
      <pc:sldChg chg="del">
        <pc:chgData name="Jim Fleming" userId="161791bae1afb603" providerId="LiveId" clId="{33935D0F-0367-5745-A841-4BB6B7169421}" dt="2023-10-15T23:55:18.957" v="26" actId="2696"/>
        <pc:sldMkLst>
          <pc:docMk/>
          <pc:sldMk cId="1323222175" sldId="567"/>
        </pc:sldMkLst>
      </pc:sldChg>
      <pc:sldChg chg="del">
        <pc:chgData name="Jim Fleming" userId="161791bae1afb603" providerId="LiveId" clId="{33935D0F-0367-5745-A841-4BB6B7169421}" dt="2023-10-15T23:55:21.278" v="34" actId="2696"/>
        <pc:sldMkLst>
          <pc:docMk/>
          <pc:sldMk cId="73851506" sldId="568"/>
        </pc:sldMkLst>
      </pc:sldChg>
      <pc:sldChg chg="del">
        <pc:chgData name="Jim Fleming" userId="161791bae1afb603" providerId="LiveId" clId="{33935D0F-0367-5745-A841-4BB6B7169421}" dt="2023-10-15T23:55:20.106" v="29" actId="2696"/>
        <pc:sldMkLst>
          <pc:docMk/>
          <pc:sldMk cId="2417103310" sldId="569"/>
        </pc:sldMkLst>
      </pc:sldChg>
      <pc:sldChg chg="del">
        <pc:chgData name="Jim Fleming" userId="161791bae1afb603" providerId="LiveId" clId="{33935D0F-0367-5745-A841-4BB6B7169421}" dt="2023-10-15T23:55:20.372" v="30" actId="2696"/>
        <pc:sldMkLst>
          <pc:docMk/>
          <pc:sldMk cId="3710068436" sldId="570"/>
        </pc:sldMkLst>
      </pc:sldChg>
      <pc:sldChg chg="del">
        <pc:chgData name="Jim Fleming" userId="161791bae1afb603" providerId="LiveId" clId="{33935D0F-0367-5745-A841-4BB6B7169421}" dt="2023-10-15T23:55:20.610" v="31" actId="2696"/>
        <pc:sldMkLst>
          <pc:docMk/>
          <pc:sldMk cId="1066580186" sldId="571"/>
        </pc:sldMkLst>
      </pc:sldChg>
      <pc:sldChg chg="del">
        <pc:chgData name="Jim Fleming" userId="161791bae1afb603" providerId="LiveId" clId="{33935D0F-0367-5745-A841-4BB6B7169421}" dt="2023-10-15T23:55:23.554" v="39" actId="2696"/>
        <pc:sldMkLst>
          <pc:docMk/>
          <pc:sldMk cId="4280336327" sldId="572"/>
        </pc:sldMkLst>
      </pc:sldChg>
      <pc:sldChg chg="del">
        <pc:chgData name="Jim Fleming" userId="161791bae1afb603" providerId="LiveId" clId="{33935D0F-0367-5745-A841-4BB6B7169421}" dt="2023-10-15T23:55:24.055" v="40" actId="2696"/>
        <pc:sldMkLst>
          <pc:docMk/>
          <pc:sldMk cId="3635486046" sldId="573"/>
        </pc:sldMkLst>
      </pc:sldChg>
      <pc:sldChg chg="del">
        <pc:chgData name="Jim Fleming" userId="161791bae1afb603" providerId="LiveId" clId="{33935D0F-0367-5745-A841-4BB6B7169421}" dt="2023-10-15T23:55:20.845" v="32" actId="2696"/>
        <pc:sldMkLst>
          <pc:docMk/>
          <pc:sldMk cId="3318391485" sldId="574"/>
        </pc:sldMkLst>
      </pc:sldChg>
      <pc:sldChg chg="del">
        <pc:chgData name="Jim Fleming" userId="161791bae1afb603" providerId="LiveId" clId="{33935D0F-0367-5745-A841-4BB6B7169421}" dt="2023-10-15T23:55:24.803" v="41" actId="2696"/>
        <pc:sldMkLst>
          <pc:docMk/>
          <pc:sldMk cId="1578208276" sldId="575"/>
        </pc:sldMkLst>
      </pc:sldChg>
      <pc:sldChg chg="del">
        <pc:chgData name="Jim Fleming" userId="161791bae1afb603" providerId="LiveId" clId="{33935D0F-0367-5745-A841-4BB6B7169421}" dt="2023-10-15T23:55:21.561" v="35" actId="2696"/>
        <pc:sldMkLst>
          <pc:docMk/>
          <pc:sldMk cId="2813314982" sldId="576"/>
        </pc:sldMkLst>
      </pc:sldChg>
      <pc:sldChg chg="del">
        <pc:chgData name="Jim Fleming" userId="161791bae1afb603" providerId="LiveId" clId="{33935D0F-0367-5745-A841-4BB6B7169421}" dt="2023-10-15T23:55:22.008" v="36" actId="2696"/>
        <pc:sldMkLst>
          <pc:docMk/>
          <pc:sldMk cId="3979819060" sldId="577"/>
        </pc:sldMkLst>
      </pc:sldChg>
      <pc:sldChg chg="del">
        <pc:chgData name="Jim Fleming" userId="161791bae1afb603" providerId="LiveId" clId="{33935D0F-0367-5745-A841-4BB6B7169421}" dt="2023-10-15T23:55:22.466" v="37" actId="2696"/>
        <pc:sldMkLst>
          <pc:docMk/>
          <pc:sldMk cId="349574516" sldId="578"/>
        </pc:sldMkLst>
      </pc:sldChg>
      <pc:sldChg chg="del">
        <pc:chgData name="Jim Fleming" userId="161791bae1afb603" providerId="LiveId" clId="{33935D0F-0367-5745-A841-4BB6B7169421}" dt="2023-10-15T23:55:16.941" v="22" actId="2696"/>
        <pc:sldMkLst>
          <pc:docMk/>
          <pc:sldMk cId="4021364042" sldId="579"/>
        </pc:sldMkLst>
      </pc:sldChg>
      <pc:sldChg chg="del">
        <pc:chgData name="Jim Fleming" userId="161791bae1afb603" providerId="LiveId" clId="{33935D0F-0367-5745-A841-4BB6B7169421}" dt="2023-10-15T23:55:17.937" v="24" actId="2696"/>
        <pc:sldMkLst>
          <pc:docMk/>
          <pc:sldMk cId="3265768269" sldId="581"/>
        </pc:sldMkLst>
      </pc:sldChg>
      <pc:sldChg chg="del">
        <pc:chgData name="Jim Fleming" userId="161791bae1afb603" providerId="LiveId" clId="{33935D0F-0367-5745-A841-4BB6B7169421}" dt="2023-10-15T23:55:17.448" v="23" actId="2696"/>
        <pc:sldMkLst>
          <pc:docMk/>
          <pc:sldMk cId="3933572349" sldId="582"/>
        </pc:sldMkLst>
      </pc:sldChg>
      <pc:sldChg chg="modSp add mod ord">
        <pc:chgData name="Jim Fleming" userId="161791bae1afb603" providerId="LiveId" clId="{33935D0F-0367-5745-A841-4BB6B7169421}" dt="2023-10-22T01:15:40.067" v="360" actId="20578"/>
        <pc:sldMkLst>
          <pc:docMk/>
          <pc:sldMk cId="189513369" sldId="583"/>
        </pc:sldMkLst>
        <pc:spChg chg="mod">
          <ac:chgData name="Jim Fleming" userId="161791bae1afb603" providerId="LiveId" clId="{33935D0F-0367-5745-A841-4BB6B7169421}" dt="2023-10-15T23:55:07.085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3935D0F-0367-5745-A841-4BB6B7169421}" dt="2023-10-15T23:55:02.152" v="19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add del ord">
        <pc:chgData name="Jim Fleming" userId="161791bae1afb603" providerId="LiveId" clId="{33935D0F-0367-5745-A841-4BB6B7169421}" dt="2023-10-22T01:16:34.322" v="370" actId="2696"/>
        <pc:sldMkLst>
          <pc:docMk/>
          <pc:sldMk cId="3455261458" sldId="584"/>
        </pc:sldMkLst>
      </pc:sldChg>
      <pc:sldChg chg="add del">
        <pc:chgData name="Jim Fleming" userId="161791bae1afb603" providerId="LiveId" clId="{33935D0F-0367-5745-A841-4BB6B7169421}" dt="2023-10-22T01:16:35.169" v="371" actId="2696"/>
        <pc:sldMkLst>
          <pc:docMk/>
          <pc:sldMk cId="2324194049" sldId="585"/>
        </pc:sldMkLst>
      </pc:sldChg>
      <pc:sldChg chg="addSp modSp add mod ord modAnim">
        <pc:chgData name="Jim Fleming" userId="161791bae1afb603" providerId="LiveId" clId="{33935D0F-0367-5745-A841-4BB6B7169421}" dt="2023-10-22T01:16:29.175" v="367" actId="20578"/>
        <pc:sldMkLst>
          <pc:docMk/>
          <pc:sldMk cId="635347140" sldId="586"/>
        </pc:sldMkLst>
        <pc:spChg chg="mod">
          <ac:chgData name="Jim Fleming" userId="161791bae1afb603" providerId="LiveId" clId="{33935D0F-0367-5745-A841-4BB6B7169421}" dt="2023-10-22T00:15:53.296" v="75" actId="20577"/>
          <ac:spMkLst>
            <pc:docMk/>
            <pc:sldMk cId="635347140" sldId="586"/>
            <ac:spMk id="2" creationId="{1AC8C507-C381-A7EC-84C3-B88443D1F57A}"/>
          </ac:spMkLst>
        </pc:spChg>
        <pc:picChg chg="add mod">
          <ac:chgData name="Jim Fleming" userId="161791bae1afb603" providerId="LiveId" clId="{33935D0F-0367-5745-A841-4BB6B7169421}" dt="2023-10-22T00:16:27.101" v="78" actId="1076"/>
          <ac:picMkLst>
            <pc:docMk/>
            <pc:sldMk cId="635347140" sldId="586"/>
            <ac:picMk id="1026" creationId="{CBF3FD85-E93C-A469-80D7-222B1CFF49E9}"/>
          </ac:picMkLst>
        </pc:pic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4" creationId="{AEDF5382-DCB1-826D-374A-D5D66F678589}"/>
          </ac:cxnSpMkLst>
        </pc:cxnChg>
        <pc:cxnChg chg="add mod">
          <ac:chgData name="Jim Fleming" userId="161791bae1afb603" providerId="LiveId" clId="{33935D0F-0367-5745-A841-4BB6B7169421}" dt="2023-10-22T00:18:57.466" v="124" actId="692"/>
          <ac:cxnSpMkLst>
            <pc:docMk/>
            <pc:sldMk cId="635347140" sldId="586"/>
            <ac:cxnSpMk id="6" creationId="{3C236331-8F59-2CF6-7325-20494862AFD4}"/>
          </ac:cxnSpMkLst>
        </pc:cxnChg>
      </pc:sldChg>
      <pc:sldChg chg="add replId">
        <pc:chgData name="Jim Fleming" userId="161791bae1afb603" providerId="LiveId" clId="{33935D0F-0367-5745-A841-4BB6B7169421}" dt="2023-10-22T00:15:19.516" v="45" actId="2890"/>
        <pc:sldMkLst>
          <pc:docMk/>
          <pc:sldMk cId="451777237" sldId="587"/>
        </pc:sldMkLst>
      </pc:sldChg>
      <pc:sldChg chg="addSp delSp modSp add ord">
        <pc:chgData name="Jim Fleming" userId="161791bae1afb603" providerId="LiveId" clId="{33935D0F-0367-5745-A841-4BB6B7169421}" dt="2023-10-22T01:16:20.830" v="366" actId="20578"/>
        <pc:sldMkLst>
          <pc:docMk/>
          <pc:sldMk cId="4048874018" sldId="588"/>
        </pc:sldMkLst>
        <pc:picChg chg="del">
          <ac:chgData name="Jim Fleming" userId="161791bae1afb603" providerId="LiveId" clId="{33935D0F-0367-5745-A841-4BB6B7169421}" dt="2023-10-22T00:16:31.743" v="80" actId="478"/>
          <ac:picMkLst>
            <pc:docMk/>
            <pc:sldMk cId="4048874018" sldId="588"/>
            <ac:picMk id="1026" creationId="{CBF3FD85-E93C-A469-80D7-222B1CFF49E9}"/>
          </ac:picMkLst>
        </pc:picChg>
        <pc:picChg chg="add mod">
          <ac:chgData name="Jim Fleming" userId="161791bae1afb603" providerId="LiveId" clId="{33935D0F-0367-5745-A841-4BB6B7169421}" dt="2023-10-22T00:17:32.981" v="84" actId="1076"/>
          <ac:picMkLst>
            <pc:docMk/>
            <pc:sldMk cId="4048874018" sldId="588"/>
            <ac:picMk id="3074" creationId="{41AD378C-BB7A-C1E0-56C8-3387C8FBF906}"/>
          </ac:picMkLst>
        </pc:picChg>
      </pc:sldChg>
      <pc:sldChg chg="add ord">
        <pc:chgData name="Jim Fleming" userId="161791bae1afb603" providerId="LiveId" clId="{33935D0F-0367-5745-A841-4BB6B7169421}" dt="2023-10-22T01:16:31.573" v="368" actId="20578"/>
        <pc:sldMkLst>
          <pc:docMk/>
          <pc:sldMk cId="2439879541" sldId="589"/>
        </pc:sldMkLst>
      </pc:sldChg>
      <pc:sldChg chg="modSp add mod ord modShow">
        <pc:chgData name="Jim Fleming" userId="161791bae1afb603" providerId="LiveId" clId="{33935D0F-0367-5745-A841-4BB6B7169421}" dt="2023-10-22T01:15:42.734" v="361" actId="20578"/>
        <pc:sldMkLst>
          <pc:docMk/>
          <pc:sldMk cId="1553879679" sldId="590"/>
        </pc:sldMkLst>
        <pc:spChg chg="mod">
          <ac:chgData name="Jim Fleming" userId="161791bae1afb603" providerId="LiveId" clId="{33935D0F-0367-5745-A841-4BB6B7169421}" dt="2023-10-22T00:46:45.765" v="136" actId="113"/>
          <ac:spMkLst>
            <pc:docMk/>
            <pc:sldMk cId="1553879679" sldId="590"/>
            <ac:spMk id="3" creationId="{7AB4CD8A-D6E1-E979-8AB5-FC6B8EEB6AD5}"/>
          </ac:spMkLst>
        </pc:spChg>
      </pc:sldChg>
      <pc:sldChg chg="modSp add mod ord">
        <pc:chgData name="Jim Fleming" userId="161791bae1afb603" providerId="LiveId" clId="{33935D0F-0367-5745-A841-4BB6B7169421}" dt="2023-10-22T01:16:15.552" v="365" actId="20578"/>
        <pc:sldMkLst>
          <pc:docMk/>
          <pc:sldMk cId="3162966584" sldId="591"/>
        </pc:sldMkLst>
        <pc:spChg chg="mod">
          <ac:chgData name="Jim Fleming" userId="161791bae1afb603" providerId="LiveId" clId="{33935D0F-0367-5745-A841-4BB6B7169421}" dt="2023-10-22T00:47:21.743" v="141" actId="20577"/>
          <ac:spMkLst>
            <pc:docMk/>
            <pc:sldMk cId="3162966584" sldId="591"/>
            <ac:spMk id="3" creationId="{7AB4CD8A-D6E1-E979-8AB5-FC6B8EEB6AD5}"/>
          </ac:spMkLst>
        </pc:spChg>
      </pc:sldChg>
      <pc:sldChg chg="add">
        <pc:chgData name="Jim Fleming" userId="161791bae1afb603" providerId="LiveId" clId="{33935D0F-0367-5745-A841-4BB6B7169421}" dt="2023-10-22T00:47:28.608" v="142" actId="2890"/>
        <pc:sldMkLst>
          <pc:docMk/>
          <pc:sldMk cId="1772728538" sldId="592"/>
        </pc:sldMkLst>
      </pc:sldChg>
      <pc:sldChg chg="modSp add mod ord">
        <pc:chgData name="Jim Fleming" userId="161791bae1afb603" providerId="LiveId" clId="{33935D0F-0367-5745-A841-4BB6B7169421}" dt="2023-10-22T01:15:53.734" v="362" actId="20578"/>
        <pc:sldMkLst>
          <pc:docMk/>
          <pc:sldMk cId="1353522209" sldId="593"/>
        </pc:sldMkLst>
        <pc:spChg chg="mod">
          <ac:chgData name="Jim Fleming" userId="161791bae1afb603" providerId="LiveId" clId="{33935D0F-0367-5745-A841-4BB6B7169421}" dt="2023-10-22T00:48:16.830" v="151" actId="114"/>
          <ac:spMkLst>
            <pc:docMk/>
            <pc:sldMk cId="1353522209" sldId="593"/>
            <ac:spMk id="14" creationId="{5F776F3F-31E1-B7AA-5D11-1AB1A9490BFE}"/>
          </ac:spMkLst>
        </pc:spChg>
      </pc:sldChg>
      <pc:sldChg chg="addSp delSp modSp add mod ord modShow">
        <pc:chgData name="Jim Fleming" userId="161791bae1afb603" providerId="LiveId" clId="{33935D0F-0367-5745-A841-4BB6B7169421}" dt="2023-10-22T01:14:54.579" v="356" actId="20578"/>
        <pc:sldMkLst>
          <pc:docMk/>
          <pc:sldMk cId="2827314747" sldId="594"/>
        </pc:sldMkLst>
        <pc:spChg chg="add del">
          <ac:chgData name="Jim Fleming" userId="161791bae1afb603" providerId="LiveId" clId="{33935D0F-0367-5745-A841-4BB6B7169421}" dt="2023-10-22T00:52:25.735" v="178" actId="478"/>
          <ac:spMkLst>
            <pc:docMk/>
            <pc:sldMk cId="2827314747" sldId="594"/>
            <ac:spMk id="3" creationId="{CFE49C62-1B0F-2A34-9093-1843D855B26D}"/>
          </ac:spMkLst>
        </pc:spChg>
        <pc:spChg chg="add del">
          <ac:chgData name="Jim Fleming" userId="161791bae1afb603" providerId="LiveId" clId="{33935D0F-0367-5745-A841-4BB6B7169421}" dt="2023-10-22T00:52:31.587" v="180"/>
          <ac:spMkLst>
            <pc:docMk/>
            <pc:sldMk cId="2827314747" sldId="594"/>
            <ac:spMk id="4" creationId="{B73B25D6-42C9-ED93-FC64-9D24C5EBBF9C}"/>
          </ac:spMkLst>
        </pc:spChg>
        <pc:spChg chg="add del">
          <ac:chgData name="Jim Fleming" userId="161791bae1afb603" providerId="LiveId" clId="{33935D0F-0367-5745-A841-4BB6B7169421}" dt="2023-10-22T00:52:40.493" v="182" actId="21"/>
          <ac:spMkLst>
            <pc:docMk/>
            <pc:sldMk cId="2827314747" sldId="594"/>
            <ac:spMk id="5" creationId="{6AC92F2D-DE14-F5B5-7171-70EDA5A478F8}"/>
          </ac:spMkLst>
        </pc:spChg>
        <pc:spChg chg="mod">
          <ac:chgData name="Jim Fleming" userId="161791bae1afb603" providerId="LiveId" clId="{33935D0F-0367-5745-A841-4BB6B7169421}" dt="2023-10-22T00:54:10.627" v="349" actId="20577"/>
          <ac:spMkLst>
            <pc:docMk/>
            <pc:sldMk cId="2827314747" sldId="594"/>
            <ac:spMk id="14" creationId="{5F776F3F-31E1-B7AA-5D11-1AB1A9490BFE}"/>
          </ac:spMkLst>
        </pc:spChg>
        <pc:picChg chg="add mod modCrop">
          <ac:chgData name="Jim Fleming" userId="161791bae1afb603" providerId="LiveId" clId="{33935D0F-0367-5745-A841-4BB6B7169421}" dt="2023-10-22T00:53:28.895" v="195" actId="1366"/>
          <ac:picMkLst>
            <pc:docMk/>
            <pc:sldMk cId="2827314747" sldId="594"/>
            <ac:picMk id="7" creationId="{10090001-4AB7-30DC-6A47-CD5A64C4EF9F}"/>
          </ac:picMkLst>
        </pc:picChg>
        <pc:picChg chg="del">
          <ac:chgData name="Jim Fleming" userId="161791bae1afb603" providerId="LiveId" clId="{33935D0F-0367-5745-A841-4BB6B7169421}" dt="2023-10-22T00:53:19.620" v="193" actId="478"/>
          <ac:picMkLst>
            <pc:docMk/>
            <pc:sldMk cId="2827314747" sldId="594"/>
            <ac:picMk id="19458" creationId="{F736C715-19CB-B3D2-B442-21D233D279B0}"/>
          </ac:picMkLst>
        </pc:picChg>
      </pc:sldChg>
      <pc:sldChg chg="modSp add mod ord modShow">
        <pc:chgData name="Jim Fleming" userId="161791bae1afb603" providerId="LiveId" clId="{33935D0F-0367-5745-A841-4BB6B7169421}" dt="2023-10-22T01:16:08.695" v="364" actId="20578"/>
        <pc:sldMkLst>
          <pc:docMk/>
          <pc:sldMk cId="579971013" sldId="595"/>
        </pc:sldMkLst>
        <pc:spChg chg="mod">
          <ac:chgData name="Jim Fleming" userId="161791bae1afb603" providerId="LiveId" clId="{33935D0F-0367-5745-A841-4BB6B7169421}" dt="2023-10-22T01:04:42.038" v="353" actId="113"/>
          <ac:spMkLst>
            <pc:docMk/>
            <pc:sldMk cId="579971013" sldId="595"/>
            <ac:spMk id="14" creationId="{5F776F3F-31E1-B7AA-5D11-1AB1A9490BFE}"/>
          </ac:spMkLst>
        </pc:spChg>
      </pc:sldChg>
      <pc:sldChg chg="add">
        <pc:chgData name="Jim Fleming" userId="161791bae1afb603" providerId="LiveId" clId="{33935D0F-0367-5745-A841-4BB6B7169421}" dt="2023-10-22T01:15:23.765" v="357" actId="2890"/>
        <pc:sldMkLst>
          <pc:docMk/>
          <pc:sldMk cId="324454386" sldId="596"/>
        </pc:sldMkLst>
      </pc:sldChg>
      <pc:sldChg chg="add">
        <pc:chgData name="Jim Fleming" userId="161791bae1afb603" providerId="LiveId" clId="{33935D0F-0367-5745-A841-4BB6B7169421}" dt="2023-10-22T01:15:27.198" v="358" actId="2890"/>
        <pc:sldMkLst>
          <pc:docMk/>
          <pc:sldMk cId="1552704235" sldId="597"/>
        </pc:sldMkLst>
      </pc:sldChg>
      <pc:sldChg chg="add replId">
        <pc:chgData name="Jim Fleming" userId="161791bae1afb603" providerId="LiveId" clId="{33935D0F-0367-5745-A841-4BB6B7169421}" dt="2023-10-22T01:15:27.198" v="358" actId="2890"/>
        <pc:sldMkLst>
          <pc:docMk/>
          <pc:sldMk cId="1240252545" sldId="598"/>
        </pc:sldMkLst>
      </pc:sldChg>
      <pc:sldChg chg="add">
        <pc:chgData name="Jim Fleming" userId="161791bae1afb603" providerId="LiveId" clId="{33935D0F-0367-5745-A841-4BB6B7169421}" dt="2023-10-22T01:15:29.036" v="359" actId="2890"/>
        <pc:sldMkLst>
          <pc:docMk/>
          <pc:sldMk cId="2739435439" sldId="599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4129431730" sldId="600"/>
        </pc:sldMkLst>
      </pc:sldChg>
      <pc:sldChg chg="add replId">
        <pc:chgData name="Jim Fleming" userId="161791bae1afb603" providerId="LiveId" clId="{33935D0F-0367-5745-A841-4BB6B7169421}" dt="2023-10-22T01:15:29.036" v="359" actId="2890"/>
        <pc:sldMkLst>
          <pc:docMk/>
          <pc:sldMk cId="2070443933" sldId="601"/>
        </pc:sldMkLst>
      </pc:sldChg>
      <pc:sldChg chg="add del replId">
        <pc:chgData name="Jim Fleming" userId="161791bae1afb603" providerId="LiveId" clId="{33935D0F-0367-5745-A841-4BB6B7169421}" dt="2023-10-22T01:16:33.841" v="369" actId="2696"/>
        <pc:sldMkLst>
          <pc:docMk/>
          <pc:sldMk cId="3935953834" sldId="602"/>
        </pc:sldMkLst>
      </pc:sldChg>
    </pc:docChg>
  </pc:docChgLst>
  <pc:docChgLst>
    <pc:chgData name="Jim Fleming" userId="161791bae1afb603" providerId="LiveId" clId="{48B9084C-B511-8346-BAE3-04C6EB1CEBCC}"/>
    <pc:docChg chg="undo custSel addSld delSld modSld sldOrd">
      <pc:chgData name="Jim Fleming" userId="161791bae1afb603" providerId="LiveId" clId="{48B9084C-B511-8346-BAE3-04C6EB1CEBCC}" dt="2023-11-05T01:00:18.811" v="252"/>
      <pc:docMkLst>
        <pc:docMk/>
      </pc:docMkLst>
      <pc:sldChg chg="modSp mod">
        <pc:chgData name="Jim Fleming" userId="161791bae1afb603" providerId="LiveId" clId="{48B9084C-B511-8346-BAE3-04C6EB1CEBCC}" dt="2023-11-05T01:00:03.870" v="247" actId="20577"/>
        <pc:sldMkLst>
          <pc:docMk/>
          <pc:sldMk cId="270792197" sldId="563"/>
        </pc:sldMkLst>
        <pc:spChg chg="mod">
          <ac:chgData name="Jim Fleming" userId="161791bae1afb603" providerId="LiveId" clId="{48B9084C-B511-8346-BAE3-04C6EB1CEBCC}" dt="2023-11-05T01:00:03.870" v="247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8B9084C-B511-8346-BAE3-04C6EB1CEBCC}" dt="2023-11-05T00:31:13.232" v="32" actId="6549"/>
        <pc:sldMkLst>
          <pc:docMk/>
          <pc:sldMk cId="189513369" sldId="583"/>
        </pc:sldMkLst>
        <pc:spChg chg="mod">
          <ac:chgData name="Jim Fleming" userId="161791bae1afb603" providerId="LiveId" clId="{48B9084C-B511-8346-BAE3-04C6EB1CEBCC}" dt="2023-11-05T00:30:43.750" v="28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8B9084C-B511-8346-BAE3-04C6EB1CEBCC}" dt="2023-11-05T00:31:13.232" v="32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36.590" v="11" actId="2696"/>
        <pc:sldMkLst>
          <pc:docMk/>
          <pc:sldMk cId="635347140" sldId="586"/>
        </pc:sldMkLst>
      </pc:sldChg>
      <pc:sldChg chg="del">
        <pc:chgData name="Jim Fleming" userId="161791bae1afb603" providerId="LiveId" clId="{48B9084C-B511-8346-BAE3-04C6EB1CEBCC}" dt="2023-11-05T00:29:38.361" v="13" actId="2696"/>
        <pc:sldMkLst>
          <pc:docMk/>
          <pc:sldMk cId="2439879541" sldId="589"/>
        </pc:sldMkLst>
      </pc:sldChg>
      <pc:sldChg chg="del">
        <pc:chgData name="Jim Fleming" userId="161791bae1afb603" providerId="LiveId" clId="{48B9084C-B511-8346-BAE3-04C6EB1CEBCC}" dt="2023-11-05T00:31:31.050" v="36" actId="2696"/>
        <pc:sldMkLst>
          <pc:docMk/>
          <pc:sldMk cId="3162966584" sldId="591"/>
        </pc:sldMkLst>
      </pc:sldChg>
      <pc:sldChg chg="del">
        <pc:chgData name="Jim Fleming" userId="161791bae1afb603" providerId="LiveId" clId="{48B9084C-B511-8346-BAE3-04C6EB1CEBCC}" dt="2023-11-05T00:29:32.744" v="9" actId="2696"/>
        <pc:sldMkLst>
          <pc:docMk/>
          <pc:sldMk cId="2171697201" sldId="595"/>
        </pc:sldMkLst>
      </pc:sldChg>
      <pc:sldChg chg="del">
        <pc:chgData name="Jim Fleming" userId="161791bae1afb603" providerId="LiveId" clId="{48B9084C-B511-8346-BAE3-04C6EB1CEBCC}" dt="2023-11-05T00:29:29.931" v="8" actId="2696"/>
        <pc:sldMkLst>
          <pc:docMk/>
          <pc:sldMk cId="4152632544" sldId="597"/>
        </pc:sldMkLst>
      </pc:sldChg>
      <pc:sldChg chg="del">
        <pc:chgData name="Jim Fleming" userId="161791bae1afb603" providerId="LiveId" clId="{48B9084C-B511-8346-BAE3-04C6EB1CEBCC}" dt="2023-11-05T00:29:33.931" v="10" actId="2696"/>
        <pc:sldMkLst>
          <pc:docMk/>
          <pc:sldMk cId="3106774218" sldId="598"/>
        </pc:sldMkLst>
      </pc:sldChg>
      <pc:sldChg chg="del">
        <pc:chgData name="Jim Fleming" userId="161791bae1afb603" providerId="LiveId" clId="{48B9084C-B511-8346-BAE3-04C6EB1CEBCC}" dt="2023-11-05T00:29:39.329" v="14" actId="2696"/>
        <pc:sldMkLst>
          <pc:docMk/>
          <pc:sldMk cId="185462937" sldId="599"/>
        </pc:sldMkLst>
      </pc:sldChg>
      <pc:sldChg chg="modSp mod">
        <pc:chgData name="Jim Fleming" userId="161791bae1afb603" providerId="LiveId" clId="{48B9084C-B511-8346-BAE3-04C6EB1CEBCC}" dt="2023-11-05T00:41:37.023" v="233"/>
        <pc:sldMkLst>
          <pc:docMk/>
          <pc:sldMk cId="3938386549" sldId="601"/>
        </pc:sldMkLst>
        <pc:spChg chg="mod">
          <ac:chgData name="Jim Fleming" userId="161791bae1afb603" providerId="LiveId" clId="{48B9084C-B511-8346-BAE3-04C6EB1CEBCC}" dt="2023-11-05T00:41:37.023" v="233"/>
          <ac:spMkLst>
            <pc:docMk/>
            <pc:sldMk cId="3938386549" sldId="60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52.645" v="15" actId="2696"/>
        <pc:sldMkLst>
          <pc:docMk/>
          <pc:sldMk cId="3816961653" sldId="602"/>
        </pc:sldMkLst>
      </pc:sldChg>
      <pc:sldChg chg="del">
        <pc:chgData name="Jim Fleming" userId="161791bae1afb603" providerId="LiveId" clId="{48B9084C-B511-8346-BAE3-04C6EB1CEBCC}" dt="2023-11-05T00:29:54.462" v="17" actId="2696"/>
        <pc:sldMkLst>
          <pc:docMk/>
          <pc:sldMk cId="1455650365" sldId="603"/>
        </pc:sldMkLst>
      </pc:sldChg>
      <pc:sldChg chg="del">
        <pc:chgData name="Jim Fleming" userId="161791bae1afb603" providerId="LiveId" clId="{48B9084C-B511-8346-BAE3-04C6EB1CEBCC}" dt="2023-11-05T00:30:33.369" v="21" actId="2696"/>
        <pc:sldMkLst>
          <pc:docMk/>
          <pc:sldMk cId="3293515819" sldId="604"/>
        </pc:sldMkLst>
      </pc:sldChg>
      <pc:sldChg chg="del">
        <pc:chgData name="Jim Fleming" userId="161791bae1afb603" providerId="LiveId" clId="{48B9084C-B511-8346-BAE3-04C6EB1CEBCC}" dt="2023-11-05T00:30:33.906" v="22" actId="2696"/>
        <pc:sldMkLst>
          <pc:docMk/>
          <pc:sldMk cId="822625095" sldId="605"/>
        </pc:sldMkLst>
      </pc:sldChg>
      <pc:sldChg chg="del">
        <pc:chgData name="Jim Fleming" userId="161791bae1afb603" providerId="LiveId" clId="{48B9084C-B511-8346-BAE3-04C6EB1CEBCC}" dt="2023-11-05T00:44:37.254" v="238" actId="2696"/>
        <pc:sldMkLst>
          <pc:docMk/>
          <pc:sldMk cId="2600524677" sldId="606"/>
        </pc:sldMkLst>
      </pc:sldChg>
      <pc:sldChg chg="modSp mod ord">
        <pc:chgData name="Jim Fleming" userId="161791bae1afb603" providerId="LiveId" clId="{48B9084C-B511-8346-BAE3-04C6EB1CEBCC}" dt="2023-11-05T00:44:17.986" v="236" actId="20578"/>
        <pc:sldMkLst>
          <pc:docMk/>
          <pc:sldMk cId="683045052" sldId="607"/>
        </pc:sldMkLst>
        <pc:spChg chg="mod">
          <ac:chgData name="Jim Fleming" userId="161791bae1afb603" providerId="LiveId" clId="{48B9084C-B511-8346-BAE3-04C6EB1CEBCC}" dt="2023-11-05T00:40:48.335" v="227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29:27.403" v="6" actId="2696"/>
        <pc:sldMkLst>
          <pc:docMk/>
          <pc:sldMk cId="2763185335" sldId="613"/>
        </pc:sldMkLst>
      </pc:sldChg>
      <pc:sldChg chg="del">
        <pc:chgData name="Jim Fleming" userId="161791bae1afb603" providerId="LiveId" clId="{48B9084C-B511-8346-BAE3-04C6EB1CEBCC}" dt="2023-11-05T00:29:28.592" v="7" actId="2696"/>
        <pc:sldMkLst>
          <pc:docMk/>
          <pc:sldMk cId="4232455672" sldId="614"/>
        </pc:sldMkLst>
      </pc:sldChg>
      <pc:sldChg chg="addSp delSp modSp mod">
        <pc:chgData name="Jim Fleming" userId="161791bae1afb603" providerId="LiveId" clId="{48B9084C-B511-8346-BAE3-04C6EB1CEBCC}" dt="2023-11-05T00:32:20.628" v="60" actId="2711"/>
        <pc:sldMkLst>
          <pc:docMk/>
          <pc:sldMk cId="191869438" sldId="615"/>
        </pc:sldMkLst>
        <pc:spChg chg="add mod">
          <ac:chgData name="Jim Fleming" userId="161791bae1afb603" providerId="LiveId" clId="{48B9084C-B511-8346-BAE3-04C6EB1CEBCC}" dt="2023-11-05T00:32:20.628" v="60" actId="2711"/>
          <ac:spMkLst>
            <pc:docMk/>
            <pc:sldMk cId="191869438" sldId="615"/>
            <ac:spMk id="2" creationId="{1BF936C1-00F8-7EA5-84EB-4B0F835DB3FF}"/>
          </ac:spMkLst>
        </pc:spChg>
        <pc:picChg chg="add">
          <ac:chgData name="Jim Fleming" userId="161791bae1afb603" providerId="LiveId" clId="{48B9084C-B511-8346-BAE3-04C6EB1CEBCC}" dt="2023-11-05T00:31:46.161" v="38"/>
          <ac:picMkLst>
            <pc:docMk/>
            <pc:sldMk cId="191869438" sldId="615"/>
            <ac:picMk id="1026" creationId="{845DB497-9AF6-5066-1C81-A9C156647389}"/>
          </ac:picMkLst>
        </pc:picChg>
        <pc:picChg chg="del">
          <ac:chgData name="Jim Fleming" userId="161791bae1afb603" providerId="LiveId" clId="{48B9084C-B511-8346-BAE3-04C6EB1CEBCC}" dt="2023-11-05T00:31:33.210" v="37" actId="478"/>
          <ac:picMkLst>
            <pc:docMk/>
            <pc:sldMk cId="191869438" sldId="615"/>
            <ac:picMk id="7170" creationId="{DC8DFB3D-CD64-341B-F212-CA848511DF5D}"/>
          </ac:picMkLst>
        </pc:picChg>
      </pc:sldChg>
      <pc:sldChg chg="del">
        <pc:chgData name="Jim Fleming" userId="161791bae1afb603" providerId="LiveId" clId="{48B9084C-B511-8346-BAE3-04C6EB1CEBCC}" dt="2023-11-05T00:29:53.499" v="16" actId="2696"/>
        <pc:sldMkLst>
          <pc:docMk/>
          <pc:sldMk cId="65377899" sldId="616"/>
        </pc:sldMkLst>
      </pc:sldChg>
      <pc:sldChg chg="modSp add mod">
        <pc:chgData name="Jim Fleming" userId="161791bae1afb603" providerId="LiveId" clId="{48B9084C-B511-8346-BAE3-04C6EB1CEBCC}" dt="2023-11-05T00:31:18.355" v="35" actId="20577"/>
        <pc:sldMkLst>
          <pc:docMk/>
          <pc:sldMk cId="1771867604" sldId="616"/>
        </pc:sldMkLst>
        <pc:spChg chg="mod">
          <ac:chgData name="Jim Fleming" userId="161791bae1afb603" providerId="LiveId" clId="{48B9084C-B511-8346-BAE3-04C6EB1CEBCC}" dt="2023-11-05T00:31:18.355" v="35" actId="20577"/>
          <ac:spMkLst>
            <pc:docMk/>
            <pc:sldMk cId="1771867604" sldId="616"/>
            <ac:spMk id="5" creationId="{FDC8D6C2-5F52-D34B-23A0-601FDE73D0F9}"/>
          </ac:spMkLst>
        </pc:spChg>
      </pc:sldChg>
      <pc:sldChg chg="del">
        <pc:chgData name="Jim Fleming" userId="161791bae1afb603" providerId="LiveId" clId="{48B9084C-B511-8346-BAE3-04C6EB1CEBCC}" dt="2023-11-05T00:29:55.219" v="18" actId="2696"/>
        <pc:sldMkLst>
          <pc:docMk/>
          <pc:sldMk cId="2122332089" sldId="617"/>
        </pc:sldMkLst>
      </pc:sldChg>
      <pc:sldChg chg="addSp delSp modSp add del mod ord">
        <pc:chgData name="Jim Fleming" userId="161791bae1afb603" providerId="LiveId" clId="{48B9084C-B511-8346-BAE3-04C6EB1CEBCC}" dt="2023-11-05T00:37:29.234" v="100" actId="2696"/>
        <pc:sldMkLst>
          <pc:docMk/>
          <pc:sldMk cId="2857941999" sldId="617"/>
        </pc:sldMkLst>
        <pc:spChg chg="mod">
          <ac:chgData name="Jim Fleming" userId="161791bae1afb603" providerId="LiveId" clId="{48B9084C-B511-8346-BAE3-04C6EB1CEBCC}" dt="2023-11-05T00:36:21.507" v="91" actId="20577"/>
          <ac:spMkLst>
            <pc:docMk/>
            <pc:sldMk cId="2857941999" sldId="617"/>
            <ac:spMk id="14" creationId="{5F776F3F-31E1-B7AA-5D11-1AB1A9490BFE}"/>
          </ac:spMkLst>
        </pc:spChg>
        <pc:picChg chg="del">
          <ac:chgData name="Jim Fleming" userId="161791bae1afb603" providerId="LiveId" clId="{48B9084C-B511-8346-BAE3-04C6EB1CEBCC}" dt="2023-11-05T00:36:24.263" v="92" actId="478"/>
          <ac:picMkLst>
            <pc:docMk/>
            <pc:sldMk cId="2857941999" sldId="617"/>
            <ac:picMk id="7" creationId="{10090001-4AB7-30DC-6A47-CD5A64C4EF9F}"/>
          </ac:picMkLst>
        </pc:picChg>
        <pc:picChg chg="add mod">
          <ac:chgData name="Jim Fleming" userId="161791bae1afb603" providerId="LiveId" clId="{48B9084C-B511-8346-BAE3-04C6EB1CEBCC}" dt="2023-11-05T00:36:54.313" v="97" actId="1366"/>
          <ac:picMkLst>
            <pc:docMk/>
            <pc:sldMk cId="2857941999" sldId="617"/>
            <ac:picMk id="2050" creationId="{0EB293ED-DBC0-5C19-4856-F69FC16E54ED}"/>
          </ac:picMkLst>
        </pc:picChg>
      </pc:sldChg>
      <pc:sldChg chg="del">
        <pc:chgData name="Jim Fleming" userId="161791bae1afb603" providerId="LiveId" clId="{48B9084C-B511-8346-BAE3-04C6EB1CEBCC}" dt="2023-11-05T00:30:35.239" v="23" actId="2696"/>
        <pc:sldMkLst>
          <pc:docMk/>
          <pc:sldMk cId="620506558" sldId="618"/>
        </pc:sldMkLst>
      </pc:sldChg>
      <pc:sldChg chg="add ord replId">
        <pc:chgData name="Jim Fleming" userId="161791bae1afb603" providerId="LiveId" clId="{48B9084C-B511-8346-BAE3-04C6EB1CEBCC}" dt="2023-11-05T00:35:35.494" v="62" actId="20578"/>
        <pc:sldMkLst>
          <pc:docMk/>
          <pc:sldMk cId="2966094806" sldId="618"/>
        </pc:sldMkLst>
      </pc:sldChg>
      <pc:sldChg chg="add del ord replId">
        <pc:chgData name="Jim Fleming" userId="161791bae1afb603" providerId="LiveId" clId="{48B9084C-B511-8346-BAE3-04C6EB1CEBCC}" dt="2023-11-05T00:37:22.623" v="98" actId="2696"/>
        <pc:sldMkLst>
          <pc:docMk/>
          <pc:sldMk cId="776933989" sldId="619"/>
        </pc:sldMkLst>
      </pc:sldChg>
      <pc:sldChg chg="del">
        <pc:chgData name="Jim Fleming" userId="161791bae1afb603" providerId="LiveId" clId="{48B9084C-B511-8346-BAE3-04C6EB1CEBCC}" dt="2023-11-05T00:29:37.540" v="12" actId="2696"/>
        <pc:sldMkLst>
          <pc:docMk/>
          <pc:sldMk cId="1072035839" sldId="619"/>
        </pc:sldMkLst>
      </pc:sldChg>
      <pc:sldChg chg="modSp add mod ord">
        <pc:chgData name="Jim Fleming" userId="161791bae1afb603" providerId="LiveId" clId="{48B9084C-B511-8346-BAE3-04C6EB1CEBCC}" dt="2023-11-05T01:00:08.028" v="248"/>
        <pc:sldMkLst>
          <pc:docMk/>
          <pc:sldMk cId="1178792350" sldId="620"/>
        </pc:sldMkLst>
        <pc:spChg chg="mod">
          <ac:chgData name="Jim Fleming" userId="161791bae1afb603" providerId="LiveId" clId="{48B9084C-B511-8346-BAE3-04C6EB1CEBCC}" dt="2023-11-05T01:00:08.028" v="248"/>
          <ac:spMkLst>
            <pc:docMk/>
            <pc:sldMk cId="1178792350" sldId="620"/>
            <ac:spMk id="2" creationId="{1AC8C507-C381-A7EC-84C3-B88443D1F57A}"/>
          </ac:spMkLst>
        </pc:spChg>
      </pc:sldChg>
      <pc:sldChg chg="del">
        <pc:chgData name="Jim Fleming" userId="161791bae1afb603" providerId="LiveId" clId="{48B9084C-B511-8346-BAE3-04C6EB1CEBCC}" dt="2023-11-05T00:30:30.820" v="20" actId="2696"/>
        <pc:sldMkLst>
          <pc:docMk/>
          <pc:sldMk cId="3878621202" sldId="620"/>
        </pc:sldMkLst>
      </pc:sldChg>
      <pc:sldChg chg="modSp add mod ord">
        <pc:chgData name="Jim Fleming" userId="161791bae1afb603" providerId="LiveId" clId="{48B9084C-B511-8346-BAE3-04C6EB1CEBCC}" dt="2023-11-05T00:44:06.154" v="235" actId="20577"/>
        <pc:sldMkLst>
          <pc:docMk/>
          <pc:sldMk cId="168883434" sldId="621"/>
        </pc:sldMkLst>
        <pc:spChg chg="mod">
          <ac:chgData name="Jim Fleming" userId="161791bae1afb603" providerId="LiveId" clId="{48B9084C-B511-8346-BAE3-04C6EB1CEBCC}" dt="2023-11-05T00:44:06.154" v="235" actId="20577"/>
          <ac:spMkLst>
            <pc:docMk/>
            <pc:sldMk cId="168883434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48B9084C-B511-8346-BAE3-04C6EB1CEBCC}" dt="2023-11-05T00:30:29.936" v="19" actId="2696"/>
        <pc:sldMkLst>
          <pc:docMk/>
          <pc:sldMk cId="1580791344" sldId="621"/>
        </pc:sldMkLst>
      </pc:sldChg>
      <pc:sldChg chg="modSp add mod ord">
        <pc:chgData name="Jim Fleming" userId="161791bae1afb603" providerId="LiveId" clId="{48B9084C-B511-8346-BAE3-04C6EB1CEBCC}" dt="2023-11-05T01:00:11.068" v="249"/>
        <pc:sldMkLst>
          <pc:docMk/>
          <pc:sldMk cId="833004635" sldId="622"/>
        </pc:sldMkLst>
        <pc:spChg chg="mod">
          <ac:chgData name="Jim Fleming" userId="161791bae1afb603" providerId="LiveId" clId="{48B9084C-B511-8346-BAE3-04C6EB1CEBCC}" dt="2023-11-05T01:00:11.068" v="249"/>
          <ac:spMkLst>
            <pc:docMk/>
            <pc:sldMk cId="833004635" sldId="622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3.600" v="250"/>
        <pc:sldMkLst>
          <pc:docMk/>
          <pc:sldMk cId="1342366298" sldId="623"/>
        </pc:sldMkLst>
        <pc:spChg chg="mod">
          <ac:chgData name="Jim Fleming" userId="161791bae1afb603" providerId="LiveId" clId="{48B9084C-B511-8346-BAE3-04C6EB1CEBCC}" dt="2023-11-05T01:00:13.600" v="250"/>
          <ac:spMkLst>
            <pc:docMk/>
            <pc:sldMk cId="1342366298" sldId="623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6.170" v="251"/>
        <pc:sldMkLst>
          <pc:docMk/>
          <pc:sldMk cId="923066462" sldId="624"/>
        </pc:sldMkLst>
        <pc:spChg chg="mod">
          <ac:chgData name="Jim Fleming" userId="161791bae1afb603" providerId="LiveId" clId="{48B9084C-B511-8346-BAE3-04C6EB1CEBCC}" dt="2023-11-05T01:00:16.170" v="251"/>
          <ac:spMkLst>
            <pc:docMk/>
            <pc:sldMk cId="923066462" sldId="624"/>
            <ac:spMk id="2" creationId="{1AC8C507-C381-A7EC-84C3-B88443D1F57A}"/>
          </ac:spMkLst>
        </pc:spChg>
      </pc:sldChg>
      <pc:sldChg chg="modSp add mod ord">
        <pc:chgData name="Jim Fleming" userId="161791bae1afb603" providerId="LiveId" clId="{48B9084C-B511-8346-BAE3-04C6EB1CEBCC}" dt="2023-11-05T01:00:18.811" v="252"/>
        <pc:sldMkLst>
          <pc:docMk/>
          <pc:sldMk cId="414640567" sldId="625"/>
        </pc:sldMkLst>
        <pc:spChg chg="mod">
          <ac:chgData name="Jim Fleming" userId="161791bae1afb603" providerId="LiveId" clId="{48B9084C-B511-8346-BAE3-04C6EB1CEBCC}" dt="2023-11-05T01:00:18.811" v="252"/>
          <ac:spMkLst>
            <pc:docMk/>
            <pc:sldMk cId="414640567" sldId="625"/>
            <ac:spMk id="2" creationId="{1AC8C507-C381-A7EC-84C3-B88443D1F57A}"/>
          </ac:spMkLst>
        </pc:spChg>
      </pc:sldChg>
      <pc:sldChg chg="addSp delSp modSp add mod setBg">
        <pc:chgData name="Jim Fleming" userId="161791bae1afb603" providerId="LiveId" clId="{48B9084C-B511-8346-BAE3-04C6EB1CEBCC}" dt="2023-11-05T00:52:56.437" v="245" actId="26606"/>
        <pc:sldMkLst>
          <pc:docMk/>
          <pc:sldMk cId="2098351676" sldId="626"/>
        </pc:sldMkLst>
        <pc:spChg chg="del">
          <ac:chgData name="Jim Fleming" userId="161791bae1afb603" providerId="LiveId" clId="{48B9084C-B511-8346-BAE3-04C6EB1CEBCC}" dt="2023-11-05T00:48:59.913" v="242" actId="478"/>
          <ac:spMkLst>
            <pc:docMk/>
            <pc:sldMk cId="2098351676" sldId="626"/>
            <ac:spMk id="2" creationId="{1AC8C507-C381-A7EC-84C3-B88443D1F57A}"/>
          </ac:spMkLst>
        </pc:spChg>
        <pc:spChg chg="add del mod">
          <ac:chgData name="Jim Fleming" userId="161791bae1afb603" providerId="LiveId" clId="{48B9084C-B511-8346-BAE3-04C6EB1CEBCC}" dt="2023-11-05T00:49:00.699" v="243" actId="478"/>
          <ac:spMkLst>
            <pc:docMk/>
            <pc:sldMk cId="2098351676" sldId="626"/>
            <ac:spMk id="4" creationId="{5FDC75B2-9CEE-8BD1-3DE2-02F3F853C76E}"/>
          </ac:spMkLst>
        </pc:spChg>
        <pc:spChg chg="add">
          <ac:chgData name="Jim Fleming" userId="161791bae1afb603" providerId="LiveId" clId="{48B9084C-B511-8346-BAE3-04C6EB1CEBCC}" dt="2023-11-05T00:52:56.437" v="245" actId="26606"/>
          <ac:spMkLst>
            <pc:docMk/>
            <pc:sldMk cId="2098351676" sldId="626"/>
            <ac:spMk id="4103" creationId="{42A4FC2C-047E-45A5-965D-8E1E3BF09BC6}"/>
          </ac:spMkLst>
        </pc:spChg>
        <pc:picChg chg="add mod">
          <ac:chgData name="Jim Fleming" userId="161791bae1afb603" providerId="LiveId" clId="{48B9084C-B511-8346-BAE3-04C6EB1CEBCC}" dt="2023-11-05T00:52:56.437" v="245" actId="26606"/>
          <ac:picMkLst>
            <pc:docMk/>
            <pc:sldMk cId="2098351676" sldId="626"/>
            <ac:picMk id="4098" creationId="{F725D975-8205-584E-9425-5504BF968C5F}"/>
          </ac:picMkLst>
        </pc:picChg>
      </pc:sldChg>
    </pc:docChg>
  </pc:docChgLst>
  <pc:docChgLst>
    <pc:chgData name="Jim Fleming" userId="161791bae1afb603" providerId="LiveId" clId="{A2904602-DCEE-A049-80B4-987AF77A3153}"/>
    <pc:docChg chg="undo custSel addSld delSld modSld sldOrd">
      <pc:chgData name="Jim Fleming" userId="161791bae1afb603" providerId="LiveId" clId="{A2904602-DCEE-A049-80B4-987AF77A3153}" dt="2023-09-23T23:07:33.630" v="353" actId="20577"/>
      <pc:docMkLst>
        <pc:docMk/>
      </pc:docMkLst>
      <pc:sldChg chg="del">
        <pc:chgData name="Jim Fleming" userId="161791bae1afb603" providerId="LiveId" clId="{A2904602-DCEE-A049-80B4-987AF77A3153}" dt="2023-09-23T23:05:06.260" v="322" actId="2696"/>
        <pc:sldMkLst>
          <pc:docMk/>
          <pc:sldMk cId="2988817297" sldId="382"/>
        </pc:sldMkLst>
      </pc:sldChg>
      <pc:sldChg chg="modSp mod">
        <pc:chgData name="Jim Fleming" userId="161791bae1afb603" providerId="LiveId" clId="{A2904602-DCEE-A049-80B4-987AF77A3153}" dt="2023-09-23T23:06:45.640" v="324" actId="20577"/>
        <pc:sldMkLst>
          <pc:docMk/>
          <pc:sldMk cId="2681928121" sldId="431"/>
        </pc:sldMkLst>
        <pc:spChg chg="mod">
          <ac:chgData name="Jim Fleming" userId="161791bae1afb603" providerId="LiveId" clId="{A2904602-DCEE-A049-80B4-987AF77A3153}" dt="2023-09-23T23:06:45.640" v="324" actId="20577"/>
          <ac:spMkLst>
            <pc:docMk/>
            <pc:sldMk cId="2681928121" sldId="431"/>
            <ac:spMk id="2" creationId="{56E8B136-55D1-C229-815B-0FAB21102D38}"/>
          </ac:spMkLst>
        </pc:spChg>
      </pc:sldChg>
      <pc:sldChg chg="del">
        <pc:chgData name="Jim Fleming" userId="161791bae1afb603" providerId="LiveId" clId="{A2904602-DCEE-A049-80B4-987AF77A3153}" dt="2023-09-23T23:01:35.439" v="282" actId="2696"/>
        <pc:sldMkLst>
          <pc:docMk/>
          <pc:sldMk cId="3544828559" sldId="467"/>
        </pc:sldMkLst>
      </pc:sldChg>
      <pc:sldChg chg="modSp mod">
        <pc:chgData name="Jim Fleming" userId="161791bae1afb603" providerId="LiveId" clId="{A2904602-DCEE-A049-80B4-987AF77A3153}" dt="2023-09-23T23:07:33.630" v="353" actId="20577"/>
        <pc:sldMkLst>
          <pc:docMk/>
          <pc:sldMk cId="1520490589" sldId="468"/>
        </pc:sldMkLst>
        <pc:spChg chg="mod">
          <ac:chgData name="Jim Fleming" userId="161791bae1afb603" providerId="LiveId" clId="{A2904602-DCEE-A049-80B4-987AF77A3153}" dt="2023-09-23T23:07:33.630" v="353" actId="20577"/>
          <ac:spMkLst>
            <pc:docMk/>
            <pc:sldMk cId="1520490589" sldId="468"/>
            <ac:spMk id="2" creationId="{1AC8C507-C381-A7EC-84C3-B88443D1F57A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066688916" sldId="46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3037771443" sldId="47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407361361" sldId="47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351739050" sldId="47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112206451" sldId="47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522914671" sldId="47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6836955" sldId="47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95635040" sldId="47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26850856" sldId="47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4009306785" sldId="47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08993633" sldId="47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467839692" sldId="48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693998690" sldId="481"/>
        </pc:sldMkLst>
      </pc:sldChg>
      <pc:sldChg chg="del">
        <pc:chgData name="Jim Fleming" userId="161791bae1afb603" providerId="LiveId" clId="{A2904602-DCEE-A049-80B4-987AF77A3153}" dt="2023-09-23T22:51:53.484" v="1" actId="2696"/>
        <pc:sldMkLst>
          <pc:docMk/>
          <pc:sldMk cId="334323681" sldId="483"/>
        </pc:sldMkLst>
      </pc:sldChg>
      <pc:sldChg chg="del">
        <pc:chgData name="Jim Fleming" userId="161791bae1afb603" providerId="LiveId" clId="{A2904602-DCEE-A049-80B4-987AF77A3153}" dt="2023-09-23T22:53:21.187" v="32" actId="2696"/>
        <pc:sldMkLst>
          <pc:docMk/>
          <pc:sldMk cId="2824961793" sldId="485"/>
        </pc:sldMkLst>
      </pc:sldChg>
      <pc:sldChg chg="del">
        <pc:chgData name="Jim Fleming" userId="161791bae1afb603" providerId="LiveId" clId="{A2904602-DCEE-A049-80B4-987AF77A3153}" dt="2023-09-23T22:51:54.358" v="2" actId="2696"/>
        <pc:sldMkLst>
          <pc:docMk/>
          <pc:sldMk cId="3709128226" sldId="486"/>
        </pc:sldMkLst>
      </pc:sldChg>
      <pc:sldChg chg="modSp mod ord">
        <pc:chgData name="Jim Fleming" userId="161791bae1afb603" providerId="LiveId" clId="{A2904602-DCEE-A049-80B4-987AF77A3153}" dt="2023-09-23T22:52:48.345" v="27" actId="6549"/>
        <pc:sldMkLst>
          <pc:docMk/>
          <pc:sldMk cId="95395388" sldId="487"/>
        </pc:sldMkLst>
        <pc:spChg chg="mod">
          <ac:chgData name="Jim Fleming" userId="161791bae1afb603" providerId="LiveId" clId="{A2904602-DCEE-A049-80B4-987AF77A3153}" dt="2023-09-23T22:52:48.345" v="27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2:52:40.504" v="26" actId="113"/>
          <ac:spMkLst>
            <pc:docMk/>
            <pc:sldMk cId="95395388" sldId="487"/>
            <ac:spMk id="5" creationId="{FDC8D6C2-5F52-D34B-23A0-601FDE73D0F9}"/>
          </ac:spMkLst>
        </pc:spChg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4236585449" sldId="488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2138533639" sldId="489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773743807" sldId="490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321751761" sldId="491"/>
        </pc:sldMkLst>
      </pc:sldChg>
      <pc:sldChg chg="del">
        <pc:chgData name="Jim Fleming" userId="161791bae1afb603" providerId="LiveId" clId="{A2904602-DCEE-A049-80B4-987AF77A3153}" dt="2023-09-23T22:53:19.566" v="31" actId="2696"/>
        <pc:sldMkLst>
          <pc:docMk/>
          <pc:sldMk cId="1840517385" sldId="504"/>
        </pc:sldMkLst>
      </pc:sldChg>
      <pc:sldChg chg="del">
        <pc:chgData name="Jim Fleming" userId="161791bae1afb603" providerId="LiveId" clId="{A2904602-DCEE-A049-80B4-987AF77A3153}" dt="2023-09-23T22:51:55.077" v="3" actId="2696"/>
        <pc:sldMkLst>
          <pc:docMk/>
          <pc:sldMk cId="3278007702" sldId="505"/>
        </pc:sldMkLst>
      </pc:sldChg>
      <pc:sldChg chg="del">
        <pc:chgData name="Jim Fleming" userId="161791bae1afb603" providerId="LiveId" clId="{A2904602-DCEE-A049-80B4-987AF77A3153}" dt="2023-09-23T22:51:58.305" v="4" actId="2696"/>
        <pc:sldMkLst>
          <pc:docMk/>
          <pc:sldMk cId="4287106677" sldId="50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366899281" sldId="50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822023154" sldId="50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776758582" sldId="50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80028980" sldId="510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15059262" sldId="511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523544403" sldId="512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3259361179" sldId="513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095693394" sldId="514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206136913" sldId="515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085568665" sldId="516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91161826" sldId="517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845338957" sldId="518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2438835787" sldId="519"/>
        </pc:sldMkLst>
      </pc:sldChg>
      <pc:sldChg chg="del">
        <pc:chgData name="Jim Fleming" userId="161791bae1afb603" providerId="LiveId" clId="{A2904602-DCEE-A049-80B4-987AF77A3153}" dt="2023-09-23T22:51:51.668" v="0" actId="2696"/>
        <pc:sldMkLst>
          <pc:docMk/>
          <pc:sldMk cId="1179214698" sldId="520"/>
        </pc:sldMkLst>
      </pc:sldChg>
      <pc:sldChg chg="modSp mod ord">
        <pc:chgData name="Jim Fleming" userId="161791bae1afb603" providerId="LiveId" clId="{A2904602-DCEE-A049-80B4-987AF77A3153}" dt="2023-09-23T22:52:53.377" v="30" actId="6549"/>
        <pc:sldMkLst>
          <pc:docMk/>
          <pc:sldMk cId="585080306" sldId="521"/>
        </pc:sldMkLst>
        <pc:spChg chg="mod">
          <ac:chgData name="Jim Fleming" userId="161791bae1afb603" providerId="LiveId" clId="{A2904602-DCEE-A049-80B4-987AF77A3153}" dt="2023-09-23T22:52:53.377" v="30" actId="6549"/>
          <ac:spMkLst>
            <pc:docMk/>
            <pc:sldMk cId="585080306" sldId="521"/>
            <ac:spMk id="2" creationId="{1AC8C507-C381-A7EC-84C3-B88443D1F57A}"/>
          </ac:spMkLst>
        </pc:spChg>
      </pc:sldChg>
      <pc:sldChg chg="addSp modSp add del mod ord modShow">
        <pc:chgData name="Jim Fleming" userId="161791bae1afb603" providerId="LiveId" clId="{A2904602-DCEE-A049-80B4-987AF77A3153}" dt="2023-09-23T23:01:17" v="281" actId="2696"/>
        <pc:sldMkLst>
          <pc:docMk/>
          <pc:sldMk cId="671289924" sldId="522"/>
        </pc:sldMkLst>
        <pc:spChg chg="mod">
          <ac:chgData name="Jim Fleming" userId="161791bae1afb603" providerId="LiveId" clId="{A2904602-DCEE-A049-80B4-987AF77A3153}" dt="2023-09-23T22:53:38.167" v="39" actId="20577"/>
          <ac:spMkLst>
            <pc:docMk/>
            <pc:sldMk cId="671289924" sldId="522"/>
            <ac:spMk id="2" creationId="{56E8B136-55D1-C229-815B-0FAB21102D38}"/>
          </ac:spMkLst>
        </pc:spChg>
        <pc:spChg chg="mod">
          <ac:chgData name="Jim Fleming" userId="161791bae1afb603" providerId="LiveId" clId="{A2904602-DCEE-A049-80B4-987AF77A3153}" dt="2023-09-23T22:56:17.133" v="175" actId="20577"/>
          <ac:spMkLst>
            <pc:docMk/>
            <pc:sldMk cId="671289924" sldId="522"/>
            <ac:spMk id="3" creationId="{D7D72439-284A-008E-61E4-489A6FFD0D14}"/>
          </ac:spMkLst>
        </pc:spChg>
        <pc:spChg chg="mod">
          <ac:chgData name="Jim Fleming" userId="161791bae1afb603" providerId="LiveId" clId="{A2904602-DCEE-A049-80B4-987AF77A3153}" dt="2023-09-23T22:56:59.079" v="214" actId="1076"/>
          <ac:spMkLst>
            <pc:docMk/>
            <pc:sldMk cId="671289924" sldId="522"/>
            <ac:spMk id="4" creationId="{40E540DA-794C-C0CA-9E1F-E748624D330E}"/>
          </ac:spMkLst>
        </pc:spChg>
        <pc:spChg chg="add mod">
          <ac:chgData name="Jim Fleming" userId="161791bae1afb603" providerId="LiveId" clId="{A2904602-DCEE-A049-80B4-987AF77A3153}" dt="2023-09-23T22:57:04.890" v="215" actId="1076"/>
          <ac:spMkLst>
            <pc:docMk/>
            <pc:sldMk cId="671289924" sldId="522"/>
            <ac:spMk id="8" creationId="{A6CFA2E0-9873-6218-E9B9-5B1AC9502B93}"/>
          </ac:spMkLst>
        </pc:spChg>
        <pc:cxnChg chg="mod">
          <ac:chgData name="Jim Fleming" userId="161791bae1afb603" providerId="LiveId" clId="{A2904602-DCEE-A049-80B4-987AF77A3153}" dt="2023-09-23T22:56:52.860" v="213" actId="1036"/>
          <ac:cxnSpMkLst>
            <pc:docMk/>
            <pc:sldMk cId="671289924" sldId="522"/>
            <ac:cxnSpMk id="6" creationId="{6498AFAC-B993-1121-0ED6-695722945534}"/>
          </ac:cxnSpMkLst>
        </pc:cxnChg>
        <pc:cxnChg chg="mod">
          <ac:chgData name="Jim Fleming" userId="161791bae1afb603" providerId="LiveId" clId="{A2904602-DCEE-A049-80B4-987AF77A3153}" dt="2023-09-23T22:56:06.904" v="172" actId="14100"/>
          <ac:cxnSpMkLst>
            <pc:docMk/>
            <pc:sldMk cId="671289924" sldId="522"/>
            <ac:cxnSpMk id="7" creationId="{4EFE387E-A190-8228-0ECA-1F9D3DDED7B4}"/>
          </ac:cxnSpMkLst>
        </pc:cxnChg>
      </pc:sldChg>
      <pc:sldChg chg="addSp modSp add mod">
        <pc:chgData name="Jim Fleming" userId="161791bae1afb603" providerId="LiveId" clId="{A2904602-DCEE-A049-80B4-987AF77A3153}" dt="2023-09-23T23:04:52.458" v="319" actId="207"/>
        <pc:sldMkLst>
          <pc:docMk/>
          <pc:sldMk cId="82948758" sldId="523"/>
        </pc:sldMkLst>
        <pc:spChg chg="mod">
          <ac:chgData name="Jim Fleming" userId="161791bae1afb603" providerId="LiveId" clId="{A2904602-DCEE-A049-80B4-987AF77A3153}" dt="2023-09-23T22:58:19.274" v="217"/>
          <ac:spMkLst>
            <pc:docMk/>
            <pc:sldMk cId="82948758" sldId="523"/>
            <ac:spMk id="2" creationId="{1AC8C507-C381-A7EC-84C3-B88443D1F57A}"/>
          </ac:spMkLst>
        </pc:spChg>
        <pc:spChg chg="mod">
          <ac:chgData name="Jim Fleming" userId="161791bae1afb603" providerId="LiveId" clId="{A2904602-DCEE-A049-80B4-987AF77A3153}" dt="2023-09-23T23:04:46.852" v="317" actId="207"/>
          <ac:spMkLst>
            <pc:docMk/>
            <pc:sldMk cId="82948758" sldId="523"/>
            <ac:spMk id="5" creationId="{FDC8D6C2-5F52-D34B-23A0-601FDE73D0F9}"/>
          </ac:spMkLst>
        </pc:spChg>
        <pc:spChg chg="add mod">
          <ac:chgData name="Jim Fleming" userId="161791bae1afb603" providerId="LiveId" clId="{A2904602-DCEE-A049-80B4-987AF77A3153}" dt="2023-09-23T23:00:28.017" v="255" actId="1076"/>
          <ac:spMkLst>
            <pc:docMk/>
            <pc:sldMk cId="82948758" sldId="523"/>
            <ac:spMk id="6" creationId="{000134CA-DB48-8AF1-A653-7C7099ABD19C}"/>
          </ac:spMkLst>
        </pc:spChg>
        <pc:spChg chg="add mod">
          <ac:chgData name="Jim Fleming" userId="161791bae1afb603" providerId="LiveId" clId="{A2904602-DCEE-A049-80B4-987AF77A3153}" dt="2023-09-23T23:04:49.627" v="318" actId="207"/>
          <ac:spMkLst>
            <pc:docMk/>
            <pc:sldMk cId="82948758" sldId="523"/>
            <ac:spMk id="7" creationId="{CD6513A7-86A0-1757-E0F2-D9024F473958}"/>
          </ac:spMkLst>
        </pc:spChg>
        <pc:spChg chg="add mod">
          <ac:chgData name="Jim Fleming" userId="161791bae1afb603" providerId="LiveId" clId="{A2904602-DCEE-A049-80B4-987AF77A3153}" dt="2023-09-23T23:04:52.458" v="319" actId="207"/>
          <ac:spMkLst>
            <pc:docMk/>
            <pc:sldMk cId="82948758" sldId="523"/>
            <ac:spMk id="8" creationId="{42DFA7EB-FCDE-C4CC-0DD0-FF5193912F2C}"/>
          </ac:spMkLst>
        </pc:spChg>
        <pc:cxnChg chg="add mod">
          <ac:chgData name="Jim Fleming" userId="161791bae1afb603" providerId="LiveId" clId="{A2904602-DCEE-A049-80B4-987AF77A3153}" dt="2023-09-23T23:00:33.678" v="258" actId="1076"/>
          <ac:cxnSpMkLst>
            <pc:docMk/>
            <pc:sldMk cId="82948758" sldId="523"/>
            <ac:cxnSpMk id="3" creationId="{C6D28BD5-AE87-54C1-39A0-E89E16A1EAA6}"/>
          </ac:cxnSpMkLst>
        </pc:cxnChg>
        <pc:cxnChg chg="add mod">
          <ac:chgData name="Jim Fleming" userId="161791bae1afb603" providerId="LiveId" clId="{A2904602-DCEE-A049-80B4-987AF77A3153}" dt="2023-09-23T22:59:40.571" v="250" actId="552"/>
          <ac:cxnSpMkLst>
            <pc:docMk/>
            <pc:sldMk cId="82948758" sldId="523"/>
            <ac:cxnSpMk id="4" creationId="{384C5838-5F60-5954-5D15-1AC42CCD13B8}"/>
          </ac:cxnSpMkLst>
        </pc:cxnChg>
      </pc:sldChg>
      <pc:sldChg chg="modSp add mod">
        <pc:chgData name="Jim Fleming" userId="161791bae1afb603" providerId="LiveId" clId="{A2904602-DCEE-A049-80B4-987AF77A3153}" dt="2023-09-23T23:03:05.759" v="306" actId="20577"/>
        <pc:sldMkLst>
          <pc:docMk/>
          <pc:sldMk cId="3286281656" sldId="524"/>
        </pc:sldMkLst>
        <pc:spChg chg="mod">
          <ac:chgData name="Jim Fleming" userId="161791bae1afb603" providerId="LiveId" clId="{A2904602-DCEE-A049-80B4-987AF77A3153}" dt="2023-09-23T23:03:05.759" v="306" actId="20577"/>
          <ac:spMkLst>
            <pc:docMk/>
            <pc:sldMk cId="3286281656" sldId="524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18.106" v="292" actId="207"/>
          <ac:spMkLst>
            <pc:docMk/>
            <pc:sldMk cId="3286281656" sldId="524"/>
            <ac:spMk id="7" creationId="{CD6513A7-86A0-1757-E0F2-D9024F473958}"/>
          </ac:spMkLst>
        </pc:spChg>
        <pc:spChg chg="mod">
          <ac:chgData name="Jim Fleming" userId="161791bae1afb603" providerId="LiveId" clId="{A2904602-DCEE-A049-80B4-987AF77A3153}" dt="2023-09-23T23:02:21.171" v="293" actId="207"/>
          <ac:spMkLst>
            <pc:docMk/>
            <pc:sldMk cId="3286281656" sldId="524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4.700" v="305" actId="20577"/>
        <pc:sldMkLst>
          <pc:docMk/>
          <pc:sldMk cId="3699286296" sldId="525"/>
        </pc:sldMkLst>
        <pc:spChg chg="mod">
          <ac:chgData name="Jim Fleming" userId="161791bae1afb603" providerId="LiveId" clId="{A2904602-DCEE-A049-80B4-987AF77A3153}" dt="2023-09-23T23:03:04.700" v="305" actId="20577"/>
          <ac:spMkLst>
            <pc:docMk/>
            <pc:sldMk cId="3699286296" sldId="525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36.962" v="296" actId="207"/>
          <ac:spMkLst>
            <pc:docMk/>
            <pc:sldMk cId="3699286296" sldId="525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43.042" v="298" actId="207"/>
          <ac:spMkLst>
            <pc:docMk/>
            <pc:sldMk cId="3699286296" sldId="525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03.323" v="304" actId="20577"/>
        <pc:sldMkLst>
          <pc:docMk/>
          <pc:sldMk cId="2034044102" sldId="526"/>
        </pc:sldMkLst>
        <pc:spChg chg="mod">
          <ac:chgData name="Jim Fleming" userId="161791bae1afb603" providerId="LiveId" clId="{A2904602-DCEE-A049-80B4-987AF77A3153}" dt="2023-09-23T23:03:03.323" v="304" actId="20577"/>
          <ac:spMkLst>
            <pc:docMk/>
            <pc:sldMk cId="2034044102" sldId="526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2:55.097" v="302" actId="207"/>
          <ac:spMkLst>
            <pc:docMk/>
            <pc:sldMk cId="2034044102" sldId="526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2:52.051" v="301" actId="207"/>
          <ac:spMkLst>
            <pc:docMk/>
            <pc:sldMk cId="2034044102" sldId="526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30.521" v="312" actId="207"/>
        <pc:sldMkLst>
          <pc:docMk/>
          <pc:sldMk cId="2524198332" sldId="527"/>
        </pc:sldMkLst>
        <pc:spChg chg="mod">
          <ac:chgData name="Jim Fleming" userId="161791bae1afb603" providerId="LiveId" clId="{A2904602-DCEE-A049-80B4-987AF77A3153}" dt="2023-09-23T23:03:27.484" v="311" actId="207"/>
          <ac:spMkLst>
            <pc:docMk/>
            <pc:sldMk cId="2524198332" sldId="527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24.018" v="310" actId="207"/>
          <ac:spMkLst>
            <pc:docMk/>
            <pc:sldMk cId="2524198332" sldId="527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30.521" v="312" actId="207"/>
          <ac:spMkLst>
            <pc:docMk/>
            <pc:sldMk cId="2524198332" sldId="527"/>
            <ac:spMk id="8" creationId="{42DFA7EB-FCDE-C4CC-0DD0-FF5193912F2C}"/>
          </ac:spMkLst>
        </pc:spChg>
      </pc:sldChg>
      <pc:sldChg chg="modSp add mod">
        <pc:chgData name="Jim Fleming" userId="161791bae1afb603" providerId="LiveId" clId="{A2904602-DCEE-A049-80B4-987AF77A3153}" dt="2023-09-23T23:03:41.217" v="315" actId="207"/>
        <pc:sldMkLst>
          <pc:docMk/>
          <pc:sldMk cId="1522105617" sldId="528"/>
        </pc:sldMkLst>
        <pc:spChg chg="mod">
          <ac:chgData name="Jim Fleming" userId="161791bae1afb603" providerId="LiveId" clId="{A2904602-DCEE-A049-80B4-987AF77A3153}" dt="2023-09-23T23:03:36.405" v="313" actId="207"/>
          <ac:spMkLst>
            <pc:docMk/>
            <pc:sldMk cId="1522105617" sldId="528"/>
            <ac:spMk id="5" creationId="{FDC8D6C2-5F52-D34B-23A0-601FDE73D0F9}"/>
          </ac:spMkLst>
        </pc:spChg>
        <pc:spChg chg="mod">
          <ac:chgData name="Jim Fleming" userId="161791bae1afb603" providerId="LiveId" clId="{A2904602-DCEE-A049-80B4-987AF77A3153}" dt="2023-09-23T23:03:38.849" v="314" actId="207"/>
          <ac:spMkLst>
            <pc:docMk/>
            <pc:sldMk cId="1522105617" sldId="528"/>
            <ac:spMk id="6" creationId="{000134CA-DB48-8AF1-A653-7C7099ABD19C}"/>
          </ac:spMkLst>
        </pc:spChg>
        <pc:spChg chg="mod">
          <ac:chgData name="Jim Fleming" userId="161791bae1afb603" providerId="LiveId" clId="{A2904602-DCEE-A049-80B4-987AF77A3153}" dt="2023-09-23T23:03:41.217" v="315" actId="207"/>
          <ac:spMkLst>
            <pc:docMk/>
            <pc:sldMk cId="1522105617" sldId="528"/>
            <ac:spMk id="7" creationId="{CD6513A7-86A0-1757-E0F2-D9024F473958}"/>
          </ac:spMkLst>
        </pc:spChg>
      </pc:sldChg>
      <pc:sldChg chg="add">
        <pc:chgData name="Jim Fleming" userId="161791bae1afb603" providerId="LiveId" clId="{A2904602-DCEE-A049-80B4-987AF77A3153}" dt="2023-09-23T23:04:42.531" v="316" actId="2890"/>
        <pc:sldMkLst>
          <pc:docMk/>
          <pc:sldMk cId="1722007129" sldId="529"/>
        </pc:sldMkLst>
      </pc:sldChg>
      <pc:sldChg chg="add mod ord modShow">
        <pc:chgData name="Jim Fleming" userId="161791bae1afb603" providerId="LiveId" clId="{A2904602-DCEE-A049-80B4-987AF77A3153}" dt="2023-09-23T23:05:09.212" v="323" actId="729"/>
        <pc:sldMkLst>
          <pc:docMk/>
          <pc:sldMk cId="2125220031" sldId="530"/>
        </pc:sldMkLst>
      </pc:sldChg>
      <pc:sldChg chg="modSp add mod ord">
        <pc:chgData name="Jim Fleming" userId="161791bae1afb603" providerId="LiveId" clId="{A2904602-DCEE-A049-80B4-987AF77A3153}" dt="2023-09-23T23:07:15.741" v="352" actId="20577"/>
        <pc:sldMkLst>
          <pc:docMk/>
          <pc:sldMk cId="3610940258" sldId="531"/>
        </pc:sldMkLst>
        <pc:spChg chg="mod">
          <ac:chgData name="Jim Fleming" userId="161791bae1afb603" providerId="LiveId" clId="{A2904602-DCEE-A049-80B4-987AF77A3153}" dt="2023-09-23T23:07:15.741" v="352" actId="20577"/>
          <ac:spMkLst>
            <pc:docMk/>
            <pc:sldMk cId="3610940258" sldId="531"/>
            <ac:spMk id="2" creationId="{1AC8C507-C381-A7EC-84C3-B88443D1F57A}"/>
          </ac:spMkLst>
        </pc:spChg>
      </pc:sldChg>
    </pc:docChg>
  </pc:docChgLst>
  <pc:docChgLst>
    <pc:chgData name="Jim Fleming" userId="161791bae1afb603" providerId="LiveId" clId="{3934BBD8-6A39-5F4A-AED8-EAEF39D613FF}"/>
    <pc:docChg chg="undo custSel addSld delSld modSld sldOrd">
      <pc:chgData name="Jim Fleming" userId="161791bae1afb603" providerId="LiveId" clId="{3934BBD8-6A39-5F4A-AED8-EAEF39D613FF}" dt="2023-11-20T00:30:26.327" v="13" actId="20578"/>
      <pc:docMkLst>
        <pc:docMk/>
      </pc:docMkLst>
      <pc:sldChg chg="del">
        <pc:chgData name="Jim Fleming" userId="161791bae1afb603" providerId="LiveId" clId="{3934BBD8-6A39-5F4A-AED8-EAEF39D613FF}" dt="2023-11-20T00:30:01.940" v="6" actId="2696"/>
        <pc:sldMkLst>
          <pc:docMk/>
          <pc:sldMk cId="270792197" sldId="563"/>
        </pc:sldMkLst>
      </pc:sldChg>
      <pc:sldChg chg="modSp mod">
        <pc:chgData name="Jim Fleming" userId="161791bae1afb603" providerId="LiveId" clId="{3934BBD8-6A39-5F4A-AED8-EAEF39D613FF}" dt="2023-11-20T00:29:55.877" v="5" actId="6549"/>
        <pc:sldMkLst>
          <pc:docMk/>
          <pc:sldMk cId="189513369" sldId="583"/>
        </pc:sldMkLst>
        <pc:spChg chg="mod">
          <ac:chgData name="Jim Fleming" userId="161791bae1afb603" providerId="LiveId" clId="{3934BBD8-6A39-5F4A-AED8-EAEF39D613FF}" dt="2023-11-20T00:29:55.877" v="5" actId="6549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3934BBD8-6A39-5F4A-AED8-EAEF39D613FF}" dt="2023-11-20T00:29:53.745" v="4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del">
        <pc:chgData name="Jim Fleming" userId="161791bae1afb603" providerId="LiveId" clId="{3934BBD8-6A39-5F4A-AED8-EAEF39D613FF}" dt="2023-11-20T00:30:03.784" v="7" actId="2696"/>
        <pc:sldMkLst>
          <pc:docMk/>
          <pc:sldMk cId="2821003419" sldId="628"/>
        </pc:sldMkLst>
      </pc:sldChg>
      <pc:sldChg chg="modSp mod">
        <pc:chgData name="Jim Fleming" userId="161791bae1afb603" providerId="LiveId" clId="{3934BBD8-6A39-5F4A-AED8-EAEF39D613FF}" dt="2023-11-20T00:29:31.990" v="1" actId="20577"/>
        <pc:sldMkLst>
          <pc:docMk/>
          <pc:sldMk cId="1168562675" sldId="631"/>
        </pc:sldMkLst>
        <pc:spChg chg="mod">
          <ac:chgData name="Jim Fleming" userId="161791bae1afb603" providerId="LiveId" clId="{3934BBD8-6A39-5F4A-AED8-EAEF39D613FF}" dt="2023-11-20T00:29:31.990" v="1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del">
        <pc:chgData name="Jim Fleming" userId="161791bae1afb603" providerId="LiveId" clId="{3934BBD8-6A39-5F4A-AED8-EAEF39D613FF}" dt="2023-11-20T00:30:05.152" v="8" actId="2696"/>
        <pc:sldMkLst>
          <pc:docMk/>
          <pc:sldMk cId="3257297764" sldId="632"/>
        </pc:sldMkLst>
      </pc:sldChg>
      <pc:sldChg chg="modSp mod">
        <pc:chgData name="Jim Fleming" userId="161791bae1afb603" providerId="LiveId" clId="{3934BBD8-6A39-5F4A-AED8-EAEF39D613FF}" dt="2023-11-20T00:30:17.011" v="9"/>
        <pc:sldMkLst>
          <pc:docMk/>
          <pc:sldMk cId="1387172984" sldId="633"/>
        </pc:sldMkLst>
        <pc:spChg chg="mod">
          <ac:chgData name="Jim Fleming" userId="161791bae1afb603" providerId="LiveId" clId="{3934BBD8-6A39-5F4A-AED8-EAEF39D613FF}" dt="2023-11-20T00:30:17.011" v="9"/>
          <ac:spMkLst>
            <pc:docMk/>
            <pc:sldMk cId="1387172984" sldId="633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18.959" v="10"/>
        <pc:sldMkLst>
          <pc:docMk/>
          <pc:sldMk cId="4110602741" sldId="634"/>
        </pc:sldMkLst>
        <pc:spChg chg="mod">
          <ac:chgData name="Jim Fleming" userId="161791bae1afb603" providerId="LiveId" clId="{3934BBD8-6A39-5F4A-AED8-EAEF39D613FF}" dt="2023-11-20T00:30:18.959" v="10"/>
          <ac:spMkLst>
            <pc:docMk/>
            <pc:sldMk cId="4110602741" sldId="634"/>
            <ac:spMk id="2" creationId="{1AC8C507-C381-A7EC-84C3-B88443D1F57A}"/>
          </ac:spMkLst>
        </pc:spChg>
      </pc:sldChg>
      <pc:sldChg chg="modSp mod">
        <pc:chgData name="Jim Fleming" userId="161791bae1afb603" providerId="LiveId" clId="{3934BBD8-6A39-5F4A-AED8-EAEF39D613FF}" dt="2023-11-20T00:30:20.591" v="11"/>
        <pc:sldMkLst>
          <pc:docMk/>
          <pc:sldMk cId="3340674930" sldId="635"/>
        </pc:sldMkLst>
        <pc:spChg chg="mod">
          <ac:chgData name="Jim Fleming" userId="161791bae1afb603" providerId="LiveId" clId="{3934BBD8-6A39-5F4A-AED8-EAEF39D613FF}" dt="2023-11-20T00:30:20.591" v="11"/>
          <ac:spMkLst>
            <pc:docMk/>
            <pc:sldMk cId="3340674930" sldId="635"/>
            <ac:spMk id="2" creationId="{1AC8C507-C381-A7EC-84C3-B88443D1F57A}"/>
          </ac:spMkLst>
        </pc:spChg>
      </pc:sldChg>
      <pc:sldChg chg="add ord">
        <pc:chgData name="Jim Fleming" userId="161791bae1afb603" providerId="LiveId" clId="{3934BBD8-6A39-5F4A-AED8-EAEF39D613FF}" dt="2023-11-20T00:30:26.327" v="13" actId="20578"/>
        <pc:sldMkLst>
          <pc:docMk/>
          <pc:sldMk cId="3976078493" sldId="636"/>
        </pc:sldMkLst>
      </pc:sldChg>
    </pc:docChg>
  </pc:docChgLst>
  <pc:docChgLst>
    <pc:chgData name="Jim Fleming" userId="161791bae1afb603" providerId="LiveId" clId="{2CCB9CA5-06B1-F54A-AC44-97F919F458DE}"/>
    <pc:docChg chg="custSel addSld delSld modSld sldOrd">
      <pc:chgData name="Jim Fleming" userId="161791bae1afb603" providerId="LiveId" clId="{2CCB9CA5-06B1-F54A-AC44-97F919F458DE}" dt="2023-11-19T01:51:38.081" v="263" actId="2696"/>
      <pc:docMkLst>
        <pc:docMk/>
      </pc:docMkLst>
      <pc:sldChg chg="modSp mod ord">
        <pc:chgData name="Jim Fleming" userId="161791bae1afb603" providerId="LiveId" clId="{2CCB9CA5-06B1-F54A-AC44-97F919F458DE}" dt="2023-11-19T01:51:27.041" v="258" actId="20578"/>
        <pc:sldMkLst>
          <pc:docMk/>
          <pc:sldMk cId="270792197" sldId="563"/>
        </pc:sldMkLst>
        <pc:spChg chg="mod">
          <ac:chgData name="Jim Fleming" userId="161791bae1afb603" providerId="LiveId" clId="{2CCB9CA5-06B1-F54A-AC44-97F919F458DE}" dt="2023-11-19T01:44:19.739" v="6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2CCB9CA5-06B1-F54A-AC44-97F919F458DE}" dt="2023-11-19T01:44:42.598" v="13" actId="6549"/>
        <pc:sldMkLst>
          <pc:docMk/>
          <pc:sldMk cId="189513369" sldId="583"/>
        </pc:sldMkLst>
        <pc:spChg chg="mod">
          <ac:chgData name="Jim Fleming" userId="161791bae1afb603" providerId="LiveId" clId="{2CCB9CA5-06B1-F54A-AC44-97F919F458DE}" dt="2023-11-19T01:44:25.682" v="10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2CCB9CA5-06B1-F54A-AC44-97F919F458DE}" dt="2023-11-19T01:44:42.598" v="13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2CCB9CA5-06B1-F54A-AC44-97F919F458DE}" dt="2023-11-19T01:49:32.111" v="240" actId="20577"/>
        <pc:sldMkLst>
          <pc:docMk/>
          <pc:sldMk cId="683045052" sldId="607"/>
        </pc:sldMkLst>
        <pc:spChg chg="mod">
          <ac:chgData name="Jim Fleming" userId="161791bae1afb603" providerId="LiveId" clId="{2CCB9CA5-06B1-F54A-AC44-97F919F458DE}" dt="2023-11-19T01:49:32.111" v="240" actId="20577"/>
          <ac:spMkLst>
            <pc:docMk/>
            <pc:sldMk cId="683045052" sldId="607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6.136" v="140" actId="2696"/>
        <pc:sldMkLst>
          <pc:docMk/>
          <pc:sldMk cId="2857941999" sldId="617"/>
        </pc:sldMkLst>
      </pc:sldChg>
      <pc:sldChg chg="del">
        <pc:chgData name="Jim Fleming" userId="161791bae1afb603" providerId="LiveId" clId="{2CCB9CA5-06B1-F54A-AC44-97F919F458DE}" dt="2023-11-19T01:46:56.574" v="141" actId="2696"/>
        <pc:sldMkLst>
          <pc:docMk/>
          <pc:sldMk cId="1817492945" sldId="618"/>
        </pc:sldMkLst>
      </pc:sldChg>
      <pc:sldChg chg="modSp mod ord">
        <pc:chgData name="Jim Fleming" userId="161791bae1afb603" providerId="LiveId" clId="{2CCB9CA5-06B1-F54A-AC44-97F919F458DE}" dt="2023-11-19T01:50:35.038" v="247" actId="14100"/>
        <pc:sldMkLst>
          <pc:docMk/>
          <pc:sldMk cId="340736095" sldId="619"/>
        </pc:sldMkLst>
        <pc:spChg chg="mod">
          <ac:chgData name="Jim Fleming" userId="161791bae1afb603" providerId="LiveId" clId="{2CCB9CA5-06B1-F54A-AC44-97F919F458DE}" dt="2023-11-19T01:50:35.038" v="247" actId="14100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2CCB9CA5-06B1-F54A-AC44-97F919F458DE}" dt="2023-11-19T01:50:53.622" v="249" actId="2696"/>
        <pc:sldMkLst>
          <pc:docMk/>
          <pc:sldMk cId="2911037679" sldId="620"/>
        </pc:sldMkLst>
      </pc:sldChg>
      <pc:sldChg chg="del">
        <pc:chgData name="Jim Fleming" userId="161791bae1afb603" providerId="LiveId" clId="{2CCB9CA5-06B1-F54A-AC44-97F919F458DE}" dt="2023-11-19T01:50:54.485" v="251" actId="2696"/>
        <pc:sldMkLst>
          <pc:docMk/>
          <pc:sldMk cId="3013769601" sldId="621"/>
        </pc:sldMkLst>
      </pc:sldChg>
      <pc:sldChg chg="del">
        <pc:chgData name="Jim Fleming" userId="161791bae1afb603" providerId="LiveId" clId="{2CCB9CA5-06B1-F54A-AC44-97F919F458DE}" dt="2023-11-19T01:50:54.102" v="250" actId="2696"/>
        <pc:sldMkLst>
          <pc:docMk/>
          <pc:sldMk cId="2433919424" sldId="622"/>
        </pc:sldMkLst>
      </pc:sldChg>
      <pc:sldChg chg="del">
        <pc:chgData name="Jim Fleming" userId="161791bae1afb603" providerId="LiveId" clId="{2CCB9CA5-06B1-F54A-AC44-97F919F458DE}" dt="2023-11-19T01:44:49.012" v="14" actId="2696"/>
        <pc:sldMkLst>
          <pc:docMk/>
          <pc:sldMk cId="193932846" sldId="623"/>
        </pc:sldMkLst>
      </pc:sldChg>
      <pc:sldChg chg="del">
        <pc:chgData name="Jim Fleming" userId="161791bae1afb603" providerId="LiveId" clId="{2CCB9CA5-06B1-F54A-AC44-97F919F458DE}" dt="2023-11-19T01:46:57.445" v="142" actId="2696"/>
        <pc:sldMkLst>
          <pc:docMk/>
          <pc:sldMk cId="512487870" sldId="624"/>
        </pc:sldMkLst>
      </pc:sldChg>
      <pc:sldChg chg="del">
        <pc:chgData name="Jim Fleming" userId="161791bae1afb603" providerId="LiveId" clId="{2CCB9CA5-06B1-F54A-AC44-97F919F458DE}" dt="2023-11-19T01:50:56.290" v="254" actId="2696"/>
        <pc:sldMkLst>
          <pc:docMk/>
          <pc:sldMk cId="1136238272" sldId="625"/>
        </pc:sldMkLst>
      </pc:sldChg>
      <pc:sldChg chg="del">
        <pc:chgData name="Jim Fleming" userId="161791bae1afb603" providerId="LiveId" clId="{2CCB9CA5-06B1-F54A-AC44-97F919F458DE}" dt="2023-11-19T01:50:53.010" v="248" actId="2696"/>
        <pc:sldMkLst>
          <pc:docMk/>
          <pc:sldMk cId="2570436449" sldId="626"/>
        </pc:sldMkLst>
      </pc:sldChg>
      <pc:sldChg chg="del">
        <pc:chgData name="Jim Fleming" userId="161791bae1afb603" providerId="LiveId" clId="{2CCB9CA5-06B1-F54A-AC44-97F919F458DE}" dt="2023-11-19T01:44:52.320" v="15" actId="2696"/>
        <pc:sldMkLst>
          <pc:docMk/>
          <pc:sldMk cId="1938528030" sldId="627"/>
        </pc:sldMkLst>
      </pc:sldChg>
      <pc:sldChg chg="modSp mod">
        <pc:chgData name="Jim Fleming" userId="161791bae1afb603" providerId="LiveId" clId="{2CCB9CA5-06B1-F54A-AC44-97F919F458DE}" dt="2023-11-19T01:46:50.039" v="137" actId="6549"/>
        <pc:sldMkLst>
          <pc:docMk/>
          <pc:sldMk cId="2821003419" sldId="628"/>
        </pc:sldMkLst>
        <pc:spChg chg="mod">
          <ac:chgData name="Jim Fleming" userId="161791bae1afb603" providerId="LiveId" clId="{2CCB9CA5-06B1-F54A-AC44-97F919F458DE}" dt="2023-11-19T01:46:50.039" v="137" actId="6549"/>
          <ac:spMkLst>
            <pc:docMk/>
            <pc:sldMk cId="2821003419" sldId="628"/>
            <ac:spMk id="14" creationId="{5F776F3F-31E1-B7AA-5D11-1AB1A9490BFE}"/>
          </ac:spMkLst>
        </pc:spChg>
      </pc:sldChg>
      <pc:sldChg chg="del">
        <pc:chgData name="Jim Fleming" userId="161791bae1afb603" providerId="LiveId" clId="{2CCB9CA5-06B1-F54A-AC44-97F919F458DE}" dt="2023-11-19T01:46:54.568" v="139" actId="2696"/>
        <pc:sldMkLst>
          <pc:docMk/>
          <pc:sldMk cId="2741987892" sldId="629"/>
        </pc:sldMkLst>
      </pc:sldChg>
      <pc:sldChg chg="modSp mod ord">
        <pc:chgData name="Jim Fleming" userId="161791bae1afb603" providerId="LiveId" clId="{2CCB9CA5-06B1-F54A-AC44-97F919F458DE}" dt="2023-11-19T01:47:11.163" v="143" actId="20578"/>
        <pc:sldMkLst>
          <pc:docMk/>
          <pc:sldMk cId="1780131733" sldId="630"/>
        </pc:sldMkLst>
        <pc:spChg chg="mod">
          <ac:chgData name="Jim Fleming" userId="161791bae1afb603" providerId="LiveId" clId="{2CCB9CA5-06B1-F54A-AC44-97F919F458DE}" dt="2023-11-19T01:45:12.187" v="20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add">
        <pc:chgData name="Jim Fleming" userId="161791bae1afb603" providerId="LiveId" clId="{2CCB9CA5-06B1-F54A-AC44-97F919F458DE}" dt="2023-11-19T01:51:14.830" v="255" actId="2890"/>
        <pc:sldMkLst>
          <pc:docMk/>
          <pc:sldMk cId="1168562675" sldId="631"/>
        </pc:sldMkLst>
      </pc:sldChg>
      <pc:sldChg chg="del">
        <pc:chgData name="Jim Fleming" userId="161791bae1afb603" providerId="LiveId" clId="{2CCB9CA5-06B1-F54A-AC44-97F919F458DE}" dt="2023-11-19T01:46:53.999" v="138" actId="2696"/>
        <pc:sldMkLst>
          <pc:docMk/>
          <pc:sldMk cId="1875222559" sldId="631"/>
        </pc:sldMkLst>
      </pc:sldChg>
      <pc:sldChg chg="del">
        <pc:chgData name="Jim Fleming" userId="161791bae1afb603" providerId="LiveId" clId="{2CCB9CA5-06B1-F54A-AC44-97F919F458DE}" dt="2023-11-19T01:50:55.132" v="252" actId="2696"/>
        <pc:sldMkLst>
          <pc:docMk/>
          <pc:sldMk cId="1210960665" sldId="632"/>
        </pc:sldMkLst>
      </pc:sldChg>
      <pc:sldChg chg="add ord">
        <pc:chgData name="Jim Fleming" userId="161791bae1afb603" providerId="LiveId" clId="{2CCB9CA5-06B1-F54A-AC44-97F919F458DE}" dt="2023-11-19T01:51:28.622" v="259" actId="20578"/>
        <pc:sldMkLst>
          <pc:docMk/>
          <pc:sldMk cId="3257297764" sldId="632"/>
        </pc:sldMkLst>
      </pc:sldChg>
      <pc:sldChg chg="add ord replId">
        <pc:chgData name="Jim Fleming" userId="161791bae1afb603" providerId="LiveId" clId="{2CCB9CA5-06B1-F54A-AC44-97F919F458DE}" dt="2023-11-19T01:51:30.905" v="260" actId="20578"/>
        <pc:sldMkLst>
          <pc:docMk/>
          <pc:sldMk cId="1387172984" sldId="633"/>
        </pc:sldMkLst>
      </pc:sldChg>
      <pc:sldChg chg="del">
        <pc:chgData name="Jim Fleming" userId="161791bae1afb603" providerId="LiveId" clId="{2CCB9CA5-06B1-F54A-AC44-97F919F458DE}" dt="2023-11-19T01:50:55.533" v="253" actId="2696"/>
        <pc:sldMkLst>
          <pc:docMk/>
          <pc:sldMk cId="3051952489" sldId="633"/>
        </pc:sldMkLst>
      </pc:sldChg>
      <pc:sldChg chg="add ord">
        <pc:chgData name="Jim Fleming" userId="161791bae1afb603" providerId="LiveId" clId="{2CCB9CA5-06B1-F54A-AC44-97F919F458DE}" dt="2023-11-19T01:51:33.569" v="261" actId="20578"/>
        <pc:sldMkLst>
          <pc:docMk/>
          <pc:sldMk cId="4110602741" sldId="634"/>
        </pc:sldMkLst>
      </pc:sldChg>
      <pc:sldChg chg="add ord replId">
        <pc:chgData name="Jim Fleming" userId="161791bae1afb603" providerId="LiveId" clId="{2CCB9CA5-06B1-F54A-AC44-97F919F458DE}" dt="2023-11-19T01:51:36.073" v="262" actId="20578"/>
        <pc:sldMkLst>
          <pc:docMk/>
          <pc:sldMk cId="3340674930" sldId="635"/>
        </pc:sldMkLst>
      </pc:sldChg>
      <pc:sldChg chg="add del replId">
        <pc:chgData name="Jim Fleming" userId="161791bae1afb603" providerId="LiveId" clId="{2CCB9CA5-06B1-F54A-AC44-97F919F458DE}" dt="2023-11-19T01:51:38.081" v="263" actId="2696"/>
        <pc:sldMkLst>
          <pc:docMk/>
          <pc:sldMk cId="1718557187" sldId="636"/>
        </pc:sldMkLst>
      </pc:sldChg>
    </pc:docChg>
  </pc:docChgLst>
  <pc:docChgLst>
    <pc:chgData name="Jim Fleming" userId="161791bae1afb603" providerId="LiveId" clId="{6A95B527-166E-A54F-BC4E-8B9229AB2731}"/>
    <pc:docChg chg="custSel addSld delSld modSld sldOrd">
      <pc:chgData name="Jim Fleming" userId="161791bae1afb603" providerId="LiveId" clId="{6A95B527-166E-A54F-BC4E-8B9229AB2731}" dt="2023-11-11T22:14:05.071" v="572" actId="20577"/>
      <pc:docMkLst>
        <pc:docMk/>
      </pc:docMkLst>
      <pc:sldChg chg="modSp mod">
        <pc:chgData name="Jim Fleming" userId="161791bae1afb603" providerId="LiveId" clId="{6A95B527-166E-A54F-BC4E-8B9229AB2731}" dt="2023-11-11T21:15:03.282" v="8" actId="20577"/>
        <pc:sldMkLst>
          <pc:docMk/>
          <pc:sldMk cId="270792197" sldId="563"/>
        </pc:sldMkLst>
        <pc:spChg chg="mod">
          <ac:chgData name="Jim Fleming" userId="161791bae1afb603" providerId="LiveId" clId="{6A95B527-166E-A54F-BC4E-8B9229AB2731}" dt="2023-11-11T21:15:03.282" v="8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6A95B527-166E-A54F-BC4E-8B9229AB2731}" dt="2023-11-11T21:15:31.529" v="18" actId="6549"/>
        <pc:sldMkLst>
          <pc:docMk/>
          <pc:sldMk cId="189513369" sldId="583"/>
        </pc:sldMkLst>
        <pc:spChg chg="mod">
          <ac:chgData name="Jim Fleming" userId="161791bae1afb603" providerId="LiveId" clId="{6A95B527-166E-A54F-BC4E-8B9229AB2731}" dt="2023-11-11T21:15:11.710" v="16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95B527-166E-A54F-BC4E-8B9229AB2731}" dt="2023-11-11T21:15:31.529" v="18" actId="6549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6A95B527-166E-A54F-BC4E-8B9229AB2731}" dt="2023-11-11T22:05:38.588" v="257" actId="20578"/>
        <pc:sldMkLst>
          <pc:docMk/>
          <pc:sldMk cId="2827314747" sldId="594"/>
        </pc:sldMkLst>
      </pc:sldChg>
      <pc:sldChg chg="del">
        <pc:chgData name="Jim Fleming" userId="161791bae1afb603" providerId="LiveId" clId="{6A95B527-166E-A54F-BC4E-8B9229AB2731}" dt="2023-11-11T21:15:51.212" v="27" actId="2696"/>
        <pc:sldMkLst>
          <pc:docMk/>
          <pc:sldMk cId="3938386549" sldId="601"/>
        </pc:sldMkLst>
      </pc:sldChg>
      <pc:sldChg chg="ord">
        <pc:chgData name="Jim Fleming" userId="161791bae1afb603" providerId="LiveId" clId="{6A95B527-166E-A54F-BC4E-8B9229AB2731}" dt="2023-11-11T21:22:02.678" v="64" actId="20578"/>
        <pc:sldMkLst>
          <pc:docMk/>
          <pc:sldMk cId="683045052" sldId="607"/>
        </pc:sldMkLst>
      </pc:sldChg>
      <pc:sldChg chg="del">
        <pc:chgData name="Jim Fleming" userId="161791bae1afb603" providerId="LiveId" clId="{6A95B527-166E-A54F-BC4E-8B9229AB2731}" dt="2023-11-11T21:15:48.592" v="26" actId="2696"/>
        <pc:sldMkLst>
          <pc:docMk/>
          <pc:sldMk cId="191869438" sldId="615"/>
        </pc:sldMkLst>
      </pc:sldChg>
      <pc:sldChg chg="del">
        <pc:chgData name="Jim Fleming" userId="161791bae1afb603" providerId="LiveId" clId="{6A95B527-166E-A54F-BC4E-8B9229AB2731}" dt="2023-11-11T21:15:36.805" v="19" actId="2696"/>
        <pc:sldMkLst>
          <pc:docMk/>
          <pc:sldMk cId="1771867604" sldId="616"/>
        </pc:sldMkLst>
      </pc:sldChg>
      <pc:sldChg chg="addSp delSp modSp mod">
        <pc:chgData name="Jim Fleming" userId="161791bae1afb603" providerId="LiveId" clId="{6A95B527-166E-A54F-BC4E-8B9229AB2731}" dt="2023-11-11T21:20:39.197" v="57" actId="20577"/>
        <pc:sldMkLst>
          <pc:docMk/>
          <pc:sldMk cId="2857941999" sldId="617"/>
        </pc:sldMkLst>
        <pc:spChg chg="mod">
          <ac:chgData name="Jim Fleming" userId="161791bae1afb603" providerId="LiveId" clId="{6A95B527-166E-A54F-BC4E-8B9229AB2731}" dt="2023-11-11T21:20:39.197" v="57" actId="20577"/>
          <ac:spMkLst>
            <pc:docMk/>
            <pc:sldMk cId="2857941999" sldId="617"/>
            <ac:spMk id="14" creationId="{5F776F3F-31E1-B7AA-5D11-1AB1A9490BFE}"/>
          </ac:spMkLst>
        </pc:spChg>
        <pc:picChg chg="add mod">
          <ac:chgData name="Jim Fleming" userId="161791bae1afb603" providerId="LiveId" clId="{6A95B527-166E-A54F-BC4E-8B9229AB2731}" dt="2023-11-11T21:19:51.515" v="50" actId="1076"/>
          <ac:picMkLst>
            <pc:docMk/>
            <pc:sldMk cId="2857941999" sldId="617"/>
            <ac:picMk id="1026" creationId="{94FB6277-BE44-6FB0-0E44-D27463E8CCA1}"/>
          </ac:picMkLst>
        </pc:picChg>
        <pc:picChg chg="del">
          <ac:chgData name="Jim Fleming" userId="161791bae1afb603" providerId="LiveId" clId="{6A95B527-166E-A54F-BC4E-8B9229AB2731}" dt="2023-11-11T21:16:10.781" v="44" actId="478"/>
          <ac:picMkLst>
            <pc:docMk/>
            <pc:sldMk cId="2857941999" sldId="617"/>
            <ac:picMk id="2050" creationId="{0EB293ED-DBC0-5C19-4856-F69FC16E54ED}"/>
          </ac:picMkLst>
        </pc:picChg>
      </pc:sldChg>
      <pc:sldChg chg="modSp add mod">
        <pc:chgData name="Jim Fleming" userId="161791bae1afb603" providerId="LiveId" clId="{6A95B527-166E-A54F-BC4E-8B9229AB2731}" dt="2023-11-11T21:20:46.301" v="59" actId="20577"/>
        <pc:sldMkLst>
          <pc:docMk/>
          <pc:sldMk cId="1817492945" sldId="618"/>
        </pc:sldMkLst>
        <pc:spChg chg="mod">
          <ac:chgData name="Jim Fleming" userId="161791bae1afb603" providerId="LiveId" clId="{6A95B527-166E-A54F-BC4E-8B9229AB2731}" dt="2023-11-11T21:20:46.301" v="59" actId="20577"/>
          <ac:spMkLst>
            <pc:docMk/>
            <pc:sldMk cId="1817492945" sldId="618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2.558" v="21" actId="2696"/>
        <pc:sldMkLst>
          <pc:docMk/>
          <pc:sldMk cId="2966094806" sldId="618"/>
        </pc:sldMkLst>
      </pc:sldChg>
      <pc:sldChg chg="addSp modSp add mod ord modAnim modShow">
        <pc:chgData name="Jim Fleming" userId="161791bae1afb603" providerId="LiveId" clId="{6A95B527-166E-A54F-BC4E-8B9229AB2731}" dt="2023-11-11T21:28:17.021" v="136"/>
        <pc:sldMkLst>
          <pc:docMk/>
          <pc:sldMk cId="340736095" sldId="619"/>
        </pc:sldMkLst>
        <pc:spChg chg="add mod">
          <ac:chgData name="Jim Fleming" userId="161791bae1afb603" providerId="LiveId" clId="{6A95B527-166E-A54F-BC4E-8B9229AB2731}" dt="2023-11-11T21:28:07.387" v="135" actId="1076"/>
          <ac:spMkLst>
            <pc:docMk/>
            <pc:sldMk cId="340736095" sldId="619"/>
            <ac:spMk id="3" creationId="{CE3E06FE-0D35-B8E8-7693-BE38EB59D759}"/>
          </ac:spMkLst>
        </pc:spChg>
      </pc:sldChg>
      <pc:sldChg chg="del">
        <pc:chgData name="Jim Fleming" userId="161791bae1afb603" providerId="LiveId" clId="{6A95B527-166E-A54F-BC4E-8B9229AB2731}" dt="2023-11-11T21:15:39.004" v="20" actId="2696"/>
        <pc:sldMkLst>
          <pc:docMk/>
          <pc:sldMk cId="1178792350" sldId="620"/>
        </pc:sldMkLst>
      </pc:sldChg>
      <pc:sldChg chg="addSp delSp modSp add mod ord modShow">
        <pc:chgData name="Jim Fleming" userId="161791bae1afb603" providerId="LiveId" clId="{6A95B527-166E-A54F-BC4E-8B9229AB2731}" dt="2023-11-11T21:24:19.517" v="106" actId="113"/>
        <pc:sldMkLst>
          <pc:docMk/>
          <pc:sldMk cId="2911037679" sldId="620"/>
        </pc:sldMkLst>
        <pc:spChg chg="mod">
          <ac:chgData name="Jim Fleming" userId="161791bae1afb603" providerId="LiveId" clId="{6A95B527-166E-A54F-BC4E-8B9229AB2731}" dt="2023-11-11T21:24:19.517" v="106" actId="113"/>
          <ac:spMkLst>
            <pc:docMk/>
            <pc:sldMk cId="2911037679" sldId="620"/>
            <ac:spMk id="14" creationId="{5F776F3F-31E1-B7AA-5D11-1AB1A9490BFE}"/>
          </ac:spMkLst>
        </pc:spChg>
        <pc:picChg chg="del">
          <ac:chgData name="Jim Fleming" userId="161791bae1afb603" providerId="LiveId" clId="{6A95B527-166E-A54F-BC4E-8B9229AB2731}" dt="2023-11-11T21:22:41.070" v="85" actId="478"/>
          <ac:picMkLst>
            <pc:docMk/>
            <pc:sldMk cId="2911037679" sldId="620"/>
            <ac:picMk id="7" creationId="{10090001-4AB7-30DC-6A47-CD5A64C4EF9F}"/>
          </ac:picMkLst>
        </pc:picChg>
        <pc:picChg chg="add mod">
          <ac:chgData name="Jim Fleming" userId="161791bae1afb603" providerId="LiveId" clId="{6A95B527-166E-A54F-BC4E-8B9229AB2731}" dt="2023-11-11T21:23:23.010" v="88" actId="1076"/>
          <ac:picMkLst>
            <pc:docMk/>
            <pc:sldMk cId="2911037679" sldId="620"/>
            <ac:picMk id="3074" creationId="{01966113-687F-A762-A36F-E5587001E791}"/>
          </ac:picMkLst>
        </pc:picChg>
      </pc:sldChg>
      <pc:sldChg chg="del">
        <pc:chgData name="Jim Fleming" userId="161791bae1afb603" providerId="LiveId" clId="{6A95B527-166E-A54F-BC4E-8B9229AB2731}" dt="2023-11-11T21:15:43.037" v="22" actId="2696"/>
        <pc:sldMkLst>
          <pc:docMk/>
          <pc:sldMk cId="168883434" sldId="621"/>
        </pc:sldMkLst>
      </pc:sldChg>
      <pc:sldChg chg="modSp add mod">
        <pc:chgData name="Jim Fleming" userId="161791bae1afb603" providerId="LiveId" clId="{6A95B527-166E-A54F-BC4E-8B9229AB2731}" dt="2023-11-11T21:23:43.190" v="93" actId="20577"/>
        <pc:sldMkLst>
          <pc:docMk/>
          <pc:sldMk cId="3013769601" sldId="621"/>
        </pc:sldMkLst>
        <pc:spChg chg="mod">
          <ac:chgData name="Jim Fleming" userId="161791bae1afb603" providerId="LiveId" clId="{6A95B527-166E-A54F-BC4E-8B9229AB2731}" dt="2023-11-11T21:23:43.190" v="93" actId="20577"/>
          <ac:spMkLst>
            <pc:docMk/>
            <pc:sldMk cId="3013769601" sldId="621"/>
            <ac:spMk id="14" creationId="{5F776F3F-31E1-B7AA-5D11-1AB1A9490BFE}"/>
          </ac:spMkLst>
        </pc:spChg>
      </pc:sldChg>
      <pc:sldChg chg="del">
        <pc:chgData name="Jim Fleming" userId="161791bae1afb603" providerId="LiveId" clId="{6A95B527-166E-A54F-BC4E-8B9229AB2731}" dt="2023-11-11T21:15:44.244" v="23" actId="2696"/>
        <pc:sldMkLst>
          <pc:docMk/>
          <pc:sldMk cId="833004635" sldId="622"/>
        </pc:sldMkLst>
      </pc:sldChg>
      <pc:sldChg chg="add">
        <pc:chgData name="Jim Fleming" userId="161791bae1afb603" providerId="LiveId" clId="{6A95B527-166E-A54F-BC4E-8B9229AB2731}" dt="2023-11-11T21:23:59.134" v="94" actId="2890"/>
        <pc:sldMkLst>
          <pc:docMk/>
          <pc:sldMk cId="2433919424" sldId="622"/>
        </pc:sldMkLst>
      </pc:sldChg>
      <pc:sldChg chg="add ord">
        <pc:chgData name="Jim Fleming" userId="161791bae1afb603" providerId="LiveId" clId="{6A95B527-166E-A54F-BC4E-8B9229AB2731}" dt="2023-11-11T21:26:11.289" v="109" actId="20578"/>
        <pc:sldMkLst>
          <pc:docMk/>
          <pc:sldMk cId="193932846" sldId="623"/>
        </pc:sldMkLst>
      </pc:sldChg>
      <pc:sldChg chg="del">
        <pc:chgData name="Jim Fleming" userId="161791bae1afb603" providerId="LiveId" clId="{6A95B527-166E-A54F-BC4E-8B9229AB2731}" dt="2023-11-11T21:15:46.822" v="24" actId="2696"/>
        <pc:sldMkLst>
          <pc:docMk/>
          <pc:sldMk cId="1342366298" sldId="623"/>
        </pc:sldMkLst>
      </pc:sldChg>
      <pc:sldChg chg="add ord">
        <pc:chgData name="Jim Fleming" userId="161791bae1afb603" providerId="LiveId" clId="{6A95B527-166E-A54F-BC4E-8B9229AB2731}" dt="2023-11-11T21:26:13.112" v="110" actId="20578"/>
        <pc:sldMkLst>
          <pc:docMk/>
          <pc:sldMk cId="512487870" sldId="624"/>
        </pc:sldMkLst>
      </pc:sldChg>
      <pc:sldChg chg="del">
        <pc:chgData name="Jim Fleming" userId="161791bae1afb603" providerId="LiveId" clId="{6A95B527-166E-A54F-BC4E-8B9229AB2731}" dt="2023-11-11T21:15:47.996" v="25" actId="2696"/>
        <pc:sldMkLst>
          <pc:docMk/>
          <pc:sldMk cId="923066462" sldId="624"/>
        </pc:sldMkLst>
      </pc:sldChg>
      <pc:sldChg chg="del">
        <pc:chgData name="Jim Fleming" userId="161791bae1afb603" providerId="LiveId" clId="{6A95B527-166E-A54F-BC4E-8B9229AB2731}" dt="2023-11-11T21:15:52.182" v="28" actId="2696"/>
        <pc:sldMkLst>
          <pc:docMk/>
          <pc:sldMk cId="414640567" sldId="625"/>
        </pc:sldMkLst>
      </pc:sldChg>
      <pc:sldChg chg="add ord replId">
        <pc:chgData name="Jim Fleming" userId="161791bae1afb603" providerId="LiveId" clId="{6A95B527-166E-A54F-BC4E-8B9229AB2731}" dt="2023-11-11T21:26:27.634" v="115" actId="20578"/>
        <pc:sldMkLst>
          <pc:docMk/>
          <pc:sldMk cId="1136238272" sldId="625"/>
        </pc:sldMkLst>
      </pc:sldChg>
      <pc:sldChg chg="del">
        <pc:chgData name="Jim Fleming" userId="161791bae1afb603" providerId="LiveId" clId="{6A95B527-166E-A54F-BC4E-8B9229AB2731}" dt="2023-11-11T21:15:53.589" v="29" actId="2696"/>
        <pc:sldMkLst>
          <pc:docMk/>
          <pc:sldMk cId="2098351676" sldId="626"/>
        </pc:sldMkLst>
      </pc:sldChg>
      <pc:sldChg chg="add ord">
        <pc:chgData name="Jim Fleming" userId="161791bae1afb603" providerId="LiveId" clId="{6A95B527-166E-A54F-BC4E-8B9229AB2731}" dt="2023-11-11T21:26:25.346" v="114" actId="20578"/>
        <pc:sldMkLst>
          <pc:docMk/>
          <pc:sldMk cId="2570436449" sldId="626"/>
        </pc:sldMkLst>
      </pc:sldChg>
      <pc:sldChg chg="add ord">
        <pc:chgData name="Jim Fleming" userId="161791bae1afb603" providerId="LiveId" clId="{6A95B527-166E-A54F-BC4E-8B9229AB2731}" dt="2023-11-11T21:27:30.241" v="117" actId="20578"/>
        <pc:sldMkLst>
          <pc:docMk/>
          <pc:sldMk cId="1938528030" sldId="627"/>
        </pc:sldMkLst>
      </pc:sldChg>
      <pc:sldChg chg="modSp add mod ord">
        <pc:chgData name="Jim Fleming" userId="161791bae1afb603" providerId="LiveId" clId="{6A95B527-166E-A54F-BC4E-8B9229AB2731}" dt="2023-11-11T21:31:32.680" v="253" actId="114"/>
        <pc:sldMkLst>
          <pc:docMk/>
          <pc:sldMk cId="2821003419" sldId="628"/>
        </pc:sldMkLst>
        <pc:spChg chg="mod">
          <ac:chgData name="Jim Fleming" userId="161791bae1afb603" providerId="LiveId" clId="{6A95B527-166E-A54F-BC4E-8B9229AB2731}" dt="2023-11-11T21:31:32.680" v="253" actId="114"/>
          <ac:spMkLst>
            <pc:docMk/>
            <pc:sldMk cId="2821003419" sldId="628"/>
            <ac:spMk id="14" creationId="{5F776F3F-31E1-B7AA-5D11-1AB1A9490BFE}"/>
          </ac:spMkLst>
        </pc:spChg>
      </pc:sldChg>
      <pc:sldChg chg="add ord replId">
        <pc:chgData name="Jim Fleming" userId="161791bae1afb603" providerId="LiveId" clId="{6A95B527-166E-A54F-BC4E-8B9229AB2731}" dt="2023-11-11T21:29:51.607" v="138" actId="20578"/>
        <pc:sldMkLst>
          <pc:docMk/>
          <pc:sldMk cId="2741987892" sldId="629"/>
        </pc:sldMkLst>
      </pc:sldChg>
      <pc:sldChg chg="modSp add mod ord modShow">
        <pc:chgData name="Jim Fleming" userId="161791bae1afb603" providerId="LiveId" clId="{6A95B527-166E-A54F-BC4E-8B9229AB2731}" dt="2023-11-11T22:07:09.544" v="271" actId="20578"/>
        <pc:sldMkLst>
          <pc:docMk/>
          <pc:sldMk cId="1780131733" sldId="630"/>
        </pc:sldMkLst>
        <pc:spChg chg="mod">
          <ac:chgData name="Jim Fleming" userId="161791bae1afb603" providerId="LiveId" clId="{6A95B527-166E-A54F-BC4E-8B9229AB2731}" dt="2023-11-11T22:06:19.824" v="265" actId="20577"/>
          <ac:spMkLst>
            <pc:docMk/>
            <pc:sldMk cId="1780131733" sldId="63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6A95B527-166E-A54F-BC4E-8B9229AB2731}" dt="2023-11-11T22:07:11.680" v="272" actId="20578"/>
        <pc:sldMkLst>
          <pc:docMk/>
          <pc:sldMk cId="1875222559" sldId="631"/>
        </pc:sldMkLst>
        <pc:spChg chg="mod">
          <ac:chgData name="Jim Fleming" userId="161791bae1afb603" providerId="LiveId" clId="{6A95B527-166E-A54F-BC4E-8B9229AB2731}" dt="2023-11-11T22:06:42.244" v="270" actId="20577"/>
          <ac:spMkLst>
            <pc:docMk/>
            <pc:sldMk cId="1875222559" sldId="631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6A95B527-166E-A54F-BC4E-8B9229AB2731}" dt="2023-11-11T22:14:05.071" v="572" actId="20577"/>
        <pc:sldMkLst>
          <pc:docMk/>
          <pc:sldMk cId="1210960665" sldId="632"/>
        </pc:sldMkLst>
        <pc:spChg chg="mod">
          <ac:chgData name="Jim Fleming" userId="161791bae1afb603" providerId="LiveId" clId="{6A95B527-166E-A54F-BC4E-8B9229AB2731}" dt="2023-11-11T22:14:05.071" v="572" actId="20577"/>
          <ac:spMkLst>
            <pc:docMk/>
            <pc:sldMk cId="1210960665" sldId="632"/>
            <ac:spMk id="14" creationId="{5F776F3F-31E1-B7AA-5D11-1AB1A9490BFE}"/>
          </ac:spMkLst>
        </pc:spChg>
        <pc:picChg chg="add del">
          <ac:chgData name="Jim Fleming" userId="161791bae1afb603" providerId="LiveId" clId="{6A95B527-166E-A54F-BC4E-8B9229AB2731}" dt="2023-11-11T22:11:49.214" v="314" actId="478"/>
          <ac:picMkLst>
            <pc:docMk/>
            <pc:sldMk cId="1210960665" sldId="632"/>
            <ac:picMk id="1026" creationId="{F85C1257-EC09-637C-52AD-94BE48A0C40F}"/>
          </ac:picMkLst>
        </pc:picChg>
        <pc:picChg chg="add mod">
          <ac:chgData name="Jim Fleming" userId="161791bae1afb603" providerId="LiveId" clId="{6A95B527-166E-A54F-BC4E-8B9229AB2731}" dt="2023-11-11T22:12:21.376" v="325" actId="1076"/>
          <ac:picMkLst>
            <pc:docMk/>
            <pc:sldMk cId="1210960665" sldId="632"/>
            <ac:picMk id="1028" creationId="{E97BEE0E-5A6F-CAA4-9B5C-BB11DC77DF0D}"/>
          </ac:picMkLst>
        </pc:picChg>
        <pc:picChg chg="del">
          <ac:chgData name="Jim Fleming" userId="161791bae1afb603" providerId="LiveId" clId="{6A95B527-166E-A54F-BC4E-8B9229AB2731}" dt="2023-11-11T22:12:14.064" v="318" actId="478"/>
          <ac:picMkLst>
            <pc:docMk/>
            <pc:sldMk cId="1210960665" sldId="632"/>
            <ac:picMk id="3074" creationId="{01966113-687F-A762-A36F-E5587001E791}"/>
          </ac:picMkLst>
        </pc:picChg>
      </pc:sldChg>
      <pc:sldChg chg="modSp add mod">
        <pc:chgData name="Jim Fleming" userId="161791bae1afb603" providerId="LiveId" clId="{6A95B527-166E-A54F-BC4E-8B9229AB2731}" dt="2023-11-11T22:13:40.295" v="568" actId="313"/>
        <pc:sldMkLst>
          <pc:docMk/>
          <pc:sldMk cId="3051952489" sldId="633"/>
        </pc:sldMkLst>
        <pc:spChg chg="mod">
          <ac:chgData name="Jim Fleming" userId="161791bae1afb603" providerId="LiveId" clId="{6A95B527-166E-A54F-BC4E-8B9229AB2731}" dt="2023-11-11T22:13:40.295" v="568" actId="313"/>
          <ac:spMkLst>
            <pc:docMk/>
            <pc:sldMk cId="3051952489" sldId="633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6AB46019-F259-7B42-8FD8-591E1E26A880}"/>
    <pc:docChg chg="undo custSel addSld delSld modSld sldOrd">
      <pc:chgData name="Jim Fleming" userId="161791bae1afb603" providerId="LiveId" clId="{6AB46019-F259-7B42-8FD8-591E1E26A880}" dt="2024-02-17T17:10:27.007" v="489"/>
      <pc:docMkLst>
        <pc:docMk/>
      </pc:docMkLst>
      <pc:sldChg chg="del">
        <pc:chgData name="Jim Fleming" userId="161791bae1afb603" providerId="LiveId" clId="{6AB46019-F259-7B42-8FD8-591E1E26A880}" dt="2024-02-17T16:16:41.259" v="11" actId="2696"/>
        <pc:sldMkLst>
          <pc:docMk/>
          <pc:sldMk cId="1321751761" sldId="491"/>
        </pc:sldMkLst>
      </pc:sldChg>
      <pc:sldChg chg="del">
        <pc:chgData name="Jim Fleming" userId="161791bae1afb603" providerId="LiveId" clId="{6AB46019-F259-7B42-8FD8-591E1E26A880}" dt="2024-02-17T16:16:41.933" v="12" actId="2696"/>
        <pc:sldMkLst>
          <pc:docMk/>
          <pc:sldMk cId="1424495844" sldId="556"/>
        </pc:sldMkLst>
      </pc:sldChg>
      <pc:sldChg chg="modSp mod">
        <pc:chgData name="Jim Fleming" userId="161791bae1afb603" providerId="LiveId" clId="{6AB46019-F259-7B42-8FD8-591E1E26A880}" dt="2024-02-17T16:17:17.231" v="24" actId="14100"/>
        <pc:sldMkLst>
          <pc:docMk/>
          <pc:sldMk cId="189513369" sldId="583"/>
        </pc:sldMkLst>
        <pc:spChg chg="mod">
          <ac:chgData name="Jim Fleming" userId="161791bae1afb603" providerId="LiveId" clId="{6AB46019-F259-7B42-8FD8-591E1E26A880}" dt="2024-02-17T16:16:54.286" v="2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6AB46019-F259-7B42-8FD8-591E1E26A880}" dt="2024-02-17T16:17:17.231" v="24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modSp mod">
        <pc:chgData name="Jim Fleming" userId="161791bae1afb603" providerId="LiveId" clId="{6AB46019-F259-7B42-8FD8-591E1E26A880}" dt="2024-02-17T16:16:34.479" v="8" actId="20577"/>
        <pc:sldMkLst>
          <pc:docMk/>
          <pc:sldMk cId="111229696" sldId="648"/>
        </pc:sldMkLst>
        <pc:spChg chg="mod">
          <ac:chgData name="Jim Fleming" userId="161791bae1afb603" providerId="LiveId" clId="{6AB46019-F259-7B42-8FD8-591E1E26A880}" dt="2024-02-17T16:16:34.479" v="8" actId="20577"/>
          <ac:spMkLst>
            <pc:docMk/>
            <pc:sldMk cId="111229696" sldId="648"/>
            <ac:spMk id="2" creationId="{1AC8C507-C381-A7EC-84C3-B88443D1F57A}"/>
          </ac:spMkLst>
        </pc:spChg>
      </pc:sldChg>
      <pc:sldChg chg="addSp delSp modSp add mod ord modShow">
        <pc:chgData name="Jim Fleming" userId="161791bae1afb603" providerId="LiveId" clId="{6AB46019-F259-7B42-8FD8-591E1E26A880}" dt="2024-02-17T17:02:17.672" v="441" actId="20577"/>
        <pc:sldMkLst>
          <pc:docMk/>
          <pc:sldMk cId="3074172924" sldId="649"/>
        </pc:sldMkLst>
        <pc:spChg chg="add mod">
          <ac:chgData name="Jim Fleming" userId="161791bae1afb603" providerId="LiveId" clId="{6AB46019-F259-7B42-8FD8-591E1E26A880}" dt="2024-02-17T17:02:17.672" v="441" actId="20577"/>
          <ac:spMkLst>
            <pc:docMk/>
            <pc:sldMk cId="3074172924" sldId="649"/>
            <ac:spMk id="3" creationId="{05EFF19F-368C-CA07-0E12-8DFB7DD9B127}"/>
          </ac:spMkLst>
        </pc:spChg>
        <pc:spChg chg="mod">
          <ac:chgData name="Jim Fleming" userId="161791bae1afb603" providerId="LiveId" clId="{6AB46019-F259-7B42-8FD8-591E1E26A880}" dt="2024-02-17T16:23:22.596" v="263" actId="20577"/>
          <ac:spMkLst>
            <pc:docMk/>
            <pc:sldMk cId="3074172924" sldId="649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18:47.443" v="52" actId="1076"/>
          <ac:picMkLst>
            <pc:docMk/>
            <pc:sldMk cId="3074172924" sldId="649"/>
            <ac:picMk id="1026" creationId="{5AF4BA70-514E-E8CB-9FD6-EF73E6ABE8B0}"/>
          </ac:picMkLst>
        </pc:picChg>
        <pc:picChg chg="del">
          <ac:chgData name="Jim Fleming" userId="161791bae1afb603" providerId="LiveId" clId="{6AB46019-F259-7B42-8FD8-591E1E26A880}" dt="2024-02-17T16:17:59.093" v="46" actId="478"/>
          <ac:picMkLst>
            <pc:docMk/>
            <pc:sldMk cId="3074172924" sldId="649"/>
            <ac:picMk id="1028" creationId="{A5FBBB18-BD8E-0727-20B6-2B3B29DF0216}"/>
          </ac:picMkLst>
        </pc:picChg>
      </pc:sldChg>
      <pc:sldChg chg="addSp modSp add mod">
        <pc:chgData name="Jim Fleming" userId="161791bae1afb603" providerId="LiveId" clId="{6AB46019-F259-7B42-8FD8-591E1E26A880}" dt="2024-02-17T17:02:24.666" v="443"/>
        <pc:sldMkLst>
          <pc:docMk/>
          <pc:sldMk cId="1602142597" sldId="650"/>
        </pc:sldMkLst>
        <pc:spChg chg="add mod">
          <ac:chgData name="Jim Fleming" userId="161791bae1afb603" providerId="LiveId" clId="{6AB46019-F259-7B42-8FD8-591E1E26A880}" dt="2024-02-17T17:02:24.666" v="443"/>
          <ac:spMkLst>
            <pc:docMk/>
            <pc:sldMk cId="1602142597" sldId="650"/>
            <ac:spMk id="3" creationId="{56C72829-1E30-BCB4-CC07-8E67348F09C7}"/>
          </ac:spMkLst>
        </pc:spChg>
        <pc:spChg chg="mod">
          <ac:chgData name="Jim Fleming" userId="161791bae1afb603" providerId="LiveId" clId="{6AB46019-F259-7B42-8FD8-591E1E26A880}" dt="2024-02-17T16:20:15.858" v="58"/>
          <ac:spMkLst>
            <pc:docMk/>
            <pc:sldMk cId="1602142597" sldId="650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6AB46019-F259-7B42-8FD8-591E1E26A880}" dt="2024-02-17T16:51:03.974" v="385" actId="20578"/>
        <pc:sldMkLst>
          <pc:docMk/>
          <pc:sldMk cId="393940001" sldId="651"/>
        </pc:sldMkLst>
        <pc:spChg chg="mod">
          <ac:chgData name="Jim Fleming" userId="161791bae1afb603" providerId="LiveId" clId="{6AB46019-F259-7B42-8FD8-591E1E26A880}" dt="2024-02-17T16:22:10.063" v="247" actId="20577"/>
          <ac:spMkLst>
            <pc:docMk/>
            <pc:sldMk cId="393940001" sldId="651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20:33.233" v="60" actId="478"/>
          <ac:picMkLst>
            <pc:docMk/>
            <pc:sldMk cId="393940001" sldId="651"/>
            <ac:picMk id="1026" creationId="{5AF4BA70-514E-E8CB-9FD6-EF73E6ABE8B0}"/>
          </ac:picMkLst>
        </pc:picChg>
        <pc:picChg chg="add mod">
          <ac:chgData name="Jim Fleming" userId="161791bae1afb603" providerId="LiveId" clId="{6AB46019-F259-7B42-8FD8-591E1E26A880}" dt="2024-02-17T16:21:02.843" v="78" actId="1076"/>
          <ac:picMkLst>
            <pc:docMk/>
            <pc:sldMk cId="393940001" sldId="651"/>
            <ac:picMk id="3074" creationId="{78071375-E7B6-FE3D-B8B6-838082EB772A}"/>
          </ac:picMkLst>
        </pc:picChg>
      </pc:sldChg>
      <pc:sldChg chg="addSp modSp add">
        <pc:chgData name="Jim Fleming" userId="161791bae1afb603" providerId="LiveId" clId="{6AB46019-F259-7B42-8FD8-591E1E26A880}" dt="2024-02-17T17:02:23.040" v="442"/>
        <pc:sldMkLst>
          <pc:docMk/>
          <pc:sldMk cId="3793965937" sldId="652"/>
        </pc:sldMkLst>
        <pc:spChg chg="add mod">
          <ac:chgData name="Jim Fleming" userId="161791bae1afb603" providerId="LiveId" clId="{6AB46019-F259-7B42-8FD8-591E1E26A880}" dt="2024-02-17T17:02:23.040" v="442"/>
          <ac:spMkLst>
            <pc:docMk/>
            <pc:sldMk cId="3793965937" sldId="652"/>
            <ac:spMk id="3" creationId="{FFC5A960-567A-62E8-2536-4F0BA050DDC1}"/>
          </ac:spMkLst>
        </pc:spChg>
      </pc:sldChg>
      <pc:sldChg chg="addSp delSp modSp add mod ord">
        <pc:chgData name="Jim Fleming" userId="161791bae1afb603" providerId="LiveId" clId="{6AB46019-F259-7B42-8FD8-591E1E26A880}" dt="2024-02-17T16:31:51.914" v="383" actId="207"/>
        <pc:sldMkLst>
          <pc:docMk/>
          <pc:sldMk cId="203799559" sldId="653"/>
        </pc:sldMkLst>
        <pc:spChg chg="add mod">
          <ac:chgData name="Jim Fleming" userId="161791bae1afb603" providerId="LiveId" clId="{6AB46019-F259-7B42-8FD8-591E1E26A880}" dt="2024-02-17T16:31:06.681" v="379" actId="121"/>
          <ac:spMkLst>
            <pc:docMk/>
            <pc:sldMk cId="203799559" sldId="653"/>
            <ac:spMk id="3" creationId="{ECF8F519-D24E-B3B7-01DE-6092CC3CA626}"/>
          </ac:spMkLst>
        </pc:spChg>
        <pc:spChg chg="mod">
          <ac:chgData name="Jim Fleming" userId="161791bae1afb603" providerId="LiveId" clId="{6AB46019-F259-7B42-8FD8-591E1E26A880}" dt="2024-02-17T16:31:51.914" v="383" actId="207"/>
          <ac:spMkLst>
            <pc:docMk/>
            <pc:sldMk cId="203799559" sldId="653"/>
            <ac:spMk id="14" creationId="{5F776F3F-31E1-B7AA-5D11-1AB1A9490BFE}"/>
          </ac:spMkLst>
        </pc:spChg>
        <pc:picChg chg="del">
          <ac:chgData name="Jim Fleming" userId="161791bae1afb603" providerId="LiveId" clId="{6AB46019-F259-7B42-8FD8-591E1E26A880}" dt="2024-02-17T16:30:21.197" v="323" actId="478"/>
          <ac:picMkLst>
            <pc:docMk/>
            <pc:sldMk cId="203799559" sldId="653"/>
            <ac:picMk id="3074" creationId="{78071375-E7B6-FE3D-B8B6-838082EB772A}"/>
          </ac:picMkLst>
        </pc:picChg>
      </pc:sldChg>
      <pc:sldChg chg="del">
        <pc:chgData name="Jim Fleming" userId="161791bae1afb603" providerId="LiveId" clId="{6AB46019-F259-7B42-8FD8-591E1E26A880}" dt="2024-02-17T16:16:46.802" v="14" actId="2696"/>
        <pc:sldMkLst>
          <pc:docMk/>
          <pc:sldMk cId="3271848622" sldId="655"/>
        </pc:sldMkLst>
      </pc:sldChg>
      <pc:sldChg chg="del">
        <pc:chgData name="Jim Fleming" userId="161791bae1afb603" providerId="LiveId" clId="{6AB46019-F259-7B42-8FD8-591E1E26A880}" dt="2024-02-17T16:16:48.178" v="15" actId="2696"/>
        <pc:sldMkLst>
          <pc:docMk/>
          <pc:sldMk cId="1646452653" sldId="656"/>
        </pc:sldMkLst>
      </pc:sldChg>
      <pc:sldChg chg="del">
        <pc:chgData name="Jim Fleming" userId="161791bae1afb603" providerId="LiveId" clId="{6AB46019-F259-7B42-8FD8-591E1E26A880}" dt="2024-02-17T16:16:37.395" v="9" actId="2696"/>
        <pc:sldMkLst>
          <pc:docMk/>
          <pc:sldMk cId="4050988270" sldId="657"/>
        </pc:sldMkLst>
      </pc:sldChg>
      <pc:sldChg chg="del">
        <pc:chgData name="Jim Fleming" userId="161791bae1afb603" providerId="LiveId" clId="{6AB46019-F259-7B42-8FD8-591E1E26A880}" dt="2024-02-17T16:16:38.498" v="10" actId="2696"/>
        <pc:sldMkLst>
          <pc:docMk/>
          <pc:sldMk cId="1843317052" sldId="658"/>
        </pc:sldMkLst>
      </pc:sldChg>
      <pc:sldChg chg="del">
        <pc:chgData name="Jim Fleming" userId="161791bae1afb603" providerId="LiveId" clId="{6AB46019-F259-7B42-8FD8-591E1E26A880}" dt="2024-02-17T16:16:42.755" v="13" actId="2696"/>
        <pc:sldMkLst>
          <pc:docMk/>
          <pc:sldMk cId="1118561676" sldId="659"/>
        </pc:sldMkLst>
      </pc:sldChg>
      <pc:sldChg chg="add">
        <pc:chgData name="Jim Fleming" userId="161791bae1afb603" providerId="LiveId" clId="{6AB46019-F259-7B42-8FD8-591E1E26A880}" dt="2024-02-17T16:49:32.367" v="384"/>
        <pc:sldMkLst>
          <pc:docMk/>
          <pc:sldMk cId="947007242" sldId="680"/>
        </pc:sldMkLst>
      </pc:sldChg>
      <pc:sldChg chg="add ord">
        <pc:chgData name="Jim Fleming" userId="161791bae1afb603" providerId="LiveId" clId="{6AB46019-F259-7B42-8FD8-591E1E26A880}" dt="2024-02-17T16:52:01.902" v="387" actId="20578"/>
        <pc:sldMkLst>
          <pc:docMk/>
          <pc:sldMk cId="3971932133" sldId="681"/>
        </pc:sldMkLst>
      </pc:sldChg>
      <pc:sldChg chg="add ord">
        <pc:chgData name="Jim Fleming" userId="161791bae1afb603" providerId="LiveId" clId="{6AB46019-F259-7B42-8FD8-591E1E26A880}" dt="2024-02-17T16:52:06.218" v="389" actId="20578"/>
        <pc:sldMkLst>
          <pc:docMk/>
          <pc:sldMk cId="134997706" sldId="682"/>
        </pc:sldMkLst>
      </pc:sldChg>
      <pc:sldChg chg="addSp delSp modSp add mod ord">
        <pc:chgData name="Jim Fleming" userId="161791bae1afb603" providerId="LiveId" clId="{6AB46019-F259-7B42-8FD8-591E1E26A880}" dt="2024-02-17T17:02:49.803" v="466" actId="20577"/>
        <pc:sldMkLst>
          <pc:docMk/>
          <pc:sldMk cId="1454660632" sldId="683"/>
        </pc:sldMkLst>
        <pc:spChg chg="del">
          <ac:chgData name="Jim Fleming" userId="161791bae1afb603" providerId="LiveId" clId="{6AB46019-F259-7B42-8FD8-591E1E26A880}" dt="2024-02-17T17:00:07.608" v="408" actId="478"/>
          <ac:spMkLst>
            <pc:docMk/>
            <pc:sldMk cId="1454660632" sldId="683"/>
            <ac:spMk id="2" creationId="{1AC8C507-C381-A7EC-84C3-B88443D1F57A}"/>
          </ac:spMkLst>
        </pc:spChg>
        <pc:spChg chg="add del mod">
          <ac:chgData name="Jim Fleming" userId="161791bae1afb603" providerId="LiveId" clId="{6AB46019-F259-7B42-8FD8-591E1E26A880}" dt="2024-02-17T17:00:09.316" v="409" actId="478"/>
          <ac:spMkLst>
            <pc:docMk/>
            <pc:sldMk cId="1454660632" sldId="683"/>
            <ac:spMk id="4" creationId="{F4B828EE-96C4-FE3F-9B04-093AB9C8B5E7}"/>
          </ac:spMkLst>
        </pc:spChg>
        <pc:spChg chg="add mod">
          <ac:chgData name="Jim Fleming" userId="161791bae1afb603" providerId="LiveId" clId="{6AB46019-F259-7B42-8FD8-591E1E26A880}" dt="2024-02-17T17:02:49.803" v="466" actId="20577"/>
          <ac:spMkLst>
            <pc:docMk/>
            <pc:sldMk cId="1454660632" sldId="683"/>
            <ac:spMk id="5" creationId="{3A00C106-A599-BA51-2C6E-0FF9D10B48F0}"/>
          </ac:spMkLst>
        </pc:spChg>
        <pc:picChg chg="add del">
          <ac:chgData name="Jim Fleming" userId="161791bae1afb603" providerId="LiveId" clId="{6AB46019-F259-7B42-8FD8-591E1E26A880}" dt="2024-02-17T17:00:04.157" v="406" actId="478"/>
          <ac:picMkLst>
            <pc:docMk/>
            <pc:sldMk cId="1454660632" sldId="683"/>
            <ac:picMk id="1026" creationId="{592A704E-C548-5333-31D4-BC35490FCAB2}"/>
          </ac:picMkLst>
        </pc:picChg>
        <pc:picChg chg="add mod">
          <ac:chgData name="Jim Fleming" userId="161791bae1afb603" providerId="LiveId" clId="{6AB46019-F259-7B42-8FD8-591E1E26A880}" dt="2024-02-17T17:00:13.030" v="410" actId="1076"/>
          <ac:picMkLst>
            <pc:docMk/>
            <pc:sldMk cId="1454660632" sldId="683"/>
            <ac:picMk id="1028" creationId="{4F46F27D-397E-398E-C929-B6F2707B3980}"/>
          </ac:picMkLst>
        </pc:picChg>
      </pc:sldChg>
      <pc:sldChg chg="addSp delSp modSp add mod">
        <pc:chgData name="Jim Fleming" userId="161791bae1afb603" providerId="LiveId" clId="{6AB46019-F259-7B42-8FD8-591E1E26A880}" dt="2024-02-17T16:55:34.331" v="402" actId="1076"/>
        <pc:sldMkLst>
          <pc:docMk/>
          <pc:sldMk cId="2460760297" sldId="684"/>
        </pc:sldMkLst>
        <pc:spChg chg="add del mod">
          <ac:chgData name="Jim Fleming" userId="161791bae1afb603" providerId="LiveId" clId="{6AB46019-F259-7B42-8FD8-591E1E26A880}" dt="2024-02-17T16:55:05.819" v="395" actId="478"/>
          <ac:spMkLst>
            <pc:docMk/>
            <pc:sldMk cId="2460760297" sldId="684"/>
            <ac:spMk id="4" creationId="{F7BE93A2-E24D-46FF-405C-CAEEB88BEAAC}"/>
          </ac:spMkLst>
        </pc:spChg>
        <pc:spChg chg="del">
          <ac:chgData name="Jim Fleming" userId="161791bae1afb603" providerId="LiveId" clId="{6AB46019-F259-7B42-8FD8-591E1E26A880}" dt="2024-02-17T16:55:03.948" v="394" actId="478"/>
          <ac:spMkLst>
            <pc:docMk/>
            <pc:sldMk cId="2460760297" sldId="684"/>
            <ac:spMk id="14" creationId="{5F776F3F-31E1-B7AA-5D11-1AB1A9490BFE}"/>
          </ac:spMkLst>
        </pc:spChg>
        <pc:picChg chg="add mod">
          <ac:chgData name="Jim Fleming" userId="161791bae1afb603" providerId="LiveId" clId="{6AB46019-F259-7B42-8FD8-591E1E26A880}" dt="2024-02-17T16:55:34.331" v="402" actId="1076"/>
          <ac:picMkLst>
            <pc:docMk/>
            <pc:sldMk cId="2460760297" sldId="684"/>
            <ac:picMk id="6" creationId="{DE02010B-8580-0719-DB21-C8ABBAC1AD50}"/>
          </ac:picMkLst>
        </pc:picChg>
        <pc:picChg chg="del">
          <ac:chgData name="Jim Fleming" userId="161791bae1afb603" providerId="LiveId" clId="{6AB46019-F259-7B42-8FD8-591E1E26A880}" dt="2024-02-17T16:55:01.951" v="393" actId="478"/>
          <ac:picMkLst>
            <pc:docMk/>
            <pc:sldMk cId="2460760297" sldId="684"/>
            <ac:picMk id="1026" creationId="{5AF4BA70-514E-E8CB-9FD6-EF73E6ABE8B0}"/>
          </ac:picMkLst>
        </pc:picChg>
      </pc:sldChg>
      <pc:sldChg chg="addSp delSp add">
        <pc:chgData name="Jim Fleming" userId="161791bae1afb603" providerId="LiveId" clId="{6AB46019-F259-7B42-8FD8-591E1E26A880}" dt="2024-02-17T17:01:03.067" v="413"/>
        <pc:sldMkLst>
          <pc:docMk/>
          <pc:sldMk cId="1468327486" sldId="685"/>
        </pc:sldMkLst>
        <pc:picChg chg="del">
          <ac:chgData name="Jim Fleming" userId="161791bae1afb603" providerId="LiveId" clId="{6AB46019-F259-7B42-8FD8-591E1E26A880}" dt="2024-02-17T17:00:54.977" v="412" actId="478"/>
          <ac:picMkLst>
            <pc:docMk/>
            <pc:sldMk cId="1468327486" sldId="685"/>
            <ac:picMk id="1028" creationId="{4F46F27D-397E-398E-C929-B6F2707B3980}"/>
          </ac:picMkLst>
        </pc:picChg>
        <pc:picChg chg="add">
          <ac:chgData name="Jim Fleming" userId="161791bae1afb603" providerId="LiveId" clId="{6AB46019-F259-7B42-8FD8-591E1E26A880}" dt="2024-02-17T17:01:03.067" v="413"/>
          <ac:picMkLst>
            <pc:docMk/>
            <pc:sldMk cId="1468327486" sldId="685"/>
            <ac:picMk id="3074" creationId="{08C7657F-3DEB-31DD-7C74-7F610E423913}"/>
          </ac:picMkLst>
        </pc:picChg>
      </pc:sldChg>
      <pc:sldChg chg="modSp add">
        <pc:chgData name="Jim Fleming" userId="161791bae1afb603" providerId="LiveId" clId="{6AB46019-F259-7B42-8FD8-591E1E26A880}" dt="2024-02-17T17:09:09.919" v="474" actId="1076"/>
        <pc:sldMkLst>
          <pc:docMk/>
          <pc:sldMk cId="3399829410" sldId="686"/>
        </pc:sldMkLst>
        <pc:picChg chg="mod">
          <ac:chgData name="Jim Fleming" userId="161791bae1afb603" providerId="LiveId" clId="{6AB46019-F259-7B42-8FD8-591E1E26A880}" dt="2024-02-17T17:09:09.919" v="474" actId="1076"/>
          <ac:picMkLst>
            <pc:docMk/>
            <pc:sldMk cId="3399829410" sldId="686"/>
            <ac:picMk id="3074" creationId="{08C7657F-3DEB-31DD-7C74-7F610E423913}"/>
          </ac:picMkLst>
        </pc:picChg>
      </pc:sldChg>
      <pc:sldChg chg="addSp modSp add mod modAnim">
        <pc:chgData name="Jim Fleming" userId="161791bae1afb603" providerId="LiveId" clId="{6AB46019-F259-7B42-8FD8-591E1E26A880}" dt="2024-02-17T17:10:27.007" v="489"/>
        <pc:sldMkLst>
          <pc:docMk/>
          <pc:sldMk cId="2757402413" sldId="687"/>
        </pc:sldMkLst>
        <pc:spChg chg="add mod">
          <ac:chgData name="Jim Fleming" userId="161791bae1afb603" providerId="LiveId" clId="{6AB46019-F259-7B42-8FD8-591E1E26A880}" dt="2024-02-17T17:10:18.669" v="488" actId="1076"/>
          <ac:spMkLst>
            <pc:docMk/>
            <pc:sldMk cId="2757402413" sldId="687"/>
            <ac:spMk id="2" creationId="{40B006CA-8342-1C6E-B6DD-B24A108A8BBE}"/>
          </ac:spMkLst>
        </pc:spChg>
        <pc:picChg chg="mod">
          <ac:chgData name="Jim Fleming" userId="161791bae1afb603" providerId="LiveId" clId="{6AB46019-F259-7B42-8FD8-591E1E26A880}" dt="2024-02-17T17:09:40.303" v="479" actId="1076"/>
          <ac:picMkLst>
            <pc:docMk/>
            <pc:sldMk cId="2757402413" sldId="687"/>
            <ac:picMk id="3074" creationId="{08C7657F-3DEB-31DD-7C74-7F610E423913}"/>
          </ac:picMkLst>
        </pc:picChg>
      </pc:sldChg>
    </pc:docChg>
  </pc:docChgLst>
  <pc:docChgLst>
    <pc:chgData name="Jim Fleming" userId="161791bae1afb603" providerId="LiveId" clId="{2F259F04-A6E4-8241-9C33-025C975D4BFE}"/>
    <pc:docChg chg="undo custSel addSld delSld modSld sldOrd">
      <pc:chgData name="Jim Fleming" userId="161791bae1afb603" providerId="LiveId" clId="{2F259F04-A6E4-8241-9C33-025C975D4BFE}" dt="2023-10-09T00:56:00.813" v="404" actId="20578"/>
      <pc:docMkLst>
        <pc:docMk/>
      </pc:docMkLst>
      <pc:sldChg chg="modSp mod">
        <pc:chgData name="Jim Fleming" userId="161791bae1afb603" providerId="LiveId" clId="{2F259F04-A6E4-8241-9C33-025C975D4BFE}" dt="2023-10-08T21:55:32.509" v="26" actId="20577"/>
        <pc:sldMkLst>
          <pc:docMk/>
          <pc:sldMk cId="95395388" sldId="487"/>
        </pc:sldMkLst>
        <pc:spChg chg="mod">
          <ac:chgData name="Jim Fleming" userId="161791bae1afb603" providerId="LiveId" clId="{2F259F04-A6E4-8241-9C33-025C975D4BFE}" dt="2023-10-08T21:55:12.158" v="22" actId="6549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8T21:55:32.509" v="26" actId="20577"/>
          <ac:spMkLst>
            <pc:docMk/>
            <pc:sldMk cId="95395388" sldId="487"/>
            <ac:spMk id="5" creationId="{FDC8D6C2-5F52-D34B-23A0-601FDE73D0F9}"/>
          </ac:spMkLst>
        </pc:spChg>
      </pc:sldChg>
      <pc:sldChg chg="modSp mod">
        <pc:chgData name="Jim Fleming" userId="161791bae1afb603" providerId="LiveId" clId="{2F259F04-A6E4-8241-9C33-025C975D4BFE}" dt="2023-10-09T00:27:05.932" v="32" actId="20577"/>
        <pc:sldMkLst>
          <pc:docMk/>
          <pc:sldMk cId="3656160492" sldId="545"/>
        </pc:sldMkLst>
        <pc:spChg chg="mod">
          <ac:chgData name="Jim Fleming" userId="161791bae1afb603" providerId="LiveId" clId="{2F259F04-A6E4-8241-9C33-025C975D4BFE}" dt="2023-10-09T00:27:05.932" v="32" actId="20577"/>
          <ac:spMkLst>
            <pc:docMk/>
            <pc:sldMk cId="3656160492" sldId="545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9T00:34:50.989" v="156" actId="2696"/>
        <pc:sldMkLst>
          <pc:docMk/>
          <pc:sldMk cId="3815720884" sldId="546"/>
        </pc:sldMkLst>
      </pc:sldChg>
      <pc:sldChg chg="modSp mod ord">
        <pc:chgData name="Jim Fleming" userId="161791bae1afb603" providerId="LiveId" clId="{2F259F04-A6E4-8241-9C33-025C975D4BFE}" dt="2023-10-09T00:27:42.676" v="70" actId="20577"/>
        <pc:sldMkLst>
          <pc:docMk/>
          <pc:sldMk cId="1845292652" sldId="547"/>
        </pc:sldMkLst>
        <pc:spChg chg="mod">
          <ac:chgData name="Jim Fleming" userId="161791bae1afb603" providerId="LiveId" clId="{2F259F04-A6E4-8241-9C33-025C975D4BFE}" dt="2023-10-09T00:27:42.676" v="70" actId="20577"/>
          <ac:spMkLst>
            <pc:docMk/>
            <pc:sldMk cId="1845292652" sldId="547"/>
            <ac:spMk id="14" creationId="{5F776F3F-31E1-B7AA-5D11-1AB1A9490BFE}"/>
          </ac:spMkLst>
        </pc:spChg>
      </pc:sldChg>
      <pc:sldChg chg="modSp mod">
        <pc:chgData name="Jim Fleming" userId="161791bae1afb603" providerId="LiveId" clId="{2F259F04-A6E4-8241-9C33-025C975D4BFE}" dt="2023-10-09T00:32:43.875" v="125" actId="20577"/>
        <pc:sldMkLst>
          <pc:docMk/>
          <pc:sldMk cId="4127736994" sldId="548"/>
        </pc:sldMkLst>
        <pc:spChg chg="mod">
          <ac:chgData name="Jim Fleming" userId="161791bae1afb603" providerId="LiveId" clId="{2F259F04-A6E4-8241-9C33-025C975D4BFE}" dt="2023-10-09T00:32:43.875" v="125" actId="20577"/>
          <ac:spMkLst>
            <pc:docMk/>
            <pc:sldMk cId="4127736994" sldId="548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9T00:35:12.408" v="160" actId="2696"/>
        <pc:sldMkLst>
          <pc:docMk/>
          <pc:sldMk cId="2520584871" sldId="550"/>
        </pc:sldMkLst>
      </pc:sldChg>
      <pc:sldChg chg="del">
        <pc:chgData name="Jim Fleming" userId="161791bae1afb603" providerId="LiveId" clId="{2F259F04-A6E4-8241-9C33-025C975D4BFE}" dt="2023-10-09T00:34:49.792" v="153" actId="2696"/>
        <pc:sldMkLst>
          <pc:docMk/>
          <pc:sldMk cId="1593142164" sldId="552"/>
        </pc:sldMkLst>
      </pc:sldChg>
      <pc:sldChg chg="del">
        <pc:chgData name="Jim Fleming" userId="161791bae1afb603" providerId="LiveId" clId="{2F259F04-A6E4-8241-9C33-025C975D4BFE}" dt="2023-10-09T00:34:50.209" v="154" actId="2696"/>
        <pc:sldMkLst>
          <pc:docMk/>
          <pc:sldMk cId="3568619192" sldId="553"/>
        </pc:sldMkLst>
      </pc:sldChg>
      <pc:sldChg chg="del">
        <pc:chgData name="Jim Fleming" userId="161791bae1afb603" providerId="LiveId" clId="{2F259F04-A6E4-8241-9C33-025C975D4BFE}" dt="2023-10-09T00:34:50.602" v="155" actId="2696"/>
        <pc:sldMkLst>
          <pc:docMk/>
          <pc:sldMk cId="4177728732" sldId="554"/>
        </pc:sldMkLst>
      </pc:sldChg>
      <pc:sldChg chg="del">
        <pc:chgData name="Jim Fleming" userId="161791bae1afb603" providerId="LiveId" clId="{2F259F04-A6E4-8241-9C33-025C975D4BFE}" dt="2023-10-09T00:34:51.359" v="157" actId="2696"/>
        <pc:sldMkLst>
          <pc:docMk/>
          <pc:sldMk cId="1238143276" sldId="555"/>
        </pc:sldMkLst>
      </pc:sldChg>
      <pc:sldChg chg="del">
        <pc:chgData name="Jim Fleming" userId="161791bae1afb603" providerId="LiveId" clId="{2F259F04-A6E4-8241-9C33-025C975D4BFE}" dt="2023-10-09T00:34:51.738" v="158" actId="2696"/>
        <pc:sldMkLst>
          <pc:docMk/>
          <pc:sldMk cId="1273761994" sldId="556"/>
        </pc:sldMkLst>
      </pc:sldChg>
      <pc:sldChg chg="del">
        <pc:chgData name="Jim Fleming" userId="161791bae1afb603" providerId="LiveId" clId="{2F259F04-A6E4-8241-9C33-025C975D4BFE}" dt="2023-10-09T00:34:52.413" v="159" actId="2696"/>
        <pc:sldMkLst>
          <pc:docMk/>
          <pc:sldMk cId="3355254327" sldId="557"/>
        </pc:sldMkLst>
      </pc:sldChg>
      <pc:sldChg chg="del">
        <pc:chgData name="Jim Fleming" userId="161791bae1afb603" providerId="LiveId" clId="{2F259F04-A6E4-8241-9C33-025C975D4BFE}" dt="2023-10-09T00:34:39.544" v="148" actId="2696"/>
        <pc:sldMkLst>
          <pc:docMk/>
          <pc:sldMk cId="2752720607" sldId="558"/>
        </pc:sldMkLst>
      </pc:sldChg>
      <pc:sldChg chg="del">
        <pc:chgData name="Jim Fleming" userId="161791bae1afb603" providerId="LiveId" clId="{2F259F04-A6E4-8241-9C33-025C975D4BFE}" dt="2023-10-09T00:34:49.411" v="152" actId="2696"/>
        <pc:sldMkLst>
          <pc:docMk/>
          <pc:sldMk cId="1404910250" sldId="559"/>
        </pc:sldMkLst>
      </pc:sldChg>
      <pc:sldChg chg="modSp mod">
        <pc:chgData name="Jim Fleming" userId="161791bae1afb603" providerId="LiveId" clId="{2F259F04-A6E4-8241-9C33-025C975D4BFE}" dt="2023-10-08T21:54:53.781" v="5" actId="20577"/>
        <pc:sldMkLst>
          <pc:docMk/>
          <pc:sldMk cId="270792197" sldId="563"/>
        </pc:sldMkLst>
        <pc:spChg chg="mod">
          <ac:chgData name="Jim Fleming" userId="161791bae1afb603" providerId="LiveId" clId="{2F259F04-A6E4-8241-9C33-025C975D4BFE}" dt="2023-10-08T21:54:53.781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add mod ord modShow">
        <pc:chgData name="Jim Fleming" userId="161791bae1afb603" providerId="LiveId" clId="{2F259F04-A6E4-8241-9C33-025C975D4BFE}" dt="2023-10-09T00:52:33.559" v="395" actId="20577"/>
        <pc:sldMkLst>
          <pc:docMk/>
          <pc:sldMk cId="1826648014" sldId="564"/>
        </pc:sldMkLst>
        <pc:spChg chg="mod">
          <ac:chgData name="Jim Fleming" userId="161791bae1afb603" providerId="LiveId" clId="{2F259F04-A6E4-8241-9C33-025C975D4BFE}" dt="2023-10-09T00:52:33.559" v="395" actId="20577"/>
          <ac:spMkLst>
            <pc:docMk/>
            <pc:sldMk cId="1826648014" sldId="564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4.284" v="11" actId="2696"/>
        <pc:sldMkLst>
          <pc:docMk/>
          <pc:sldMk cId="2692311070" sldId="564"/>
        </pc:sldMkLst>
      </pc:sldChg>
      <pc:sldChg chg="modSp add mod ord">
        <pc:chgData name="Jim Fleming" userId="161791bae1afb603" providerId="LiveId" clId="{2F259F04-A6E4-8241-9C33-025C975D4BFE}" dt="2023-10-09T00:53:09.355" v="402" actId="20577"/>
        <pc:sldMkLst>
          <pc:docMk/>
          <pc:sldMk cId="414719777" sldId="565"/>
        </pc:sldMkLst>
        <pc:spChg chg="mod">
          <ac:chgData name="Jim Fleming" userId="161791bae1afb603" providerId="LiveId" clId="{2F259F04-A6E4-8241-9C33-025C975D4BFE}" dt="2023-10-09T00:53:09.355" v="402" actId="20577"/>
          <ac:spMkLst>
            <pc:docMk/>
            <pc:sldMk cId="414719777" sldId="565"/>
            <ac:spMk id="14" creationId="{5F776F3F-31E1-B7AA-5D11-1AB1A9490BFE}"/>
          </ac:spMkLst>
        </pc:spChg>
      </pc:sldChg>
      <pc:sldChg chg="modSp add del mod ord">
        <pc:chgData name="Jim Fleming" userId="161791bae1afb603" providerId="LiveId" clId="{2F259F04-A6E4-8241-9C33-025C975D4BFE}" dt="2023-10-09T00:53:13.445" v="403" actId="2696"/>
        <pc:sldMkLst>
          <pc:docMk/>
          <pc:sldMk cId="162255658" sldId="566"/>
        </pc:sldMkLst>
        <pc:spChg chg="mod">
          <ac:chgData name="Jim Fleming" userId="161791bae1afb603" providerId="LiveId" clId="{2F259F04-A6E4-8241-9C33-025C975D4BFE}" dt="2023-10-09T00:52:58.594" v="396" actId="21"/>
          <ac:spMkLst>
            <pc:docMk/>
            <pc:sldMk cId="162255658" sldId="566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5.350" v="12" actId="2696"/>
        <pc:sldMkLst>
          <pc:docMk/>
          <pc:sldMk cId="2193666224" sldId="566"/>
        </pc:sldMkLst>
      </pc:sldChg>
      <pc:sldChg chg="del">
        <pc:chgData name="Jim Fleming" userId="161791bae1afb603" providerId="LiveId" clId="{2F259F04-A6E4-8241-9C33-025C975D4BFE}" dt="2023-10-08T21:55:00.292" v="7" actId="2696"/>
        <pc:sldMkLst>
          <pc:docMk/>
          <pc:sldMk cId="137352595" sldId="567"/>
        </pc:sldMkLst>
      </pc:sldChg>
      <pc:sldChg chg="add ord">
        <pc:chgData name="Jim Fleming" userId="161791bae1afb603" providerId="LiveId" clId="{2F259F04-A6E4-8241-9C33-025C975D4BFE}" dt="2023-10-09T00:30:32.633" v="96" actId="20578"/>
        <pc:sldMkLst>
          <pc:docMk/>
          <pc:sldMk cId="1323222175" sldId="567"/>
        </pc:sldMkLst>
      </pc:sldChg>
      <pc:sldChg chg="add ord">
        <pc:chgData name="Jim Fleming" userId="161791bae1afb603" providerId="LiveId" clId="{2F259F04-A6E4-8241-9C33-025C975D4BFE}" dt="2023-10-09T00:30:38.177" v="98" actId="20578"/>
        <pc:sldMkLst>
          <pc:docMk/>
          <pc:sldMk cId="73851506" sldId="568"/>
        </pc:sldMkLst>
      </pc:sldChg>
      <pc:sldChg chg="del">
        <pc:chgData name="Jim Fleming" userId="161791bae1afb603" providerId="LiveId" clId="{2F259F04-A6E4-8241-9C33-025C975D4BFE}" dt="2023-10-08T21:55:01.741" v="8" actId="2696"/>
        <pc:sldMkLst>
          <pc:docMk/>
          <pc:sldMk cId="1305443607" sldId="569"/>
        </pc:sldMkLst>
      </pc:sldChg>
      <pc:sldChg chg="add ord">
        <pc:chgData name="Jim Fleming" userId="161791bae1afb603" providerId="LiveId" clId="{2F259F04-A6E4-8241-9C33-025C975D4BFE}" dt="2023-10-09T00:51:29.954" v="385" actId="20578"/>
        <pc:sldMkLst>
          <pc:docMk/>
          <pc:sldMk cId="2417103310" sldId="569"/>
        </pc:sldMkLst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3710068436" sldId="570"/>
        </pc:sldMkLst>
        <pc:spChg chg="mod">
          <ac:chgData name="Jim Fleming" userId="161791bae1afb603" providerId="LiveId" clId="{2F259F04-A6E4-8241-9C33-025C975D4BFE}" dt="2023-10-09T00:31:49.462" v="119" actId="20577"/>
          <ac:spMkLst>
            <pc:docMk/>
            <pc:sldMk cId="3710068436" sldId="570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1:50.568" v="386" actId="20578"/>
        <pc:sldMkLst>
          <pc:docMk/>
          <pc:sldMk cId="1066580186" sldId="571"/>
        </pc:sldMkLst>
        <pc:spChg chg="mod">
          <ac:chgData name="Jim Fleming" userId="161791bae1afb603" providerId="LiveId" clId="{2F259F04-A6E4-8241-9C33-025C975D4BFE}" dt="2023-10-09T00:31:44.247" v="115" actId="6549"/>
          <ac:spMkLst>
            <pc:docMk/>
            <pc:sldMk cId="1066580186" sldId="571"/>
            <ac:spMk id="14" creationId="{5F776F3F-31E1-B7AA-5D11-1AB1A9490BFE}"/>
          </ac:spMkLst>
        </pc:spChg>
      </pc:sldChg>
      <pc:sldChg chg="del">
        <pc:chgData name="Jim Fleming" userId="161791bae1afb603" providerId="LiveId" clId="{2F259F04-A6E4-8241-9C33-025C975D4BFE}" dt="2023-10-08T21:55:02.526" v="9" actId="2696"/>
        <pc:sldMkLst>
          <pc:docMk/>
          <pc:sldMk cId="3201083753" sldId="571"/>
        </pc:sldMkLst>
      </pc:sldChg>
      <pc:sldChg chg="del">
        <pc:chgData name="Jim Fleming" userId="161791bae1afb603" providerId="LiveId" clId="{2F259F04-A6E4-8241-9C33-025C975D4BFE}" dt="2023-10-08T21:55:03.245" v="10" actId="2696"/>
        <pc:sldMkLst>
          <pc:docMk/>
          <pc:sldMk cId="160955414" sldId="572"/>
        </pc:sldMkLst>
      </pc:sldChg>
      <pc:sldChg chg="modSp add mod">
        <pc:chgData name="Jim Fleming" userId="161791bae1afb603" providerId="LiveId" clId="{2F259F04-A6E4-8241-9C33-025C975D4BFE}" dt="2023-10-09T00:33:01.259" v="131" actId="20577"/>
        <pc:sldMkLst>
          <pc:docMk/>
          <pc:sldMk cId="4280336327" sldId="572"/>
        </pc:sldMkLst>
        <pc:spChg chg="mod">
          <ac:chgData name="Jim Fleming" userId="161791bae1afb603" providerId="LiveId" clId="{2F259F04-A6E4-8241-9C33-025C975D4BFE}" dt="2023-10-09T00:33:01.259" v="131" actId="20577"/>
          <ac:spMkLst>
            <pc:docMk/>
            <pc:sldMk cId="4280336327" sldId="572"/>
            <ac:spMk id="3" creationId="{7AB4CD8A-D6E1-E979-8AB5-FC6B8EEB6AD5}"/>
          </ac:spMkLst>
        </pc:spChg>
      </pc:sldChg>
      <pc:sldChg chg="del">
        <pc:chgData name="Jim Fleming" userId="161791bae1afb603" providerId="LiveId" clId="{2F259F04-A6E4-8241-9C33-025C975D4BFE}" dt="2023-10-08T21:54:59.266" v="6" actId="2696"/>
        <pc:sldMkLst>
          <pc:docMk/>
          <pc:sldMk cId="2187300002" sldId="573"/>
        </pc:sldMkLst>
      </pc:sldChg>
      <pc:sldChg chg="modSp add mod">
        <pc:chgData name="Jim Fleming" userId="161791bae1afb603" providerId="LiveId" clId="{2F259F04-A6E4-8241-9C33-025C975D4BFE}" dt="2023-10-09T00:33:04.076" v="132" actId="20577"/>
        <pc:sldMkLst>
          <pc:docMk/>
          <pc:sldMk cId="3635486046" sldId="573"/>
        </pc:sldMkLst>
        <pc:spChg chg="mod">
          <ac:chgData name="Jim Fleming" userId="161791bae1afb603" providerId="LiveId" clId="{2F259F04-A6E4-8241-9C33-025C975D4BFE}" dt="2023-10-09T00:33:04.076" v="132" actId="20577"/>
          <ac:spMkLst>
            <pc:docMk/>
            <pc:sldMk cId="3635486046" sldId="573"/>
            <ac:spMk id="3" creationId="{7AB4CD8A-D6E1-E979-8AB5-FC6B8EEB6AD5}"/>
          </ac:spMkLst>
        </pc:spChg>
      </pc:sldChg>
      <pc:sldChg chg="add ord">
        <pc:chgData name="Jim Fleming" userId="161791bae1afb603" providerId="LiveId" clId="{2F259F04-A6E4-8241-9C33-025C975D4BFE}" dt="2023-10-09T00:51:50.568" v="386" actId="20578"/>
        <pc:sldMkLst>
          <pc:docMk/>
          <pc:sldMk cId="3318391485" sldId="574"/>
        </pc:sldMkLst>
      </pc:sldChg>
      <pc:sldChg chg="add ord">
        <pc:chgData name="Jim Fleming" userId="161791bae1afb603" providerId="LiveId" clId="{2F259F04-A6E4-8241-9C33-025C975D4BFE}" dt="2023-10-09T00:33:17.209" v="136" actId="20578"/>
        <pc:sldMkLst>
          <pc:docMk/>
          <pc:sldMk cId="1578208276" sldId="575"/>
        </pc:sldMkLst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2813314982" sldId="576"/>
        </pc:sldMkLst>
        <pc:spChg chg="mod">
          <ac:chgData name="Jim Fleming" userId="161791bae1afb603" providerId="LiveId" clId="{2F259F04-A6E4-8241-9C33-025C975D4BFE}" dt="2023-10-09T00:34:14.649" v="146" actId="20577"/>
          <ac:spMkLst>
            <pc:docMk/>
            <pc:sldMk cId="2813314982" sldId="576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2F259F04-A6E4-8241-9C33-025C975D4BFE}" dt="2023-10-09T00:56:00.813" v="404" actId="20578"/>
        <pc:sldMkLst>
          <pc:docMk/>
          <pc:sldMk cId="3979819060" sldId="577"/>
        </pc:sldMkLst>
        <pc:spChg chg="mod">
          <ac:chgData name="Jim Fleming" userId="161791bae1afb603" providerId="LiveId" clId="{2F259F04-A6E4-8241-9C33-025C975D4BFE}" dt="2023-10-09T00:34:18.687" v="147" actId="6549"/>
          <ac:spMkLst>
            <pc:docMk/>
            <pc:sldMk cId="3979819060" sldId="577"/>
            <ac:spMk id="14" creationId="{5F776F3F-31E1-B7AA-5D11-1AB1A9490BFE}"/>
          </ac:spMkLst>
        </pc:spChg>
      </pc:sldChg>
      <pc:sldChg chg="add ord">
        <pc:chgData name="Jim Fleming" userId="161791bae1afb603" providerId="LiveId" clId="{2F259F04-A6E4-8241-9C33-025C975D4BFE}" dt="2023-10-09T00:56:00.813" v="404" actId="20578"/>
        <pc:sldMkLst>
          <pc:docMk/>
          <pc:sldMk cId="349574516" sldId="578"/>
        </pc:sldMkLst>
      </pc:sldChg>
      <pc:sldChg chg="add del">
        <pc:chgData name="Jim Fleming" userId="161791bae1afb603" providerId="LiveId" clId="{2F259F04-A6E4-8241-9C33-025C975D4BFE}" dt="2023-10-09T00:35:13.629" v="161" actId="2696"/>
        <pc:sldMkLst>
          <pc:docMk/>
          <pc:sldMk cId="1663199540" sldId="579"/>
        </pc:sldMkLst>
      </pc:sldChg>
      <pc:sldChg chg="add ord">
        <pc:chgData name="Jim Fleming" userId="161791bae1afb603" providerId="LiveId" clId="{2F259F04-A6E4-8241-9C33-025C975D4BFE}" dt="2023-10-09T00:44:31.369" v="163" actId="20578"/>
        <pc:sldMkLst>
          <pc:docMk/>
          <pc:sldMk cId="4021364042" sldId="579"/>
        </pc:sldMkLst>
      </pc:sldChg>
      <pc:sldChg chg="modSp add del mod">
        <pc:chgData name="Jim Fleming" userId="161791bae1afb603" providerId="LiveId" clId="{2F259F04-A6E4-8241-9C33-025C975D4BFE}" dt="2023-10-09T00:45:04.345" v="215" actId="2696"/>
        <pc:sldMkLst>
          <pc:docMk/>
          <pc:sldMk cId="2531368512" sldId="580"/>
        </pc:sldMkLst>
        <pc:spChg chg="mod">
          <ac:chgData name="Jim Fleming" userId="161791bae1afb603" providerId="LiveId" clId="{2F259F04-A6E4-8241-9C33-025C975D4BFE}" dt="2023-10-09T00:44:45.684" v="200" actId="20577"/>
          <ac:spMkLst>
            <pc:docMk/>
            <pc:sldMk cId="2531368512" sldId="580"/>
            <ac:spMk id="2" creationId="{1AC8C507-C381-A7EC-84C3-B88443D1F57A}"/>
          </ac:spMkLst>
        </pc:spChg>
      </pc:sldChg>
      <pc:sldChg chg="add">
        <pc:chgData name="Jim Fleming" userId="161791bae1afb603" providerId="LiveId" clId="{2F259F04-A6E4-8241-9C33-025C975D4BFE}" dt="2023-10-09T00:44:36.056" v="165" actId="2890"/>
        <pc:sldMkLst>
          <pc:docMk/>
          <pc:sldMk cId="3265768269" sldId="581"/>
        </pc:sldMkLst>
      </pc:sldChg>
      <pc:sldChg chg="addSp modSp add mod ord">
        <pc:chgData name="Jim Fleming" userId="161791bae1afb603" providerId="LiveId" clId="{2F259F04-A6E4-8241-9C33-025C975D4BFE}" dt="2023-10-09T00:46:10.496" v="384" actId="20577"/>
        <pc:sldMkLst>
          <pc:docMk/>
          <pc:sldMk cId="3933572349" sldId="582"/>
        </pc:sldMkLst>
        <pc:spChg chg="mod">
          <ac:chgData name="Jim Fleming" userId="161791bae1afb603" providerId="LiveId" clId="{2F259F04-A6E4-8241-9C33-025C975D4BFE}" dt="2023-10-09T00:46:10.496" v="384" actId="20577"/>
          <ac:spMkLst>
            <pc:docMk/>
            <pc:sldMk cId="3933572349" sldId="582"/>
            <ac:spMk id="2" creationId="{1AC8C507-C381-A7EC-84C3-B88443D1F57A}"/>
          </ac:spMkLst>
        </pc:spChg>
        <pc:spChg chg="mod">
          <ac:chgData name="Jim Fleming" userId="161791bae1afb603" providerId="LiveId" clId="{2F259F04-A6E4-8241-9C33-025C975D4BFE}" dt="2023-10-09T00:45:35.901" v="304" actId="14100"/>
          <ac:spMkLst>
            <pc:docMk/>
            <pc:sldMk cId="3933572349" sldId="582"/>
            <ac:spMk id="3" creationId="{62B5EBAE-EEA5-52B7-A79D-B215DCDBE55D}"/>
          </ac:spMkLst>
        </pc:spChg>
        <pc:spChg chg="add mod">
          <ac:chgData name="Jim Fleming" userId="161791bae1afb603" providerId="LiveId" clId="{2F259F04-A6E4-8241-9C33-025C975D4BFE}" dt="2023-10-09T00:46:05.213" v="383" actId="20577"/>
          <ac:spMkLst>
            <pc:docMk/>
            <pc:sldMk cId="3933572349" sldId="582"/>
            <ac:spMk id="4" creationId="{89D8FC8B-6FC0-2B98-4925-3751FC98B129}"/>
          </ac:spMkLst>
        </pc:spChg>
      </pc:sldChg>
    </pc:docChg>
  </pc:docChgLst>
  <pc:docChgLst>
    <pc:chgData name="Jim Fleming" userId="161791bae1afb603" providerId="LiveId" clId="{5B719752-9E95-2D42-9B82-EAF10FD299CB}"/>
    <pc:docChg chg="undo custSel addSld delSld modSld sldOrd">
      <pc:chgData name="Jim Fleming" userId="161791bae1afb603" providerId="LiveId" clId="{5B719752-9E95-2D42-9B82-EAF10FD299CB}" dt="2023-09-30T23:25:07.058" v="173" actId="20578"/>
      <pc:docMkLst>
        <pc:docMk/>
      </pc:docMkLst>
      <pc:sldChg chg="modSp mod ord">
        <pc:chgData name="Jim Fleming" userId="161791bae1afb603" providerId="LiveId" clId="{5B719752-9E95-2D42-9B82-EAF10FD299CB}" dt="2023-09-30T23:07:07.469" v="45" actId="20578"/>
        <pc:sldMkLst>
          <pc:docMk/>
          <pc:sldMk cId="95395388" sldId="487"/>
        </pc:sldMkLst>
        <pc:spChg chg="mod">
          <ac:chgData name="Jim Fleming" userId="161791bae1afb603" providerId="LiveId" clId="{5B719752-9E95-2D42-9B82-EAF10FD299CB}" dt="2023-09-30T23:05:34.016" v="26" actId="20577"/>
          <ac:spMkLst>
            <pc:docMk/>
            <pc:sldMk cId="95395388" sldId="487"/>
            <ac:spMk id="2" creationId="{1AC8C507-C381-A7EC-84C3-B88443D1F57A}"/>
          </ac:spMkLst>
        </pc:spChg>
        <pc:spChg chg="mod">
          <ac:chgData name="Jim Fleming" userId="161791bae1afb603" providerId="LiveId" clId="{5B719752-9E95-2D42-9B82-EAF10FD299CB}" dt="2023-09-30T23:06:39.294" v="39" actId="14100"/>
          <ac:spMkLst>
            <pc:docMk/>
            <pc:sldMk cId="95395388" sldId="487"/>
            <ac:spMk id="5" creationId="{FDC8D6C2-5F52-D34B-23A0-601FDE73D0F9}"/>
          </ac:spMkLst>
        </pc:spChg>
      </pc:sldChg>
      <pc:sldChg chg="addSp modSp add mod">
        <pc:chgData name="Jim Fleming" userId="161791bae1afb603" providerId="LiveId" clId="{5B719752-9E95-2D42-9B82-EAF10FD299CB}" dt="2023-09-30T23:23:13.191" v="163" actId="1076"/>
        <pc:sldMkLst>
          <pc:docMk/>
          <pc:sldMk cId="1321751761" sldId="491"/>
        </pc:sldMkLst>
        <pc:spChg chg="add mod">
          <ac:chgData name="Jim Fleming" userId="161791bae1afb603" providerId="LiveId" clId="{5B719752-9E95-2D42-9B82-EAF10FD299CB}" dt="2023-09-30T23:23:13.191" v="163" actId="1076"/>
          <ac:spMkLst>
            <pc:docMk/>
            <pc:sldMk cId="1321751761" sldId="491"/>
            <ac:spMk id="4" creationId="{60F85CE7-D271-CB8B-A984-9705E018E251}"/>
          </ac:spMkLst>
        </pc:spChg>
      </pc:sldChg>
      <pc:sldChg chg="modSp mod">
        <pc:chgData name="Jim Fleming" userId="161791bae1afb603" providerId="LiveId" clId="{5B719752-9E95-2D42-9B82-EAF10FD299CB}" dt="2023-09-30T23:05:10.819" v="19" actId="20577"/>
        <pc:sldMkLst>
          <pc:docMk/>
          <pc:sldMk cId="585080306" sldId="521"/>
        </pc:sldMkLst>
        <pc:spChg chg="mod">
          <ac:chgData name="Jim Fleming" userId="161791bae1afb603" providerId="LiveId" clId="{5B719752-9E95-2D42-9B82-EAF10FD299CB}" dt="2023-09-30T23:05:10.819" v="19" actId="20577"/>
          <ac:spMkLst>
            <pc:docMk/>
            <pc:sldMk cId="585080306" sldId="521"/>
            <ac:spMk id="2" creationId="{1AC8C507-C381-A7EC-84C3-B88443D1F57A}"/>
          </ac:spMkLst>
        </pc:spChg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82948758" sldId="523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286281656" sldId="524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3699286296" sldId="525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034044102" sldId="526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2524198332" sldId="527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522105617" sldId="528"/>
        </pc:sldMkLst>
      </pc:sldChg>
      <pc:sldChg chg="del">
        <pc:chgData name="Jim Fleming" userId="161791bae1afb603" providerId="LiveId" clId="{5B719752-9E95-2D42-9B82-EAF10FD299CB}" dt="2023-09-30T23:04:19.450" v="0" actId="2696"/>
        <pc:sldMkLst>
          <pc:docMk/>
          <pc:sldMk cId="1722007129" sldId="529"/>
        </pc:sldMkLst>
      </pc:sldChg>
      <pc:sldChg chg="del">
        <pc:chgData name="Jim Fleming" userId="161791bae1afb603" providerId="LiveId" clId="{5B719752-9E95-2D42-9B82-EAF10FD299CB}" dt="2023-09-30T23:06:45.197" v="40" actId="2696"/>
        <pc:sldMkLst>
          <pc:docMk/>
          <pc:sldMk cId="3610940258" sldId="531"/>
        </pc:sldMkLst>
      </pc:sldChg>
      <pc:sldChg chg="add">
        <pc:chgData name="Jim Fleming" userId="161791bae1afb603" providerId="LiveId" clId="{5B719752-9E95-2D42-9B82-EAF10FD299CB}" dt="2023-09-30T23:06:48.257" v="41" actId="2890"/>
        <pc:sldMkLst>
          <pc:docMk/>
          <pc:sldMk cId="3985397852" sldId="531"/>
        </pc:sldMkLst>
      </pc:sldChg>
      <pc:sldChg chg="add">
        <pc:chgData name="Jim Fleming" userId="161791bae1afb603" providerId="LiveId" clId="{5B719752-9E95-2D42-9B82-EAF10FD299CB}" dt="2023-09-30T23:06:56.095" v="42" actId="2890"/>
        <pc:sldMkLst>
          <pc:docMk/>
          <pc:sldMk cId="1040975170" sldId="532"/>
        </pc:sldMkLst>
      </pc:sldChg>
      <pc:sldChg chg="add replId">
        <pc:chgData name="Jim Fleming" userId="161791bae1afb603" providerId="LiveId" clId="{5B719752-9E95-2D42-9B82-EAF10FD299CB}" dt="2023-09-30T23:06:56.095" v="42" actId="2890"/>
        <pc:sldMkLst>
          <pc:docMk/>
          <pc:sldMk cId="2800853017" sldId="533"/>
        </pc:sldMkLst>
      </pc:sldChg>
      <pc:sldChg chg="add del">
        <pc:chgData name="Jim Fleming" userId="161791bae1afb603" providerId="LiveId" clId="{5B719752-9E95-2D42-9B82-EAF10FD299CB}" dt="2023-09-30T23:20:23.409" v="149" actId="2696"/>
        <pc:sldMkLst>
          <pc:docMk/>
          <pc:sldMk cId="1799413008" sldId="534"/>
        </pc:sldMkLst>
      </pc:sldChg>
      <pc:sldChg chg="add del replId">
        <pc:chgData name="Jim Fleming" userId="161791bae1afb603" providerId="LiveId" clId="{5B719752-9E95-2D42-9B82-EAF10FD299CB}" dt="2023-09-30T23:24:37.593" v="171" actId="2696"/>
        <pc:sldMkLst>
          <pc:docMk/>
          <pc:sldMk cId="2836547102" sldId="535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1391293919" sldId="536"/>
        </pc:sldMkLst>
      </pc:sldChg>
      <pc:sldChg chg="add replId">
        <pc:chgData name="Jim Fleming" userId="161791bae1afb603" providerId="LiveId" clId="{5B719752-9E95-2D42-9B82-EAF10FD299CB}" dt="2023-09-30T23:06:58.725" v="43" actId="2890"/>
        <pc:sldMkLst>
          <pc:docMk/>
          <pc:sldMk cId="3549934985" sldId="537"/>
        </pc:sldMkLst>
      </pc:sldChg>
      <pc:sldChg chg="add">
        <pc:chgData name="Jim Fleming" userId="161791bae1afb603" providerId="LiveId" clId="{5B719752-9E95-2D42-9B82-EAF10FD299CB}" dt="2023-09-30T23:07:03.730" v="44" actId="2890"/>
        <pc:sldMkLst>
          <pc:docMk/>
          <pc:sldMk cId="1797093622" sldId="538"/>
        </pc:sldMkLst>
      </pc:sldChg>
      <pc:sldChg chg="addSp delSp modSp add mod ord replId">
        <pc:chgData name="Jim Fleming" userId="161791bae1afb603" providerId="LiveId" clId="{5B719752-9E95-2D42-9B82-EAF10FD299CB}" dt="2023-09-30T23:25:05.355" v="172" actId="20578"/>
        <pc:sldMkLst>
          <pc:docMk/>
          <pc:sldMk cId="3433638524" sldId="539"/>
        </pc:sldMkLst>
        <pc:spChg chg="del">
          <ac:chgData name="Jim Fleming" userId="161791bae1afb603" providerId="LiveId" clId="{5B719752-9E95-2D42-9B82-EAF10FD299CB}" dt="2023-09-30T23:18:54.584" v="144" actId="478"/>
          <ac:spMkLst>
            <pc:docMk/>
            <pc:sldMk cId="3433638524" sldId="539"/>
            <ac:spMk id="2" creationId="{1AC8C507-C381-A7EC-84C3-B88443D1F57A}"/>
          </ac:spMkLst>
        </pc:spChg>
        <pc:spChg chg="add mod">
          <ac:chgData name="Jim Fleming" userId="161791bae1afb603" providerId="LiveId" clId="{5B719752-9E95-2D42-9B82-EAF10FD299CB}" dt="2023-09-30T23:18:49.865" v="143"/>
          <ac:spMkLst>
            <pc:docMk/>
            <pc:sldMk cId="3433638524" sldId="539"/>
            <ac:spMk id="4" creationId="{77D0ADFB-C052-23E3-3AA1-9B114F5DA8DD}"/>
          </ac:spMkLst>
        </pc:spChg>
        <pc:spChg chg="add del mod">
          <ac:chgData name="Jim Fleming" userId="161791bae1afb603" providerId="LiveId" clId="{5B719752-9E95-2D42-9B82-EAF10FD299CB}" dt="2023-09-30T23:18:56.553" v="145" actId="478"/>
          <ac:spMkLst>
            <pc:docMk/>
            <pc:sldMk cId="3433638524" sldId="539"/>
            <ac:spMk id="6" creationId="{756AA49A-5B1C-12E3-D518-A171A339AE04}"/>
          </ac:spMkLst>
        </pc:spChg>
        <pc:picChg chg="add mod">
          <ac:chgData name="Jim Fleming" userId="161791bae1afb603" providerId="LiveId" clId="{5B719752-9E95-2D42-9B82-EAF10FD299CB}" dt="2023-09-30T23:18:49.865" v="143"/>
          <ac:picMkLst>
            <pc:docMk/>
            <pc:sldMk cId="3433638524" sldId="539"/>
            <ac:picMk id="3" creationId="{F7F7FE7C-7130-6F31-47D7-D81BEF67B99E}"/>
          </ac:picMkLst>
        </pc:picChg>
      </pc:sldChg>
      <pc:sldChg chg="add del replId">
        <pc:chgData name="Jim Fleming" userId="161791bae1afb603" providerId="LiveId" clId="{5B719752-9E95-2D42-9B82-EAF10FD299CB}" dt="2023-09-30T23:17:16.333" v="136" actId="2696"/>
        <pc:sldMkLst>
          <pc:docMk/>
          <pc:sldMk cId="3960375791" sldId="540"/>
        </pc:sldMkLst>
      </pc:sldChg>
      <pc:sldChg chg="add del replId">
        <pc:chgData name="Jim Fleming" userId="161791bae1afb603" providerId="LiveId" clId="{5B719752-9E95-2D42-9B82-EAF10FD299CB}" dt="2023-09-30T23:17:16.832" v="137" actId="2696"/>
        <pc:sldMkLst>
          <pc:docMk/>
          <pc:sldMk cId="3346618873" sldId="541"/>
        </pc:sldMkLst>
      </pc:sldChg>
      <pc:sldChg chg="add del replId">
        <pc:chgData name="Jim Fleming" userId="161791bae1afb603" providerId="LiveId" clId="{5B719752-9E95-2D42-9B82-EAF10FD299CB}" dt="2023-09-30T23:17:18.571" v="138" actId="2696"/>
        <pc:sldMkLst>
          <pc:docMk/>
          <pc:sldMk cId="1968117083" sldId="542"/>
        </pc:sldMkLst>
      </pc:sldChg>
      <pc:sldChg chg="add replId">
        <pc:chgData name="Jim Fleming" userId="161791bae1afb603" providerId="LiveId" clId="{5B719752-9E95-2D42-9B82-EAF10FD299CB}" dt="2023-09-30T23:07:03.730" v="44" actId="2890"/>
        <pc:sldMkLst>
          <pc:docMk/>
          <pc:sldMk cId="485338254" sldId="543"/>
        </pc:sldMkLst>
      </pc:sldChg>
      <pc:sldChg chg="modSp add mod ord modShow">
        <pc:chgData name="Jim Fleming" userId="161791bae1afb603" providerId="LiveId" clId="{5B719752-9E95-2D42-9B82-EAF10FD299CB}" dt="2023-09-30T23:14:10.903" v="112" actId="404"/>
        <pc:sldMkLst>
          <pc:docMk/>
          <pc:sldMk cId="2568498572" sldId="544"/>
        </pc:sldMkLst>
        <pc:spChg chg="mod">
          <ac:chgData name="Jim Fleming" userId="161791bae1afb603" providerId="LiveId" clId="{5B719752-9E95-2D42-9B82-EAF10FD299CB}" dt="2023-09-30T23:14:10.903" v="112" actId="404"/>
          <ac:spMkLst>
            <pc:docMk/>
            <pc:sldMk cId="2568498572" sldId="544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09:44.525" v="63" actId="729"/>
        <pc:sldMkLst>
          <pc:docMk/>
          <pc:sldMk cId="3656160492" sldId="545"/>
        </pc:sldMkLst>
        <pc:spChg chg="mod">
          <ac:chgData name="Jim Fleming" userId="161791bae1afb603" providerId="LiveId" clId="{5B719752-9E95-2D42-9B82-EAF10FD299CB}" dt="2023-09-30T23:09:26.794" v="61" actId="113"/>
          <ac:spMkLst>
            <pc:docMk/>
            <pc:sldMk cId="3656160492" sldId="545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5:00.760" v="116" actId="20577"/>
        <pc:sldMkLst>
          <pc:docMk/>
          <pc:sldMk cId="3815720884" sldId="546"/>
        </pc:sldMkLst>
        <pc:spChg chg="mod">
          <ac:chgData name="Jim Fleming" userId="161791bae1afb603" providerId="LiveId" clId="{5B719752-9E95-2D42-9B82-EAF10FD299CB}" dt="2023-09-30T23:15:00.760" v="116" actId="20577"/>
          <ac:spMkLst>
            <pc:docMk/>
            <pc:sldMk cId="3815720884" sldId="546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16:27.176" v="131"/>
        <pc:sldMkLst>
          <pc:docMk/>
          <pc:sldMk cId="1845292652" sldId="547"/>
        </pc:sldMkLst>
        <pc:spChg chg="mod">
          <ac:chgData name="Jim Fleming" userId="161791bae1afb603" providerId="LiveId" clId="{5B719752-9E95-2D42-9B82-EAF10FD299CB}" dt="2023-09-30T23:16:27.176" v="131"/>
          <ac:spMkLst>
            <pc:docMk/>
            <pc:sldMk cId="1845292652" sldId="547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5B719752-9E95-2D42-9B82-EAF10FD299CB}" dt="2023-09-30T23:25:07.058" v="173" actId="20578"/>
        <pc:sldMkLst>
          <pc:docMk/>
          <pc:sldMk cId="4127736994" sldId="548"/>
        </pc:sldMkLst>
        <pc:spChg chg="mod">
          <ac:chgData name="Jim Fleming" userId="161791bae1afb603" providerId="LiveId" clId="{5B719752-9E95-2D42-9B82-EAF10FD299CB}" dt="2023-09-30T23:17:38.965" v="142" actId="313"/>
          <ac:spMkLst>
            <pc:docMk/>
            <pc:sldMk cId="4127736994" sldId="548"/>
            <ac:spMk id="3" creationId="{7AB4CD8A-D6E1-E979-8AB5-FC6B8EEB6AD5}"/>
          </ac:spMkLst>
        </pc:spChg>
      </pc:sldChg>
      <pc:sldChg chg="add del mod ord modShow">
        <pc:chgData name="Jim Fleming" userId="161791bae1afb603" providerId="LiveId" clId="{5B719752-9E95-2D42-9B82-EAF10FD299CB}" dt="2023-09-30T23:17:09.519" v="134" actId="2696"/>
        <pc:sldMkLst>
          <pc:docMk/>
          <pc:sldMk cId="955418703" sldId="549"/>
        </pc:sldMkLst>
      </pc:sldChg>
      <pc:sldChg chg="modSp add mod ord modShow">
        <pc:chgData name="Jim Fleming" userId="161791bae1afb603" providerId="LiveId" clId="{5B719752-9E95-2D42-9B82-EAF10FD299CB}" dt="2023-09-30T23:10:30.703" v="70" actId="20577"/>
        <pc:sldMkLst>
          <pc:docMk/>
          <pc:sldMk cId="2520584871" sldId="550"/>
        </pc:sldMkLst>
        <pc:spChg chg="mod">
          <ac:chgData name="Jim Fleming" userId="161791bae1afb603" providerId="LiveId" clId="{5B719752-9E95-2D42-9B82-EAF10FD299CB}" dt="2023-09-30T23:10:30.703" v="70" actId="20577"/>
          <ac:spMkLst>
            <pc:docMk/>
            <pc:sldMk cId="2520584871" sldId="55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5B719752-9E95-2D42-9B82-EAF10FD299CB}" dt="2023-09-30T23:13:08.113" v="106" actId="20577"/>
        <pc:sldMkLst>
          <pc:docMk/>
          <pc:sldMk cId="1614688810" sldId="551"/>
        </pc:sldMkLst>
        <pc:spChg chg="mod">
          <ac:chgData name="Jim Fleming" userId="161791bae1afb603" providerId="LiveId" clId="{5B719752-9E95-2D42-9B82-EAF10FD299CB}" dt="2023-09-30T23:13:08.113" v="106" actId="20577"/>
          <ac:spMkLst>
            <pc:docMk/>
            <pc:sldMk cId="1614688810" sldId="551"/>
            <ac:spMk id="14" creationId="{5F776F3F-31E1-B7AA-5D11-1AB1A9490BFE}"/>
          </ac:spMkLst>
        </pc:spChg>
        <pc:picChg chg="add mod">
          <ac:chgData name="Jim Fleming" userId="161791bae1afb603" providerId="LiveId" clId="{5B719752-9E95-2D42-9B82-EAF10FD299CB}" dt="2023-09-30T23:12:28.167" v="80"/>
          <ac:picMkLst>
            <pc:docMk/>
            <pc:sldMk cId="1614688810" sldId="551"/>
            <ac:picMk id="1026" creationId="{C62ED829-AED2-197E-6704-546763A1EBE9}"/>
          </ac:picMkLst>
        </pc:picChg>
        <pc:picChg chg="del">
          <ac:chgData name="Jim Fleming" userId="161791bae1afb603" providerId="LiveId" clId="{5B719752-9E95-2D42-9B82-EAF10FD299CB}" dt="2023-09-30T23:12:21.169" v="79" actId="478"/>
          <ac:picMkLst>
            <pc:docMk/>
            <pc:sldMk cId="1614688810" sldId="551"/>
            <ac:picMk id="19458" creationId="{F736C715-19CB-B3D2-B442-21D233D279B0}"/>
          </ac:picMkLst>
        </pc:picChg>
      </pc:sldChg>
      <pc:sldChg chg="add del ord">
        <pc:chgData name="Jim Fleming" userId="161791bae1afb603" providerId="LiveId" clId="{5B719752-9E95-2D42-9B82-EAF10FD299CB}" dt="2023-09-30T23:19:49.972" v="148" actId="2696"/>
        <pc:sldMkLst>
          <pc:docMk/>
          <pc:sldMk cId="2765472562" sldId="552"/>
        </pc:sldMkLst>
      </pc:sldChg>
      <pc:sldChg chg="modSp add mod ord">
        <pc:chgData name="Jim Fleming" userId="161791bae1afb603" providerId="LiveId" clId="{5B719752-9E95-2D42-9B82-EAF10FD299CB}" dt="2023-09-30T23:15:47.881" v="126" actId="20577"/>
        <pc:sldMkLst>
          <pc:docMk/>
          <pc:sldMk cId="3573348780" sldId="553"/>
        </pc:sldMkLst>
        <pc:spChg chg="mod">
          <ac:chgData name="Jim Fleming" userId="161791bae1afb603" providerId="LiveId" clId="{5B719752-9E95-2D42-9B82-EAF10FD299CB}" dt="2023-09-30T23:15:47.881" v="126" actId="20577"/>
          <ac:spMkLst>
            <pc:docMk/>
            <pc:sldMk cId="3573348780" sldId="553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5B719752-9E95-2D42-9B82-EAF10FD299CB}" dt="2023-09-30T23:16:42.440" v="133"/>
        <pc:sldMkLst>
          <pc:docMk/>
          <pc:sldMk cId="3784631771" sldId="554"/>
        </pc:sldMkLst>
        <pc:spChg chg="mod">
          <ac:chgData name="Jim Fleming" userId="161791bae1afb603" providerId="LiveId" clId="{5B719752-9E95-2D42-9B82-EAF10FD299CB}" dt="2023-09-30T23:16:42.440" v="133"/>
          <ac:spMkLst>
            <pc:docMk/>
            <pc:sldMk cId="3784631771" sldId="554"/>
            <ac:spMk id="14" creationId="{5F776F3F-31E1-B7AA-5D11-1AB1A9490BFE}"/>
          </ac:spMkLst>
        </pc:spChg>
      </pc:sldChg>
      <pc:sldChg chg="add ord">
        <pc:chgData name="Jim Fleming" userId="161791bae1afb603" providerId="LiveId" clId="{5B719752-9E95-2D42-9B82-EAF10FD299CB}" dt="2023-09-30T23:19:05.333" v="147" actId="20578"/>
        <pc:sldMkLst>
          <pc:docMk/>
          <pc:sldMk cId="1298237974" sldId="555"/>
        </pc:sldMkLst>
      </pc:sldChg>
      <pc:sldChg chg="addSp delSp modSp add mod">
        <pc:chgData name="Jim Fleming" userId="161791bae1afb603" providerId="LiveId" clId="{5B719752-9E95-2D42-9B82-EAF10FD299CB}" dt="2023-09-30T23:24:06.750" v="170" actId="1076"/>
        <pc:sldMkLst>
          <pc:docMk/>
          <pc:sldMk cId="1424495844" sldId="556"/>
        </pc:sldMkLst>
        <pc:spChg chg="del">
          <ac:chgData name="Jim Fleming" userId="161791bae1afb603" providerId="LiveId" clId="{5B719752-9E95-2D42-9B82-EAF10FD299CB}" dt="2023-09-30T23:22:24.894" v="154" actId="478"/>
          <ac:spMkLst>
            <pc:docMk/>
            <pc:sldMk cId="1424495844" sldId="556"/>
            <ac:spMk id="2" creationId="{56E8B136-55D1-C229-815B-0FAB21102D38}"/>
          </ac:spMkLst>
        </pc:spChg>
        <pc:spChg chg="del">
          <ac:chgData name="Jim Fleming" userId="161791bae1afb603" providerId="LiveId" clId="{5B719752-9E95-2D42-9B82-EAF10FD299CB}" dt="2023-09-30T23:22:22.384" v="152" actId="478"/>
          <ac:spMkLst>
            <pc:docMk/>
            <pc:sldMk cId="1424495844" sldId="556"/>
            <ac:spMk id="3" creationId="{D7D72439-284A-008E-61E4-489A6FFD0D14}"/>
          </ac:spMkLst>
        </pc:spChg>
        <pc:spChg chg="add del mod">
          <ac:chgData name="Jim Fleming" userId="161791bae1afb603" providerId="LiveId" clId="{5B719752-9E95-2D42-9B82-EAF10FD299CB}" dt="2023-09-30T23:22:23.499" v="153" actId="478"/>
          <ac:spMkLst>
            <pc:docMk/>
            <pc:sldMk cId="1424495844" sldId="556"/>
            <ac:spMk id="6" creationId="{037A8353-5306-8024-3394-2925D19472CA}"/>
          </ac:spMkLst>
        </pc:spChg>
        <pc:spChg chg="add del mod">
          <ac:chgData name="Jim Fleming" userId="161791bae1afb603" providerId="LiveId" clId="{5B719752-9E95-2D42-9B82-EAF10FD299CB}" dt="2023-09-30T23:22:26.351" v="155" actId="478"/>
          <ac:spMkLst>
            <pc:docMk/>
            <pc:sldMk cId="1424495844" sldId="556"/>
            <ac:spMk id="8" creationId="{AFE3F15F-3C2D-BD07-1C09-06F396D5D156}"/>
          </ac:spMkLst>
        </pc:spChg>
        <pc:picChg chg="del">
          <ac:chgData name="Jim Fleming" userId="161791bae1afb603" providerId="LiveId" clId="{5B719752-9E95-2D42-9B82-EAF10FD299CB}" dt="2023-09-30T23:22:27.473" v="156" actId="478"/>
          <ac:picMkLst>
            <pc:docMk/>
            <pc:sldMk cId="1424495844" sldId="556"/>
            <ac:picMk id="1026" creationId="{8FEB7A0F-55AB-864E-1763-2263AF6C634F}"/>
          </ac:picMkLst>
        </pc:picChg>
        <pc:picChg chg="add mod">
          <ac:chgData name="Jim Fleming" userId="161791bae1afb603" providerId="LiveId" clId="{5B719752-9E95-2D42-9B82-EAF10FD299CB}" dt="2023-09-30T23:24:06.750" v="170" actId="1076"/>
          <ac:picMkLst>
            <pc:docMk/>
            <pc:sldMk cId="1424495844" sldId="556"/>
            <ac:picMk id="2050" creationId="{7C4D0226-4B86-A5A3-3507-BFD0274CD8A6}"/>
          </ac:picMkLst>
        </pc:picChg>
      </pc:sldChg>
    </pc:docChg>
  </pc:docChgLst>
  <pc:docChgLst>
    <pc:chgData name="Jim Fleming" userId="161791bae1afb603" providerId="LiveId" clId="{409D65B6-F794-0740-8250-0ABA18C424E8}"/>
    <pc:docChg chg="undo custSel addSld delSld modSld sldOrd">
      <pc:chgData name="Jim Fleming" userId="161791bae1afb603" providerId="LiveId" clId="{409D65B6-F794-0740-8250-0ABA18C424E8}" dt="2023-10-29T01:02:47.849" v="767" actId="1076"/>
      <pc:docMkLst>
        <pc:docMk/>
      </pc:docMkLst>
      <pc:sldChg chg="modSp del mod">
        <pc:chgData name="Jim Fleming" userId="161791bae1afb603" providerId="LiveId" clId="{409D65B6-F794-0740-8250-0ABA18C424E8}" dt="2023-10-29T00:42:01.415" v="680" actId="2696"/>
        <pc:sldMkLst>
          <pc:docMk/>
          <pc:sldMk cId="95395388" sldId="487"/>
        </pc:sldMkLst>
        <pc:spChg chg="mod">
          <ac:chgData name="Jim Fleming" userId="161791bae1afb603" providerId="LiveId" clId="{409D65B6-F794-0740-8250-0ABA18C424E8}" dt="2023-10-28T13:58:19.195" v="20" actId="20577"/>
          <ac:spMkLst>
            <pc:docMk/>
            <pc:sldMk cId="95395388" sldId="487"/>
            <ac:spMk id="2" creationId="{1AC8C507-C381-A7EC-84C3-B88443D1F57A}"/>
          </ac:spMkLst>
        </pc:spChg>
      </pc:sldChg>
      <pc:sldChg chg="del">
        <pc:chgData name="Jim Fleming" userId="161791bae1afb603" providerId="LiveId" clId="{409D65B6-F794-0740-8250-0ABA18C424E8}" dt="2023-10-28T13:59:29.871" v="28" actId="2696"/>
        <pc:sldMkLst>
          <pc:docMk/>
          <pc:sldMk cId="1160219604" sldId="501"/>
        </pc:sldMkLst>
      </pc:sldChg>
      <pc:sldChg chg="modSp mod">
        <pc:chgData name="Jim Fleming" userId="161791bae1afb603" providerId="LiveId" clId="{409D65B6-F794-0740-8250-0ABA18C424E8}" dt="2023-10-28T13:57:51.080" v="5" actId="20577"/>
        <pc:sldMkLst>
          <pc:docMk/>
          <pc:sldMk cId="270792197" sldId="563"/>
        </pc:sldMkLst>
        <pc:spChg chg="mod">
          <ac:chgData name="Jim Fleming" userId="161791bae1afb603" providerId="LiveId" clId="{409D65B6-F794-0740-8250-0ABA18C424E8}" dt="2023-10-28T13:57:51.080" v="5" actId="20577"/>
          <ac:spMkLst>
            <pc:docMk/>
            <pc:sldMk cId="270792197" sldId="563"/>
            <ac:spMk id="2" creationId="{1AC8C507-C381-A7EC-84C3-B88443D1F57A}"/>
          </ac:spMkLst>
        </pc:spChg>
      </pc:sldChg>
      <pc:sldChg chg="modSp mod">
        <pc:chgData name="Jim Fleming" userId="161791bae1afb603" providerId="LiveId" clId="{409D65B6-F794-0740-8250-0ABA18C424E8}" dt="2023-10-29T00:42:04.124" v="681" actId="20577"/>
        <pc:sldMkLst>
          <pc:docMk/>
          <pc:sldMk cId="189513369" sldId="583"/>
        </pc:sldMkLst>
        <pc:spChg chg="mod">
          <ac:chgData name="Jim Fleming" userId="161791bae1afb603" providerId="LiveId" clId="{409D65B6-F794-0740-8250-0ABA18C424E8}" dt="2023-10-29T00:42:04.124" v="681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409D65B6-F794-0740-8250-0ABA18C424E8}" dt="2023-10-28T13:59:03.501" v="25" actId="14100"/>
          <ac:spMkLst>
            <pc:docMk/>
            <pc:sldMk cId="189513369" sldId="583"/>
            <ac:spMk id="5" creationId="{FDC8D6C2-5F52-D34B-23A0-601FDE73D0F9}"/>
          </ac:spMkLst>
        </pc:spChg>
      </pc:sldChg>
      <pc:sldChg chg="ord">
        <pc:chgData name="Jim Fleming" userId="161791bae1afb603" providerId="LiveId" clId="{409D65B6-F794-0740-8250-0ABA18C424E8}" dt="2023-10-28T14:13:30.112" v="220" actId="20578"/>
        <pc:sldMkLst>
          <pc:docMk/>
          <pc:sldMk cId="635347140" sldId="586"/>
        </pc:sldMkLst>
      </pc:sldChg>
      <pc:sldChg chg="del">
        <pc:chgData name="Jim Fleming" userId="161791bae1afb603" providerId="LiveId" clId="{409D65B6-F794-0740-8250-0ABA18C424E8}" dt="2023-10-28T13:57:58.574" v="12" actId="2696"/>
        <pc:sldMkLst>
          <pc:docMk/>
          <pc:sldMk cId="451777237" sldId="587"/>
        </pc:sldMkLst>
      </pc:sldChg>
      <pc:sldChg chg="del">
        <pc:chgData name="Jim Fleming" userId="161791bae1afb603" providerId="LiveId" clId="{409D65B6-F794-0740-8250-0ABA18C424E8}" dt="2023-10-28T14:13:26.828" v="219" actId="2696"/>
        <pc:sldMkLst>
          <pc:docMk/>
          <pc:sldMk cId="4048874018" sldId="588"/>
        </pc:sldMkLst>
      </pc:sldChg>
      <pc:sldChg chg="ord">
        <pc:chgData name="Jim Fleming" userId="161791bae1afb603" providerId="LiveId" clId="{409D65B6-F794-0740-8250-0ABA18C424E8}" dt="2023-10-28T14:13:31.798" v="221" actId="20578"/>
        <pc:sldMkLst>
          <pc:docMk/>
          <pc:sldMk cId="2439879541" sldId="589"/>
        </pc:sldMkLst>
      </pc:sldChg>
      <pc:sldChg chg="del">
        <pc:chgData name="Jim Fleming" userId="161791bae1afb603" providerId="LiveId" clId="{409D65B6-F794-0740-8250-0ABA18C424E8}" dt="2023-10-28T13:59:26.569" v="26" actId="2696"/>
        <pc:sldMkLst>
          <pc:docMk/>
          <pc:sldMk cId="1553879679" sldId="590"/>
        </pc:sldMkLst>
      </pc:sldChg>
      <pc:sldChg chg="ord">
        <pc:chgData name="Jim Fleming" userId="161791bae1afb603" providerId="LiveId" clId="{409D65B6-F794-0740-8250-0ABA18C424E8}" dt="2023-10-28T14:13:47.758" v="222" actId="20578"/>
        <pc:sldMkLst>
          <pc:docMk/>
          <pc:sldMk cId="3162966584" sldId="591"/>
        </pc:sldMkLst>
      </pc:sldChg>
      <pc:sldChg chg="del">
        <pc:chgData name="Jim Fleming" userId="161791bae1afb603" providerId="LiveId" clId="{409D65B6-F794-0740-8250-0ABA18C424E8}" dt="2023-10-28T13:59:28.286" v="27" actId="2696"/>
        <pc:sldMkLst>
          <pc:docMk/>
          <pc:sldMk cId="1353522209" sldId="593"/>
        </pc:sldMkLst>
      </pc:sldChg>
      <pc:sldChg chg="modSp mod">
        <pc:chgData name="Jim Fleming" userId="161791bae1afb603" providerId="LiveId" clId="{409D65B6-F794-0740-8250-0ABA18C424E8}" dt="2023-10-28T14:20:53.519" v="452" actId="20577"/>
        <pc:sldMkLst>
          <pc:docMk/>
          <pc:sldMk cId="2827314747" sldId="594"/>
        </pc:sldMkLst>
        <pc:spChg chg="mod">
          <ac:chgData name="Jim Fleming" userId="161791bae1afb603" providerId="LiveId" clId="{409D65B6-F794-0740-8250-0ABA18C424E8}" dt="2023-10-28T14:20:53.519" v="452" actId="20577"/>
          <ac:spMkLst>
            <pc:docMk/>
            <pc:sldMk cId="2827314747" sldId="594"/>
            <ac:spMk id="14" creationId="{5F776F3F-31E1-B7AA-5D11-1AB1A9490BFE}"/>
          </ac:spMkLst>
        </pc:spChg>
      </pc:sldChg>
      <pc:sldChg chg="del">
        <pc:chgData name="Jim Fleming" userId="161791bae1afb603" providerId="LiveId" clId="{409D65B6-F794-0740-8250-0ABA18C424E8}" dt="2023-10-28T13:59:34.989" v="29" actId="2696"/>
        <pc:sldMkLst>
          <pc:docMk/>
          <pc:sldMk cId="579971013" sldId="595"/>
        </pc:sldMkLst>
      </pc:sldChg>
      <pc:sldChg chg="addSp delSp modSp add mod ord chgLayout">
        <pc:chgData name="Jim Fleming" userId="161791bae1afb603" providerId="LiveId" clId="{409D65B6-F794-0740-8250-0ABA18C424E8}" dt="2023-10-28T21:33:04.577" v="640" actId="20578"/>
        <pc:sldMkLst>
          <pc:docMk/>
          <pc:sldMk cId="2171697201" sldId="595"/>
        </pc:sldMkLst>
        <pc:spChg chg="del mod ord">
          <ac:chgData name="Jim Fleming" userId="161791bae1afb603" providerId="LiveId" clId="{409D65B6-F794-0740-8250-0ABA18C424E8}" dt="2023-10-28T14:10:57.077" v="180" actId="478"/>
          <ac:spMkLst>
            <pc:docMk/>
            <pc:sldMk cId="2171697201" sldId="595"/>
            <ac:spMk id="2" creationId="{1AC8C507-C381-A7EC-84C3-B88443D1F57A}"/>
          </ac:spMkLst>
        </pc:spChg>
        <pc:spChg chg="add del mod ord">
          <ac:chgData name="Jim Fleming" userId="161791bae1afb603" providerId="LiveId" clId="{409D65B6-F794-0740-8250-0ABA18C424E8}" dt="2023-10-28T14:11:00.588" v="182" actId="478"/>
          <ac:spMkLst>
            <pc:docMk/>
            <pc:sldMk cId="2171697201" sldId="595"/>
            <ac:spMk id="3" creationId="{BA0A2027-8EC9-4DD3-7C6D-E5F157C3A251}"/>
          </ac:spMkLst>
        </pc:spChg>
        <pc:spChg chg="add del mod">
          <ac:chgData name="Jim Fleming" userId="161791bae1afb603" providerId="LiveId" clId="{409D65B6-F794-0740-8250-0ABA18C424E8}" dt="2023-10-28T14:10:58.845" v="181" actId="478"/>
          <ac:spMkLst>
            <pc:docMk/>
            <pc:sldMk cId="2171697201" sldId="595"/>
            <ac:spMk id="5" creationId="{E43AE7A4-5370-8A8F-EF45-22E3D9015EEE}"/>
          </ac:spMkLst>
        </pc:spChg>
        <pc:spChg chg="add del mod">
          <ac:chgData name="Jim Fleming" userId="161791bae1afb603" providerId="LiveId" clId="{409D65B6-F794-0740-8250-0ABA18C424E8}" dt="2023-10-28T14:11:02.318" v="183" actId="478"/>
          <ac:spMkLst>
            <pc:docMk/>
            <pc:sldMk cId="2171697201" sldId="595"/>
            <ac:spMk id="7" creationId="{33491049-C152-19BB-78B4-0E320D713627}"/>
          </ac:spMkLst>
        </pc:spChg>
        <pc:spChg chg="add mod">
          <ac:chgData name="Jim Fleming" userId="161791bae1afb603" providerId="LiveId" clId="{409D65B6-F794-0740-8250-0ABA18C424E8}" dt="2023-10-28T14:11:57.625" v="216" actId="1076"/>
          <ac:spMkLst>
            <pc:docMk/>
            <pc:sldMk cId="2171697201" sldId="595"/>
            <ac:spMk id="8" creationId="{97169BA3-5572-2FAC-3031-FFC7CE65D97B}"/>
          </ac:spMkLst>
        </pc:spChg>
        <pc:picChg chg="add mod">
          <ac:chgData name="Jim Fleming" userId="161791bae1afb603" providerId="LiveId" clId="{409D65B6-F794-0740-8250-0ABA18C424E8}" dt="2023-10-28T14:11:34.086" v="189" actId="14100"/>
          <ac:picMkLst>
            <pc:docMk/>
            <pc:sldMk cId="2171697201" sldId="595"/>
            <ac:picMk id="1026" creationId="{DFB0945F-987C-BEAA-400C-A6F244949369}"/>
          </ac:picMkLst>
        </pc:picChg>
        <pc:picChg chg="del">
          <ac:chgData name="Jim Fleming" userId="161791bae1afb603" providerId="LiveId" clId="{409D65B6-F794-0740-8250-0ABA18C424E8}" dt="2023-10-28T14:02:57.212" v="39" actId="478"/>
          <ac:picMkLst>
            <pc:docMk/>
            <pc:sldMk cId="2171697201" sldId="595"/>
            <ac:picMk id="3074" creationId="{41AD378C-BB7A-C1E0-56C8-3387C8FBF906}"/>
          </ac:picMkLst>
        </pc:picChg>
      </pc:sldChg>
      <pc:sldChg chg="del">
        <pc:chgData name="Jim Fleming" userId="161791bae1afb603" providerId="LiveId" clId="{409D65B6-F794-0740-8250-0ABA18C424E8}" dt="2023-10-28T13:57:53.773" v="6" actId="2696"/>
        <pc:sldMkLst>
          <pc:docMk/>
          <pc:sldMk cId="324454386" sldId="596"/>
        </pc:sldMkLst>
      </pc:sldChg>
      <pc:sldChg chg="add del ord">
        <pc:chgData name="Jim Fleming" userId="161791bae1afb603" providerId="LiveId" clId="{409D65B6-F794-0740-8250-0ABA18C424E8}" dt="2023-10-29T00:42:13.545" v="682" actId="2696"/>
        <pc:sldMkLst>
          <pc:docMk/>
          <pc:sldMk cId="3336495918" sldId="596"/>
        </pc:sldMkLst>
      </pc:sldChg>
      <pc:sldChg chg="del">
        <pc:chgData name="Jim Fleming" userId="161791bae1afb603" providerId="LiveId" clId="{409D65B6-F794-0740-8250-0ABA18C424E8}" dt="2023-10-28T13:57:54.607" v="7" actId="2696"/>
        <pc:sldMkLst>
          <pc:docMk/>
          <pc:sldMk cId="1552704235" sldId="597"/>
        </pc:sldMkLst>
      </pc:sldChg>
      <pc:sldChg chg="addSp delSp modSp add mod ord setBg">
        <pc:chgData name="Jim Fleming" userId="161791bae1afb603" providerId="LiveId" clId="{409D65B6-F794-0740-8250-0ABA18C424E8}" dt="2023-10-28T21:33:43.108" v="647" actId="26606"/>
        <pc:sldMkLst>
          <pc:docMk/>
          <pc:sldMk cId="4152632544" sldId="597"/>
        </pc:sldMkLst>
        <pc:spChg chg="del mod">
          <ac:chgData name="Jim Fleming" userId="161791bae1afb603" providerId="LiveId" clId="{409D65B6-F794-0740-8250-0ABA18C424E8}" dt="2023-10-28T21:33:34.196" v="643" actId="478"/>
          <ac:spMkLst>
            <pc:docMk/>
            <pc:sldMk cId="4152632544" sldId="597"/>
            <ac:spMk id="2" creationId="{1AC8C507-C381-A7EC-84C3-B88443D1F57A}"/>
          </ac:spMkLst>
        </pc:spChg>
        <pc:spChg chg="add del mod">
          <ac:chgData name="Jim Fleming" userId="161791bae1afb603" providerId="LiveId" clId="{409D65B6-F794-0740-8250-0ABA18C424E8}" dt="2023-10-28T21:33:37.332" v="644" actId="478"/>
          <ac:spMkLst>
            <pc:docMk/>
            <pc:sldMk cId="4152632544" sldId="597"/>
            <ac:spMk id="4" creationId="{09548C02-4A08-1709-7546-19F8E9CC5AEB}"/>
          </ac:spMkLst>
        </pc:spChg>
        <pc:spChg chg="add del">
          <ac:chgData name="Jim Fleming" userId="161791bae1afb603" providerId="LiveId" clId="{409D65B6-F794-0740-8250-0ABA18C424E8}" dt="2023-10-28T21:33:43.108" v="647" actId="26606"/>
          <ac:spMkLst>
            <pc:docMk/>
            <pc:sldMk cId="4152632544" sldId="597"/>
            <ac:spMk id="6151" creationId="{A4AC5506-6312-4701-8D3C-40187889A947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6" creationId="{32BC26D8-82FB-445E-AA49-62A77D7C1EE0}"/>
          </ac:spMkLst>
        </pc:spChg>
        <pc:spChg chg="add del">
          <ac:chgData name="Jim Fleming" userId="161791bae1afb603" providerId="LiveId" clId="{409D65B6-F794-0740-8250-0ABA18C424E8}" dt="2023-10-28T21:33:43.105" v="646" actId="26606"/>
          <ac:spMkLst>
            <pc:docMk/>
            <pc:sldMk cId="4152632544" sldId="597"/>
            <ac:spMk id="6158" creationId="{CB44330D-EA18-4254-AA95-EB49948539B8}"/>
          </ac:spMkLst>
        </pc:spChg>
        <pc:picChg chg="add mod">
          <ac:chgData name="Jim Fleming" userId="161791bae1afb603" providerId="LiveId" clId="{409D65B6-F794-0740-8250-0ABA18C424E8}" dt="2023-10-28T21:33:43.108" v="647" actId="26606"/>
          <ac:picMkLst>
            <pc:docMk/>
            <pc:sldMk cId="4152632544" sldId="597"/>
            <ac:picMk id="6146" creationId="{AC7AACE3-0AFF-58E5-E253-1A78CE393CC6}"/>
          </ac:picMkLst>
        </pc:picChg>
      </pc:sldChg>
      <pc:sldChg chg="del">
        <pc:chgData name="Jim Fleming" userId="161791bae1afb603" providerId="LiveId" clId="{409D65B6-F794-0740-8250-0ABA18C424E8}" dt="2023-10-28T13:57:55.261" v="8" actId="2696"/>
        <pc:sldMkLst>
          <pc:docMk/>
          <pc:sldMk cId="1240252545" sldId="598"/>
        </pc:sldMkLst>
      </pc:sldChg>
      <pc:sldChg chg="modSp new mod ord">
        <pc:chgData name="Jim Fleming" userId="161791bae1afb603" providerId="LiveId" clId="{409D65B6-F794-0740-8250-0ABA18C424E8}" dt="2023-10-28T21:36:46.807" v="671" actId="20577"/>
        <pc:sldMkLst>
          <pc:docMk/>
          <pc:sldMk cId="3106774218" sldId="598"/>
        </pc:sldMkLst>
        <pc:spChg chg="mod">
          <ac:chgData name="Jim Fleming" userId="161791bae1afb603" providerId="LiveId" clId="{409D65B6-F794-0740-8250-0ABA18C424E8}" dt="2023-10-28T21:36:46.807" v="671" actId="20577"/>
          <ac:spMkLst>
            <pc:docMk/>
            <pc:sldMk cId="3106774218" sldId="598"/>
            <ac:spMk id="2" creationId="{524D7D53-1B60-9F3E-682A-5ABA2D1DA55E}"/>
          </ac:spMkLst>
        </pc:spChg>
        <pc:spChg chg="mod">
          <ac:chgData name="Jim Fleming" userId="161791bae1afb603" providerId="LiveId" clId="{409D65B6-F794-0740-8250-0ABA18C424E8}" dt="2023-10-28T14:17:13.098" v="438" actId="20577"/>
          <ac:spMkLst>
            <pc:docMk/>
            <pc:sldMk cId="3106774218" sldId="598"/>
            <ac:spMk id="3" creationId="{88F7BC8D-7DB5-839D-8473-ABA522F5B5CA}"/>
          </ac:spMkLst>
        </pc:spChg>
      </pc:sldChg>
      <pc:sldChg chg="add ord">
        <pc:chgData name="Jim Fleming" userId="161791bae1afb603" providerId="LiveId" clId="{409D65B6-F794-0740-8250-0ABA18C424E8}" dt="2023-10-28T14:18:42.800" v="440" actId="20578"/>
        <pc:sldMkLst>
          <pc:docMk/>
          <pc:sldMk cId="185462937" sldId="599"/>
        </pc:sldMkLst>
      </pc:sldChg>
      <pc:sldChg chg="del">
        <pc:chgData name="Jim Fleming" userId="161791bae1afb603" providerId="LiveId" clId="{409D65B6-F794-0740-8250-0ABA18C424E8}" dt="2023-10-28T13:57:55.956" v="9" actId="2696"/>
        <pc:sldMkLst>
          <pc:docMk/>
          <pc:sldMk cId="2739435439" sldId="599"/>
        </pc:sldMkLst>
      </pc:sldChg>
      <pc:sldChg chg="add del mod ord modShow">
        <pc:chgData name="Jim Fleming" userId="161791bae1afb603" providerId="LiveId" clId="{409D65B6-F794-0740-8250-0ABA18C424E8}" dt="2023-10-28T14:20:56.799" v="453" actId="2696"/>
        <pc:sldMkLst>
          <pc:docMk/>
          <pc:sldMk cId="2851544968" sldId="600"/>
        </pc:sldMkLst>
      </pc:sldChg>
      <pc:sldChg chg="del">
        <pc:chgData name="Jim Fleming" userId="161791bae1afb603" providerId="LiveId" clId="{409D65B6-F794-0740-8250-0ABA18C424E8}" dt="2023-10-28T13:57:56.638" v="10" actId="2696"/>
        <pc:sldMkLst>
          <pc:docMk/>
          <pc:sldMk cId="4129431730" sldId="600"/>
        </pc:sldMkLst>
      </pc:sldChg>
      <pc:sldChg chg="del">
        <pc:chgData name="Jim Fleming" userId="161791bae1afb603" providerId="LiveId" clId="{409D65B6-F794-0740-8250-0ABA18C424E8}" dt="2023-10-28T13:57:57.284" v="11" actId="2696"/>
        <pc:sldMkLst>
          <pc:docMk/>
          <pc:sldMk cId="2070443933" sldId="601"/>
        </pc:sldMkLst>
      </pc:sldChg>
      <pc:sldChg chg="addSp delSp modSp add mod ord modShow">
        <pc:chgData name="Jim Fleming" userId="161791bae1afb603" providerId="LiveId" clId="{409D65B6-F794-0740-8250-0ABA18C424E8}" dt="2023-10-29T00:43:20.240" v="701" actId="20577"/>
        <pc:sldMkLst>
          <pc:docMk/>
          <pc:sldMk cId="3938386549" sldId="601"/>
        </pc:sldMkLst>
        <pc:spChg chg="mod">
          <ac:chgData name="Jim Fleming" userId="161791bae1afb603" providerId="LiveId" clId="{409D65B6-F794-0740-8250-0ABA18C424E8}" dt="2023-10-29T00:43:20.240" v="701" actId="20577"/>
          <ac:spMkLst>
            <pc:docMk/>
            <pc:sldMk cId="3938386549" sldId="601"/>
            <ac:spMk id="14" creationId="{5F776F3F-31E1-B7AA-5D11-1AB1A9490BFE}"/>
          </ac:spMkLst>
        </pc:spChg>
        <pc:picChg chg="add del">
          <ac:chgData name="Jim Fleming" userId="161791bae1afb603" providerId="LiveId" clId="{409D65B6-F794-0740-8250-0ABA18C424E8}" dt="2023-10-28T20:49:30.459" v="466" actId="478"/>
          <ac:picMkLst>
            <pc:docMk/>
            <pc:sldMk cId="3938386549" sldId="601"/>
            <ac:picMk id="7" creationId="{10090001-4AB7-30DC-6A47-CD5A64C4EF9F}"/>
          </ac:picMkLst>
        </pc:picChg>
        <pc:picChg chg="add del mod">
          <ac:chgData name="Jim Fleming" userId="161791bae1afb603" providerId="LiveId" clId="{409D65B6-F794-0740-8250-0ABA18C424E8}" dt="2023-10-28T20:49:35.905" v="473"/>
          <ac:picMkLst>
            <pc:docMk/>
            <pc:sldMk cId="3938386549" sldId="601"/>
            <ac:picMk id="2050" creationId="{D1C76B29-A36D-B42F-DB1A-CF5555F485CB}"/>
          </ac:picMkLst>
        </pc:picChg>
      </pc:sldChg>
      <pc:sldChg chg="add">
        <pc:chgData name="Jim Fleming" userId="161791bae1afb603" providerId="LiveId" clId="{409D65B6-F794-0740-8250-0ABA18C424E8}" dt="2023-10-28T21:04:55.810" v="474" actId="2890"/>
        <pc:sldMkLst>
          <pc:docMk/>
          <pc:sldMk cId="3816961653" sldId="602"/>
        </pc:sldMkLst>
      </pc:sldChg>
      <pc:sldChg chg="modSp add mod">
        <pc:chgData name="Jim Fleming" userId="161791bae1afb603" providerId="LiveId" clId="{409D65B6-F794-0740-8250-0ABA18C424E8}" dt="2023-10-28T21:06:42.042" v="477" actId="114"/>
        <pc:sldMkLst>
          <pc:docMk/>
          <pc:sldMk cId="1455650365" sldId="603"/>
        </pc:sldMkLst>
        <pc:spChg chg="mod">
          <ac:chgData name="Jim Fleming" userId="161791bae1afb603" providerId="LiveId" clId="{409D65B6-F794-0740-8250-0ABA18C424E8}" dt="2023-10-28T21:06:42.042" v="477" actId="114"/>
          <ac:spMkLst>
            <pc:docMk/>
            <pc:sldMk cId="1455650365" sldId="603"/>
            <ac:spMk id="14" creationId="{5F776F3F-31E1-B7AA-5D11-1AB1A9490BFE}"/>
          </ac:spMkLst>
        </pc:spChg>
      </pc:sldChg>
      <pc:sldChg chg="modSp add mod ord modShow">
        <pc:chgData name="Jim Fleming" userId="161791bae1afb603" providerId="LiveId" clId="{409D65B6-F794-0740-8250-0ABA18C424E8}" dt="2023-10-28T21:51:55.558" v="676" actId="6549"/>
        <pc:sldMkLst>
          <pc:docMk/>
          <pc:sldMk cId="3293515819" sldId="604"/>
        </pc:sldMkLst>
        <pc:spChg chg="mod">
          <ac:chgData name="Jim Fleming" userId="161791bae1afb603" providerId="LiveId" clId="{409D65B6-F794-0740-8250-0ABA18C424E8}" dt="2023-10-28T21:51:55.558" v="676" actId="6549"/>
          <ac:spMkLst>
            <pc:docMk/>
            <pc:sldMk cId="3293515819" sldId="604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409D65B6-F794-0740-8250-0ABA18C424E8}" dt="2023-10-28T21:52:03.371" v="677" actId="20577"/>
        <pc:sldMkLst>
          <pc:docMk/>
          <pc:sldMk cId="822625095" sldId="605"/>
        </pc:sldMkLst>
        <pc:spChg chg="mod">
          <ac:chgData name="Jim Fleming" userId="161791bae1afb603" providerId="LiveId" clId="{409D65B6-F794-0740-8250-0ABA18C424E8}" dt="2023-10-28T21:52:03.371" v="677" actId="20577"/>
          <ac:spMkLst>
            <pc:docMk/>
            <pc:sldMk cId="822625095" sldId="605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09D65B6-F794-0740-8250-0ABA18C424E8}" dt="2023-10-28T21:29:04.376" v="559" actId="20577"/>
        <pc:sldMkLst>
          <pc:docMk/>
          <pc:sldMk cId="2600524677" sldId="606"/>
        </pc:sldMkLst>
        <pc:spChg chg="add del">
          <ac:chgData name="Jim Fleming" userId="161791bae1afb603" providerId="LiveId" clId="{409D65B6-F794-0740-8250-0ABA18C424E8}" dt="2023-10-28T21:28:19.142" v="553" actId="22"/>
          <ac:spMkLst>
            <pc:docMk/>
            <pc:sldMk cId="2600524677" sldId="606"/>
            <ac:spMk id="4" creationId="{32527E58-8C52-AB07-0917-B460A54103FB}"/>
          </ac:spMkLst>
        </pc:spChg>
        <pc:spChg chg="mod">
          <ac:chgData name="Jim Fleming" userId="161791bae1afb603" providerId="LiveId" clId="{409D65B6-F794-0740-8250-0ABA18C424E8}" dt="2023-10-28T21:29:04.376" v="559" actId="20577"/>
          <ac:spMkLst>
            <pc:docMk/>
            <pc:sldMk cId="2600524677" sldId="606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8T21:27:13.151" v="504" actId="478"/>
          <ac:picMkLst>
            <pc:docMk/>
            <pc:sldMk cId="2600524677" sldId="606"/>
            <ac:picMk id="7" creationId="{10090001-4AB7-30DC-6A47-CD5A64C4EF9F}"/>
          </ac:picMkLst>
        </pc:picChg>
        <pc:picChg chg="add mod">
          <ac:chgData name="Jim Fleming" userId="161791bae1afb603" providerId="LiveId" clId="{409D65B6-F794-0740-8250-0ABA18C424E8}" dt="2023-10-28T21:28:50.618" v="556" actId="1076"/>
          <ac:picMkLst>
            <pc:docMk/>
            <pc:sldMk cId="2600524677" sldId="606"/>
            <ac:picMk id="5122" creationId="{A20C4512-803C-0DC3-3111-C7D31CB6F782}"/>
          </ac:picMkLst>
        </pc:picChg>
      </pc:sldChg>
      <pc:sldChg chg="modSp add mod ord modShow">
        <pc:chgData name="Jim Fleming" userId="161791bae1afb603" providerId="LiveId" clId="{409D65B6-F794-0740-8250-0ABA18C424E8}" dt="2023-10-28T21:32:40.835" v="639" actId="14100"/>
        <pc:sldMkLst>
          <pc:docMk/>
          <pc:sldMk cId="683045052" sldId="607"/>
        </pc:sldMkLst>
        <pc:spChg chg="mod">
          <ac:chgData name="Jim Fleming" userId="161791bae1afb603" providerId="LiveId" clId="{409D65B6-F794-0740-8250-0ABA18C424E8}" dt="2023-10-28T21:32:40.835" v="639" actId="14100"/>
          <ac:spMkLst>
            <pc:docMk/>
            <pc:sldMk cId="683045052" sldId="607"/>
            <ac:spMk id="14" creationId="{5F776F3F-31E1-B7AA-5D11-1AB1A9490BFE}"/>
          </ac:spMkLst>
        </pc:spChg>
      </pc:sldChg>
      <pc:sldChg chg="add del">
        <pc:chgData name="Jim Fleming" userId="161791bae1afb603" providerId="LiveId" clId="{409D65B6-F794-0740-8250-0ABA18C424E8}" dt="2023-10-29T00:42:13.920" v="683" actId="2696"/>
        <pc:sldMkLst>
          <pc:docMk/>
          <pc:sldMk cId="4246076447" sldId="608"/>
        </pc:sldMkLst>
      </pc:sldChg>
      <pc:sldChg chg="add del">
        <pc:chgData name="Jim Fleming" userId="161791bae1afb603" providerId="LiveId" clId="{409D65B6-F794-0740-8250-0ABA18C424E8}" dt="2023-10-29T00:42:14.291" v="684" actId="2696"/>
        <pc:sldMkLst>
          <pc:docMk/>
          <pc:sldMk cId="1649867773" sldId="609"/>
        </pc:sldMkLst>
      </pc:sldChg>
      <pc:sldChg chg="add del replId">
        <pc:chgData name="Jim Fleming" userId="161791bae1afb603" providerId="LiveId" clId="{409D65B6-F794-0740-8250-0ABA18C424E8}" dt="2023-10-29T00:42:14.638" v="685" actId="2696"/>
        <pc:sldMkLst>
          <pc:docMk/>
          <pc:sldMk cId="2975332334" sldId="610"/>
        </pc:sldMkLst>
      </pc:sldChg>
      <pc:sldChg chg="add del">
        <pc:chgData name="Jim Fleming" userId="161791bae1afb603" providerId="LiveId" clId="{409D65B6-F794-0740-8250-0ABA18C424E8}" dt="2023-10-29T00:42:14.973" v="686" actId="2696"/>
        <pc:sldMkLst>
          <pc:docMk/>
          <pc:sldMk cId="3630253350" sldId="611"/>
        </pc:sldMkLst>
      </pc:sldChg>
      <pc:sldChg chg="add del replId">
        <pc:chgData name="Jim Fleming" userId="161791bae1afb603" providerId="LiveId" clId="{409D65B6-F794-0740-8250-0ABA18C424E8}" dt="2023-10-29T00:42:15.480" v="687" actId="2696"/>
        <pc:sldMkLst>
          <pc:docMk/>
          <pc:sldMk cId="1156362819" sldId="612"/>
        </pc:sldMkLst>
      </pc:sldChg>
      <pc:sldChg chg="add replId">
        <pc:chgData name="Jim Fleming" userId="161791bae1afb603" providerId="LiveId" clId="{409D65B6-F794-0740-8250-0ABA18C424E8}" dt="2023-10-28T21:33:57.334" v="650" actId="2890"/>
        <pc:sldMkLst>
          <pc:docMk/>
          <pc:sldMk cId="2763185335" sldId="613"/>
        </pc:sldMkLst>
      </pc:sldChg>
      <pc:sldChg chg="add ord replId">
        <pc:chgData name="Jim Fleming" userId="161791bae1afb603" providerId="LiveId" clId="{409D65B6-F794-0740-8250-0ABA18C424E8}" dt="2023-10-28T21:34:00.237" v="651" actId="20578"/>
        <pc:sldMkLst>
          <pc:docMk/>
          <pc:sldMk cId="4232455672" sldId="614"/>
        </pc:sldMkLst>
      </pc:sldChg>
      <pc:sldChg chg="addSp delSp modSp new mod setBg">
        <pc:chgData name="Jim Fleming" userId="161791bae1afb603" providerId="LiveId" clId="{409D65B6-F794-0740-8250-0ABA18C424E8}" dt="2023-10-28T21:34:52.785" v="662" actId="1076"/>
        <pc:sldMkLst>
          <pc:docMk/>
          <pc:sldMk cId="191869438" sldId="615"/>
        </pc:sldMkLst>
        <pc:spChg chg="del">
          <ac:chgData name="Jim Fleming" userId="161791bae1afb603" providerId="LiveId" clId="{409D65B6-F794-0740-8250-0ABA18C424E8}" dt="2023-10-28T21:34:24.766" v="654" actId="478"/>
          <ac:spMkLst>
            <pc:docMk/>
            <pc:sldMk cId="191869438" sldId="615"/>
            <ac:spMk id="2" creationId="{41770388-E49C-6481-23AB-B980AF14EF21}"/>
          </ac:spMkLst>
        </pc:spChg>
        <pc:spChg chg="del">
          <ac:chgData name="Jim Fleming" userId="161791bae1afb603" providerId="LiveId" clId="{409D65B6-F794-0740-8250-0ABA18C424E8}" dt="2023-10-28T21:34:23.780" v="653" actId="478"/>
          <ac:spMkLst>
            <pc:docMk/>
            <pc:sldMk cId="191869438" sldId="615"/>
            <ac:spMk id="3" creationId="{A097F63F-79CF-3C89-188A-F5FA6829D0F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5" creationId="{F3060C83-F051-4F0E-ABAD-AA0DFC48B218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7" creationId="{83C98ABE-055B-441F-B07E-44F97F083C3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79" creationId="{29FDB030-9B49-4CED-8CCD-4D99382388AC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1" creationId="{3783CA14-24A1-485C-8B30-D6A5D87987AD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3" creationId="{9A97C86A-04D6-40F7-AE84-31AB43E6A846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5" creationId="{FF9F2414-84E8-453E-B1F3-389FDE8192D9}"/>
          </ac:spMkLst>
        </pc:spChg>
        <pc:spChg chg="add del">
          <ac:chgData name="Jim Fleming" userId="161791bae1afb603" providerId="LiveId" clId="{409D65B6-F794-0740-8250-0ABA18C424E8}" dt="2023-10-28T21:34:35.899" v="657" actId="26606"/>
          <ac:spMkLst>
            <pc:docMk/>
            <pc:sldMk cId="191869438" sldId="615"/>
            <ac:spMk id="7187" creationId="{3ECA69A1-7536-43AC-85EF-C7106179F5ED}"/>
          </ac:spMkLst>
        </pc:spChg>
        <pc:picChg chg="add mod">
          <ac:chgData name="Jim Fleming" userId="161791bae1afb603" providerId="LiveId" clId="{409D65B6-F794-0740-8250-0ABA18C424E8}" dt="2023-10-28T21:34:52.785" v="662" actId="1076"/>
          <ac:picMkLst>
            <pc:docMk/>
            <pc:sldMk cId="191869438" sldId="615"/>
            <ac:picMk id="7170" creationId="{DC8DFB3D-CD64-341B-F212-CA848511DF5D}"/>
          </ac:picMkLst>
        </pc:picChg>
      </pc:sldChg>
      <pc:sldChg chg="add ord">
        <pc:chgData name="Jim Fleming" userId="161791bae1afb603" providerId="LiveId" clId="{409D65B6-F794-0740-8250-0ABA18C424E8}" dt="2023-10-28T21:47:39.629" v="673" actId="20578"/>
        <pc:sldMkLst>
          <pc:docMk/>
          <pc:sldMk cId="65377899" sldId="616"/>
        </pc:sldMkLst>
      </pc:sldChg>
      <pc:sldChg chg="add ord">
        <pc:chgData name="Jim Fleming" userId="161791bae1afb603" providerId="LiveId" clId="{409D65B6-F794-0740-8250-0ABA18C424E8}" dt="2023-10-28T21:48:11.072" v="675" actId="20578"/>
        <pc:sldMkLst>
          <pc:docMk/>
          <pc:sldMk cId="2122332089" sldId="617"/>
        </pc:sldMkLst>
      </pc:sldChg>
      <pc:sldChg chg="add ord">
        <pc:chgData name="Jim Fleming" userId="161791bae1afb603" providerId="LiveId" clId="{409D65B6-F794-0740-8250-0ABA18C424E8}" dt="2023-10-28T21:53:41.530" v="679" actId="20578"/>
        <pc:sldMkLst>
          <pc:docMk/>
          <pc:sldMk cId="620506558" sldId="618"/>
        </pc:sldMkLst>
      </pc:sldChg>
      <pc:sldChg chg="add ord">
        <pc:chgData name="Jim Fleming" userId="161791bae1afb603" providerId="LiveId" clId="{409D65B6-F794-0740-8250-0ABA18C424E8}" dt="2023-10-29T00:42:35.292" v="689" actId="20578"/>
        <pc:sldMkLst>
          <pc:docMk/>
          <pc:sldMk cId="1072035839" sldId="619"/>
        </pc:sldMkLst>
      </pc:sldChg>
      <pc:sldChg chg="add">
        <pc:chgData name="Jim Fleming" userId="161791bae1afb603" providerId="LiveId" clId="{409D65B6-F794-0740-8250-0ABA18C424E8}" dt="2023-10-29T01:00:48.585" v="702" actId="2890"/>
        <pc:sldMkLst>
          <pc:docMk/>
          <pc:sldMk cId="3878621202" sldId="620"/>
        </pc:sldMkLst>
      </pc:sldChg>
      <pc:sldChg chg="addSp delSp modSp add mod ord setBg">
        <pc:chgData name="Jim Fleming" userId="161791bae1afb603" providerId="LiveId" clId="{409D65B6-F794-0740-8250-0ABA18C424E8}" dt="2023-10-29T01:02:47.849" v="767" actId="1076"/>
        <pc:sldMkLst>
          <pc:docMk/>
          <pc:sldMk cId="1580791344" sldId="621"/>
        </pc:sldMkLst>
        <pc:spChg chg="mod">
          <ac:chgData name="Jim Fleming" userId="161791bae1afb603" providerId="LiveId" clId="{409D65B6-F794-0740-8250-0ABA18C424E8}" dt="2023-10-29T01:02:47.849" v="767" actId="1076"/>
          <ac:spMkLst>
            <pc:docMk/>
            <pc:sldMk cId="1580791344" sldId="621"/>
            <ac:spMk id="14" creationId="{5F776F3F-31E1-B7AA-5D11-1AB1A9490BFE}"/>
          </ac:spMkLst>
        </pc:spChg>
        <pc:picChg chg="del">
          <ac:chgData name="Jim Fleming" userId="161791bae1afb603" providerId="LiveId" clId="{409D65B6-F794-0740-8250-0ABA18C424E8}" dt="2023-10-29T01:01:49.929" v="739" actId="478"/>
          <ac:picMkLst>
            <pc:docMk/>
            <pc:sldMk cId="1580791344" sldId="621"/>
            <ac:picMk id="1026" creationId="{1A472A84-8296-34B5-27E4-2AC3FD08E334}"/>
          </ac:picMkLst>
        </pc:picChg>
        <pc:picChg chg="add mod">
          <ac:chgData name="Jim Fleming" userId="161791bae1afb603" providerId="LiveId" clId="{409D65B6-F794-0740-8250-0ABA18C424E8}" dt="2023-10-29T01:01:52.938" v="740" actId="1076"/>
          <ac:picMkLst>
            <pc:docMk/>
            <pc:sldMk cId="1580791344" sldId="621"/>
            <ac:picMk id="8194" creationId="{E903F4FA-3630-1646-97B4-847AA011E8A7}"/>
          </ac:picMkLst>
        </pc:picChg>
        <pc:cxnChg chg="del">
          <ac:chgData name="Jim Fleming" userId="161791bae1afb603" providerId="LiveId" clId="{409D65B6-F794-0740-8250-0ABA18C424E8}" dt="2023-10-29T01:02:43.244" v="766" actId="478"/>
          <ac:cxnSpMkLst>
            <pc:docMk/>
            <pc:sldMk cId="1580791344" sldId="621"/>
            <ac:cxnSpMk id="2" creationId="{908CDA9F-0CA3-BDCE-BEC8-35F9FCB1176B}"/>
          </ac:cxnSpMkLst>
        </pc:cxnChg>
      </pc:sldChg>
    </pc:docChg>
  </pc:docChgLst>
  <pc:docChgLst>
    <pc:chgData name="Jim Fleming" userId="161791bae1afb603" providerId="LiveId" clId="{818A03F1-B42E-CF4C-8398-1345B5E2DE96}"/>
    <pc:docChg chg="custSel addSld delSld modSld sldOrd">
      <pc:chgData name="Jim Fleming" userId="161791bae1afb603" providerId="LiveId" clId="{818A03F1-B42E-CF4C-8398-1345B5E2DE96}" dt="2023-12-03T00:42:17.126" v="106" actId="20578"/>
      <pc:docMkLst>
        <pc:docMk/>
      </pc:docMkLst>
      <pc:sldChg chg="modSp mod">
        <pc:chgData name="Jim Fleming" userId="161791bae1afb603" providerId="LiveId" clId="{818A03F1-B42E-CF4C-8398-1345B5E2DE96}" dt="2023-12-03T00:40:43.540" v="83" actId="113"/>
        <pc:sldMkLst>
          <pc:docMk/>
          <pc:sldMk cId="1791236111" sldId="386"/>
        </pc:sldMkLst>
        <pc:spChg chg="mod">
          <ac:chgData name="Jim Fleming" userId="161791bae1afb603" providerId="LiveId" clId="{818A03F1-B42E-CF4C-8398-1345B5E2DE96}" dt="2023-12-03T00:40:43.540" v="83" actId="113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08.787" v="71" actId="207"/>
        <pc:sldMkLst>
          <pc:docMk/>
          <pc:sldMk cId="2052419234" sldId="405"/>
        </pc:sldMkLst>
        <pc:spChg chg="mod">
          <ac:chgData name="Jim Fleming" userId="161791bae1afb603" providerId="LiveId" clId="{818A03F1-B42E-CF4C-8398-1345B5E2DE96}" dt="2023-12-03T00:40:08.787" v="71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818A03F1-B42E-CF4C-8398-1345B5E2DE96}" dt="2023-12-03T00:40:19.492" v="73" actId="113"/>
        <pc:sldMkLst>
          <pc:docMk/>
          <pc:sldMk cId="752296095" sldId="433"/>
        </pc:sldMkLst>
        <pc:spChg chg="mod">
          <ac:chgData name="Jim Fleming" userId="161791bae1afb603" providerId="LiveId" clId="{818A03F1-B42E-CF4C-8398-1345B5E2DE96}" dt="2023-12-03T00:40:19.492" v="73" actId="113"/>
          <ac:spMkLst>
            <pc:docMk/>
            <pc:sldMk cId="752296095" sldId="433"/>
            <ac:spMk id="3" creationId="{7AB4CD8A-D6E1-E979-8AB5-FC6B8EEB6AD5}"/>
          </ac:spMkLst>
        </pc:spChg>
      </pc:sldChg>
      <pc:sldChg chg="modSp mod">
        <pc:chgData name="Jim Fleming" userId="161791bae1afb603" providerId="LiveId" clId="{818A03F1-B42E-CF4C-8398-1345B5E2DE96}" dt="2023-12-03T00:40:51.372" v="94" actId="113"/>
        <pc:sldMkLst>
          <pc:docMk/>
          <pc:sldMk cId="3196038374" sldId="439"/>
        </pc:sldMkLst>
        <pc:spChg chg="mod">
          <ac:chgData name="Jim Fleming" userId="161791bae1afb603" providerId="LiveId" clId="{818A03F1-B42E-CF4C-8398-1345B5E2DE96}" dt="2023-12-03T00:40:51.372" v="94" actId="113"/>
          <ac:spMkLst>
            <pc:docMk/>
            <pc:sldMk cId="3196038374" sldId="43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41.308" v="82" actId="113"/>
        <pc:sldMkLst>
          <pc:docMk/>
          <pc:sldMk cId="1195170520" sldId="493"/>
        </pc:sldMkLst>
        <pc:spChg chg="mod">
          <ac:chgData name="Jim Fleming" userId="161791bae1afb603" providerId="LiveId" clId="{818A03F1-B42E-CF4C-8398-1345B5E2DE96}" dt="2023-12-03T00:40:41.308" v="82" actId="113"/>
          <ac:spMkLst>
            <pc:docMk/>
            <pc:sldMk cId="1195170520" sldId="49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4.403" v="79" actId="113"/>
        <pc:sldMkLst>
          <pc:docMk/>
          <pc:sldMk cId="2765227095" sldId="494"/>
        </pc:sldMkLst>
        <pc:spChg chg="mod">
          <ac:chgData name="Jim Fleming" userId="161791bae1afb603" providerId="LiveId" clId="{818A03F1-B42E-CF4C-8398-1345B5E2DE96}" dt="2023-12-03T00:40:34.403" v="79" actId="113"/>
          <ac:spMkLst>
            <pc:docMk/>
            <pc:sldMk cId="2765227095" sldId="494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2.141" v="78" actId="113"/>
        <pc:sldMkLst>
          <pc:docMk/>
          <pc:sldMk cId="2960309666" sldId="495"/>
        </pc:sldMkLst>
        <pc:spChg chg="mod">
          <ac:chgData name="Jim Fleming" userId="161791bae1afb603" providerId="LiveId" clId="{818A03F1-B42E-CF4C-8398-1345B5E2DE96}" dt="2023-12-03T00:40:32.141" v="78" actId="113"/>
          <ac:spMkLst>
            <pc:docMk/>
            <pc:sldMk cId="2960309666" sldId="495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9.844" v="77" actId="113"/>
        <pc:sldMkLst>
          <pc:docMk/>
          <pc:sldMk cId="1695603952" sldId="496"/>
        </pc:sldMkLst>
        <pc:spChg chg="mod">
          <ac:chgData name="Jim Fleming" userId="161791bae1afb603" providerId="LiveId" clId="{818A03F1-B42E-CF4C-8398-1345B5E2DE96}" dt="2023-12-03T00:40:29.844" v="77" actId="113"/>
          <ac:spMkLst>
            <pc:docMk/>
            <pc:sldMk cId="1695603952" sldId="496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7.377" v="76" actId="113"/>
        <pc:sldMkLst>
          <pc:docMk/>
          <pc:sldMk cId="2176382884" sldId="497"/>
        </pc:sldMkLst>
        <pc:spChg chg="mod">
          <ac:chgData name="Jim Fleming" userId="161791bae1afb603" providerId="LiveId" clId="{818A03F1-B42E-CF4C-8398-1345B5E2DE96}" dt="2023-12-03T00:40:27.377" v="76" actId="113"/>
          <ac:spMkLst>
            <pc:docMk/>
            <pc:sldMk cId="2176382884" sldId="497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5.094" v="75" actId="113"/>
        <pc:sldMkLst>
          <pc:docMk/>
          <pc:sldMk cId="3431166076" sldId="498"/>
        </pc:sldMkLst>
        <pc:spChg chg="mod">
          <ac:chgData name="Jim Fleming" userId="161791bae1afb603" providerId="LiveId" clId="{818A03F1-B42E-CF4C-8398-1345B5E2DE96}" dt="2023-12-03T00:40:25.094" v="75" actId="113"/>
          <ac:spMkLst>
            <pc:docMk/>
            <pc:sldMk cId="3431166076" sldId="498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21.918" v="74" actId="113"/>
        <pc:sldMkLst>
          <pc:docMk/>
          <pc:sldMk cId="529554152" sldId="499"/>
        </pc:sldMkLst>
        <pc:spChg chg="mod">
          <ac:chgData name="Jim Fleming" userId="161791bae1afb603" providerId="LiveId" clId="{818A03F1-B42E-CF4C-8398-1345B5E2DE96}" dt="2023-12-03T00:40:21.918" v="74" actId="113"/>
          <ac:spMkLst>
            <pc:docMk/>
            <pc:sldMk cId="529554152" sldId="499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15.621" v="72" actId="113"/>
        <pc:sldMkLst>
          <pc:docMk/>
          <pc:sldMk cId="4288472858" sldId="500"/>
        </pc:sldMkLst>
        <pc:spChg chg="mod">
          <ac:chgData name="Jim Fleming" userId="161791bae1afb603" providerId="LiveId" clId="{818A03F1-B42E-CF4C-8398-1345B5E2DE96}" dt="2023-12-03T00:40:15.621" v="72" actId="113"/>
          <ac:spMkLst>
            <pc:docMk/>
            <pc:sldMk cId="4288472858" sldId="500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6.737" v="80" actId="113"/>
        <pc:sldMkLst>
          <pc:docMk/>
          <pc:sldMk cId="3517844600" sldId="502"/>
        </pc:sldMkLst>
        <pc:spChg chg="mod">
          <ac:chgData name="Jim Fleming" userId="161791bae1afb603" providerId="LiveId" clId="{818A03F1-B42E-CF4C-8398-1345B5E2DE96}" dt="2023-12-03T00:40:36.737" v="80" actId="113"/>
          <ac:spMkLst>
            <pc:docMk/>
            <pc:sldMk cId="3517844600" sldId="502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40:39.060" v="81" actId="113"/>
        <pc:sldMkLst>
          <pc:docMk/>
          <pc:sldMk cId="2295729869" sldId="503"/>
        </pc:sldMkLst>
        <pc:spChg chg="mod">
          <ac:chgData name="Jim Fleming" userId="161791bae1afb603" providerId="LiveId" clId="{818A03F1-B42E-CF4C-8398-1345B5E2DE96}" dt="2023-12-03T00:40:39.060" v="81" actId="113"/>
          <ac:spMkLst>
            <pc:docMk/>
            <pc:sldMk cId="2295729869" sldId="503"/>
            <ac:spMk id="14" creationId="{5F776F3F-31E1-B7AA-5D11-1AB1A9490BFE}"/>
          </ac:spMkLst>
        </pc:spChg>
      </pc:sldChg>
      <pc:sldChg chg="modSp mod">
        <pc:chgData name="Jim Fleming" userId="161791bae1afb603" providerId="LiveId" clId="{818A03F1-B42E-CF4C-8398-1345B5E2DE96}" dt="2023-12-03T00:35:43.355" v="22" actId="404"/>
        <pc:sldMkLst>
          <pc:docMk/>
          <pc:sldMk cId="189513369" sldId="583"/>
        </pc:sldMkLst>
        <pc:spChg chg="mod">
          <ac:chgData name="Jim Fleming" userId="161791bae1afb603" providerId="LiveId" clId="{818A03F1-B42E-CF4C-8398-1345B5E2DE96}" dt="2023-12-03T00:35:15.470" v="17" actId="20577"/>
          <ac:spMkLst>
            <pc:docMk/>
            <pc:sldMk cId="189513369" sldId="583"/>
            <ac:spMk id="2" creationId="{1AC8C507-C381-A7EC-84C3-B88443D1F57A}"/>
          </ac:spMkLst>
        </pc:spChg>
        <pc:spChg chg="mod">
          <ac:chgData name="Jim Fleming" userId="161791bae1afb603" providerId="LiveId" clId="{818A03F1-B42E-CF4C-8398-1345B5E2DE96}" dt="2023-12-03T00:35:43.355" v="22" actId="404"/>
          <ac:spMkLst>
            <pc:docMk/>
            <pc:sldMk cId="189513369" sldId="583"/>
            <ac:spMk id="5" creationId="{FDC8D6C2-5F52-D34B-23A0-601FDE73D0F9}"/>
          </ac:spMkLst>
        </pc:spChg>
      </pc:sldChg>
      <pc:sldChg chg="addSp delSp modSp mod ord">
        <pc:chgData name="Jim Fleming" userId="161791bae1afb603" providerId="LiveId" clId="{818A03F1-B42E-CF4C-8398-1345B5E2DE96}" dt="2023-12-03T00:39:26.922" v="58" actId="20577"/>
        <pc:sldMkLst>
          <pc:docMk/>
          <pc:sldMk cId="1772728538" sldId="592"/>
        </pc:sldMkLst>
        <pc:spChg chg="mod">
          <ac:chgData name="Jim Fleming" userId="161791bae1afb603" providerId="LiveId" clId="{818A03F1-B42E-CF4C-8398-1345B5E2DE96}" dt="2023-12-03T00:39:26.922" v="58" actId="20577"/>
          <ac:spMkLst>
            <pc:docMk/>
            <pc:sldMk cId="1772728538" sldId="592"/>
            <ac:spMk id="14" creationId="{5F776F3F-31E1-B7AA-5D11-1AB1A9490BFE}"/>
          </ac:spMkLst>
        </pc:spChg>
        <pc:picChg chg="add mod">
          <ac:chgData name="Jim Fleming" userId="161791bae1afb603" providerId="LiveId" clId="{818A03F1-B42E-CF4C-8398-1345B5E2DE96}" dt="2023-12-03T00:37:48.638" v="31" actId="1076"/>
          <ac:picMkLst>
            <pc:docMk/>
            <pc:sldMk cId="1772728538" sldId="592"/>
            <ac:picMk id="1026" creationId="{8F636594-A12D-4468-C937-A78D2C6761E2}"/>
          </ac:picMkLst>
        </pc:picChg>
        <pc:picChg chg="del">
          <ac:chgData name="Jim Fleming" userId="161791bae1afb603" providerId="LiveId" clId="{818A03F1-B42E-CF4C-8398-1345B5E2DE96}" dt="2023-12-03T00:37:42.546" v="30" actId="478"/>
          <ac:picMkLst>
            <pc:docMk/>
            <pc:sldMk cId="1772728538" sldId="592"/>
            <ac:picMk id="19458" creationId="{F736C715-19CB-B3D2-B442-21D233D279B0}"/>
          </ac:picMkLst>
        </pc:picChg>
      </pc:sldChg>
      <pc:sldChg chg="del">
        <pc:chgData name="Jim Fleming" userId="161791bae1afb603" providerId="LiveId" clId="{818A03F1-B42E-CF4C-8398-1345B5E2DE96}" dt="2023-12-03T00:41:02.764" v="95" actId="2696"/>
        <pc:sldMkLst>
          <pc:docMk/>
          <pc:sldMk cId="683045052" sldId="607"/>
        </pc:sldMkLst>
      </pc:sldChg>
      <pc:sldChg chg="del">
        <pc:chgData name="Jim Fleming" userId="161791bae1afb603" providerId="LiveId" clId="{818A03F1-B42E-CF4C-8398-1345B5E2DE96}" dt="2023-12-03T00:36:04.117" v="23" actId="2696"/>
        <pc:sldMkLst>
          <pc:docMk/>
          <pc:sldMk cId="340736095" sldId="619"/>
        </pc:sldMkLst>
      </pc:sldChg>
      <pc:sldChg chg="del">
        <pc:chgData name="Jim Fleming" userId="161791bae1afb603" providerId="LiveId" clId="{818A03F1-B42E-CF4C-8398-1345B5E2DE96}" dt="2023-12-03T00:39:48.245" v="63" actId="2696"/>
        <pc:sldMkLst>
          <pc:docMk/>
          <pc:sldMk cId="1780131733" sldId="630"/>
        </pc:sldMkLst>
      </pc:sldChg>
      <pc:sldChg chg="modSp mod">
        <pc:chgData name="Jim Fleming" userId="161791bae1afb603" providerId="LiveId" clId="{818A03F1-B42E-CF4C-8398-1345B5E2DE96}" dt="2023-12-03T00:34:49.431" v="6" actId="20577"/>
        <pc:sldMkLst>
          <pc:docMk/>
          <pc:sldMk cId="1168562675" sldId="631"/>
        </pc:sldMkLst>
        <pc:spChg chg="mod">
          <ac:chgData name="Jim Fleming" userId="161791bae1afb603" providerId="LiveId" clId="{818A03F1-B42E-CF4C-8398-1345B5E2DE96}" dt="2023-12-03T00:34:49.431" v="6" actId="20577"/>
          <ac:spMkLst>
            <pc:docMk/>
            <pc:sldMk cId="1168562675" sldId="631"/>
            <ac:spMk id="2" creationId="{1AC8C507-C381-A7EC-84C3-B88443D1F57A}"/>
          </ac:spMkLst>
        </pc:spChg>
      </pc:sldChg>
      <pc:sldChg chg="add mod ord modShow">
        <pc:chgData name="Jim Fleming" userId="161791bae1afb603" providerId="LiveId" clId="{818A03F1-B42E-CF4C-8398-1345B5E2DE96}" dt="2023-12-03T00:39:52.139" v="64" actId="729"/>
        <pc:sldMkLst>
          <pc:docMk/>
          <pc:sldMk cId="2834914427" sldId="632"/>
        </pc:sldMkLst>
      </pc:sldChg>
      <pc:sldChg chg="del">
        <pc:chgData name="Jim Fleming" userId="161791bae1afb603" providerId="LiveId" clId="{818A03F1-B42E-CF4C-8398-1345B5E2DE96}" dt="2023-12-03T00:34:53.818" v="8" actId="2696"/>
        <pc:sldMkLst>
          <pc:docMk/>
          <pc:sldMk cId="1387172984" sldId="633"/>
        </pc:sldMkLst>
      </pc:sldChg>
      <pc:sldChg chg="modSp add mod ord modShow">
        <pc:chgData name="Jim Fleming" userId="161791bae1afb603" providerId="LiveId" clId="{818A03F1-B42E-CF4C-8398-1345B5E2DE96}" dt="2023-12-03T00:40:00.053" v="69" actId="20577"/>
        <pc:sldMkLst>
          <pc:docMk/>
          <pc:sldMk cId="1987421806" sldId="633"/>
        </pc:sldMkLst>
        <pc:spChg chg="mod">
          <ac:chgData name="Jim Fleming" userId="161791bae1afb603" providerId="LiveId" clId="{818A03F1-B42E-CF4C-8398-1345B5E2DE96}" dt="2023-12-03T00:40:00.053" v="69" actId="20577"/>
          <ac:spMkLst>
            <pc:docMk/>
            <pc:sldMk cId="1987421806" sldId="633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818A03F1-B42E-CF4C-8398-1345B5E2DE96}" dt="2023-12-03T00:41:36.501" v="100" actId="26606"/>
        <pc:sldMkLst>
          <pc:docMk/>
          <pc:sldMk cId="3396597235" sldId="634"/>
        </pc:sldMkLst>
        <pc:spChg chg="del">
          <ac:chgData name="Jim Fleming" userId="161791bae1afb603" providerId="LiveId" clId="{818A03F1-B42E-CF4C-8398-1345B5E2DE96}" dt="2023-12-03T00:41:09.044" v="97" actId="478"/>
          <ac:spMkLst>
            <pc:docMk/>
            <pc:sldMk cId="3396597235" sldId="634"/>
            <ac:spMk id="2" creationId="{734C9781-5F43-583F-335C-DC18BAC9313E}"/>
          </ac:spMkLst>
        </pc:spChg>
        <pc:spChg chg="del">
          <ac:chgData name="Jim Fleming" userId="161791bae1afb603" providerId="LiveId" clId="{818A03F1-B42E-CF4C-8398-1345B5E2DE96}" dt="2023-12-03T00:41:09.925" v="98" actId="478"/>
          <ac:spMkLst>
            <pc:docMk/>
            <pc:sldMk cId="3396597235" sldId="634"/>
            <ac:spMk id="3" creationId="{838AA48A-B2B0-14BD-B37F-B7161C6F8BAC}"/>
          </ac:spMkLst>
        </pc:spChg>
        <pc:spChg chg="add">
          <ac:chgData name="Jim Fleming" userId="161791bae1afb603" providerId="LiveId" clId="{818A03F1-B42E-CF4C-8398-1345B5E2DE96}" dt="2023-12-03T00:41:36.501" v="100" actId="26606"/>
          <ac:spMkLst>
            <pc:docMk/>
            <pc:sldMk cId="3396597235" sldId="634"/>
            <ac:spMk id="3079" creationId="{42A4FC2C-047E-45A5-965D-8E1E3BF09BC6}"/>
          </ac:spMkLst>
        </pc:spChg>
        <pc:picChg chg="add mod">
          <ac:chgData name="Jim Fleming" userId="161791bae1afb603" providerId="LiveId" clId="{818A03F1-B42E-CF4C-8398-1345B5E2DE96}" dt="2023-12-03T00:41:36.501" v="100" actId="26606"/>
          <ac:picMkLst>
            <pc:docMk/>
            <pc:sldMk cId="3396597235" sldId="634"/>
            <ac:picMk id="3074" creationId="{B363C817-9C09-0CFD-36B1-D84799AF4DD1}"/>
          </ac:picMkLst>
        </pc:picChg>
      </pc:sldChg>
      <pc:sldChg chg="del">
        <pc:chgData name="Jim Fleming" userId="161791bae1afb603" providerId="LiveId" clId="{818A03F1-B42E-CF4C-8398-1345B5E2DE96}" dt="2023-12-03T00:34:54.924" v="9" actId="2696"/>
        <pc:sldMkLst>
          <pc:docMk/>
          <pc:sldMk cId="4110602741" sldId="634"/>
        </pc:sldMkLst>
      </pc:sldChg>
      <pc:sldChg chg="add ord">
        <pc:chgData name="Jim Fleming" userId="161791bae1afb603" providerId="LiveId" clId="{818A03F1-B42E-CF4C-8398-1345B5E2DE96}" dt="2023-12-03T00:42:10.478" v="102" actId="20578"/>
        <pc:sldMkLst>
          <pc:docMk/>
          <pc:sldMk cId="1135494223" sldId="635"/>
        </pc:sldMkLst>
      </pc:sldChg>
      <pc:sldChg chg="del">
        <pc:chgData name="Jim Fleming" userId="161791bae1afb603" providerId="LiveId" clId="{818A03F1-B42E-CF4C-8398-1345B5E2DE96}" dt="2023-12-03T00:34:56.230" v="10" actId="2696"/>
        <pc:sldMkLst>
          <pc:docMk/>
          <pc:sldMk cId="3340674930" sldId="635"/>
        </pc:sldMkLst>
      </pc:sldChg>
      <pc:sldChg chg="del">
        <pc:chgData name="Jim Fleming" userId="161791bae1afb603" providerId="LiveId" clId="{818A03F1-B42E-CF4C-8398-1345B5E2DE96}" dt="2023-12-03T00:34:52.840" v="7" actId="2696"/>
        <pc:sldMkLst>
          <pc:docMk/>
          <pc:sldMk cId="3976078493" sldId="636"/>
        </pc:sldMkLst>
      </pc:sldChg>
      <pc:sldChg chg="add ord">
        <pc:chgData name="Jim Fleming" userId="161791bae1afb603" providerId="LiveId" clId="{818A03F1-B42E-CF4C-8398-1345B5E2DE96}" dt="2023-12-03T00:42:13.742" v="104" actId="20578"/>
        <pc:sldMkLst>
          <pc:docMk/>
          <pc:sldMk cId="4070070019" sldId="636"/>
        </pc:sldMkLst>
      </pc:sldChg>
      <pc:sldChg chg="add ord">
        <pc:chgData name="Jim Fleming" userId="161791bae1afb603" providerId="LiveId" clId="{818A03F1-B42E-CF4C-8398-1345B5E2DE96}" dt="2023-12-03T00:42:17.126" v="106" actId="20578"/>
        <pc:sldMkLst>
          <pc:docMk/>
          <pc:sldMk cId="1513943954" sldId="637"/>
        </pc:sldMkLst>
      </pc:sldChg>
    </pc:docChg>
  </pc:docChgLst>
  <pc:docChgLst>
    <pc:chgData name="Jim Fleming" userId="161791bae1afb603" providerId="LiveId" clId="{D4EF9342-DA26-3C40-BE07-15B9103BF66D}"/>
    <pc:docChg chg="undo custSel addSld modSld sldOrd">
      <pc:chgData name="Jim Fleming" userId="161791bae1afb603" providerId="LiveId" clId="{D4EF9342-DA26-3C40-BE07-15B9103BF66D}" dt="2023-09-16T19:18:08.591" v="139" actId="478"/>
      <pc:docMkLst>
        <pc:docMk/>
      </pc:docMkLst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791236111" sldId="38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052419234" sldId="40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752296095" sldId="433"/>
        </pc:sldMkLst>
      </pc:sldChg>
      <pc:sldChg chg="modSp mod">
        <pc:chgData name="Jim Fleming" userId="161791bae1afb603" providerId="LiveId" clId="{D4EF9342-DA26-3C40-BE07-15B9103BF66D}" dt="2023-09-16T19:11:26.072" v="9" actId="20577"/>
        <pc:sldMkLst>
          <pc:docMk/>
          <pc:sldMk cId="3544828559" sldId="467"/>
        </pc:sldMkLst>
        <pc:spChg chg="mod">
          <ac:chgData name="Jim Fleming" userId="161791bae1afb603" providerId="LiveId" clId="{D4EF9342-DA26-3C40-BE07-15B9103BF66D}" dt="2023-09-16T19:11:26.072" v="9" actId="20577"/>
          <ac:spMkLst>
            <pc:docMk/>
            <pc:sldMk cId="3544828559" sldId="467"/>
            <ac:spMk id="5" creationId="{FDC8D6C2-5F52-D34B-23A0-601FDE73D0F9}"/>
          </ac:spMkLst>
        </pc:spChg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95170520" sldId="493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765227095" sldId="494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960309666" sldId="495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695603952" sldId="496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176382884" sldId="497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431166076" sldId="498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529554152" sldId="499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4288472858" sldId="500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1160219604" sldId="501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3517844600" sldId="502"/>
        </pc:sldMkLst>
      </pc:sldChg>
      <pc:sldChg chg="mod modShow">
        <pc:chgData name="Jim Fleming" userId="161791bae1afb603" providerId="LiveId" clId="{D4EF9342-DA26-3C40-BE07-15B9103BF66D}" dt="2023-09-16T19:16:12.721" v="78" actId="729"/>
        <pc:sldMkLst>
          <pc:docMk/>
          <pc:sldMk cId="2295729869" sldId="503"/>
        </pc:sldMkLst>
      </pc:sldChg>
      <pc:sldChg chg="modSp mod">
        <pc:chgData name="Jim Fleming" userId="161791bae1afb603" providerId="LiveId" clId="{D4EF9342-DA26-3C40-BE07-15B9103BF66D}" dt="2023-09-16T19:14:37.283" v="76" actId="20577"/>
        <pc:sldMkLst>
          <pc:docMk/>
          <pc:sldMk cId="3278007702" sldId="505"/>
        </pc:sldMkLst>
        <pc:spChg chg="mod">
          <ac:chgData name="Jim Fleming" userId="161791bae1afb603" providerId="LiveId" clId="{D4EF9342-DA26-3C40-BE07-15B9103BF66D}" dt="2023-09-16T19:14:37.283" v="76" actId="20577"/>
          <ac:spMkLst>
            <pc:docMk/>
            <pc:sldMk cId="3278007702" sldId="505"/>
            <ac:spMk id="5" creationId="{FDC8D6C2-5F52-D34B-23A0-601FDE73D0F9}"/>
          </ac:spMkLst>
        </pc:spChg>
      </pc:sldChg>
      <pc:sldChg chg="modSp add mod ord modShow">
        <pc:chgData name="Jim Fleming" userId="161791bae1afb603" providerId="LiveId" clId="{D4EF9342-DA26-3C40-BE07-15B9103BF66D}" dt="2023-09-16T19:16:51.023" v="85" actId="20577"/>
        <pc:sldMkLst>
          <pc:docMk/>
          <pc:sldMk cId="2366899281" sldId="507"/>
        </pc:sldMkLst>
        <pc:spChg chg="mod">
          <ac:chgData name="Jim Fleming" userId="161791bae1afb603" providerId="LiveId" clId="{D4EF9342-DA26-3C40-BE07-15B9103BF66D}" dt="2023-09-16T19:16:51.023" v="85" actId="20577"/>
          <ac:spMkLst>
            <pc:docMk/>
            <pc:sldMk cId="2366899281" sldId="507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3.747" v="88" actId="20577"/>
        <pc:sldMkLst>
          <pc:docMk/>
          <pc:sldMk cId="3822023154" sldId="508"/>
        </pc:sldMkLst>
        <pc:spChg chg="mod">
          <ac:chgData name="Jim Fleming" userId="161791bae1afb603" providerId="LiveId" clId="{D4EF9342-DA26-3C40-BE07-15B9103BF66D}" dt="2023-09-16T19:16:53.747" v="88" actId="20577"/>
          <ac:spMkLst>
            <pc:docMk/>
            <pc:sldMk cId="3822023154" sldId="50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6.309" v="91" actId="20577"/>
        <pc:sldMkLst>
          <pc:docMk/>
          <pc:sldMk cId="776758582" sldId="509"/>
        </pc:sldMkLst>
        <pc:spChg chg="mod">
          <ac:chgData name="Jim Fleming" userId="161791bae1afb603" providerId="LiveId" clId="{D4EF9342-DA26-3C40-BE07-15B9103BF66D}" dt="2023-09-16T19:16:56.309" v="91" actId="20577"/>
          <ac:spMkLst>
            <pc:docMk/>
            <pc:sldMk cId="776758582" sldId="509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6:58.367" v="94" actId="20577"/>
        <pc:sldMkLst>
          <pc:docMk/>
          <pc:sldMk cId="2480028980" sldId="510"/>
        </pc:sldMkLst>
        <pc:spChg chg="mod">
          <ac:chgData name="Jim Fleming" userId="161791bae1afb603" providerId="LiveId" clId="{D4EF9342-DA26-3C40-BE07-15B9103BF66D}" dt="2023-09-16T19:16:58.367" v="94" actId="20577"/>
          <ac:spMkLst>
            <pc:docMk/>
            <pc:sldMk cId="2480028980" sldId="510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2.998" v="97" actId="20577"/>
        <pc:sldMkLst>
          <pc:docMk/>
          <pc:sldMk cId="2015059262" sldId="511"/>
        </pc:sldMkLst>
        <pc:spChg chg="mod">
          <ac:chgData name="Jim Fleming" userId="161791bae1afb603" providerId="LiveId" clId="{D4EF9342-DA26-3C40-BE07-15B9103BF66D}" dt="2023-09-16T19:17:02.998" v="97" actId="20577"/>
          <ac:spMkLst>
            <pc:docMk/>
            <pc:sldMk cId="2015059262" sldId="511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4.615" v="100" actId="20577"/>
        <pc:sldMkLst>
          <pc:docMk/>
          <pc:sldMk cId="2523544403" sldId="512"/>
        </pc:sldMkLst>
        <pc:spChg chg="mod">
          <ac:chgData name="Jim Fleming" userId="161791bae1afb603" providerId="LiveId" clId="{D4EF9342-DA26-3C40-BE07-15B9103BF66D}" dt="2023-09-16T19:17:04.615" v="100" actId="20577"/>
          <ac:spMkLst>
            <pc:docMk/>
            <pc:sldMk cId="2523544403" sldId="512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09.088" v="105" actId="20577"/>
        <pc:sldMkLst>
          <pc:docMk/>
          <pc:sldMk cId="3259361179" sldId="513"/>
        </pc:sldMkLst>
        <pc:spChg chg="mod">
          <ac:chgData name="Jim Fleming" userId="161791bae1afb603" providerId="LiveId" clId="{D4EF9342-DA26-3C40-BE07-15B9103BF66D}" dt="2023-09-16T19:17:09.088" v="105" actId="20577"/>
          <ac:spMkLst>
            <pc:docMk/>
            <pc:sldMk cId="3259361179" sldId="513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0.705" v="108" actId="20577"/>
        <pc:sldMkLst>
          <pc:docMk/>
          <pc:sldMk cId="2095693394" sldId="514"/>
        </pc:sldMkLst>
        <pc:spChg chg="mod">
          <ac:chgData name="Jim Fleming" userId="161791bae1afb603" providerId="LiveId" clId="{D4EF9342-DA26-3C40-BE07-15B9103BF66D}" dt="2023-09-16T19:17:10.705" v="108" actId="20577"/>
          <ac:spMkLst>
            <pc:docMk/>
            <pc:sldMk cId="2095693394" sldId="514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2.192" v="111" actId="20577"/>
        <pc:sldMkLst>
          <pc:docMk/>
          <pc:sldMk cId="2206136913" sldId="515"/>
        </pc:sldMkLst>
        <pc:spChg chg="mod">
          <ac:chgData name="Jim Fleming" userId="161791bae1afb603" providerId="LiveId" clId="{D4EF9342-DA26-3C40-BE07-15B9103BF66D}" dt="2023-09-16T19:17:12.192" v="111" actId="20577"/>
          <ac:spMkLst>
            <pc:docMk/>
            <pc:sldMk cId="2206136913" sldId="515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3.783" v="114" actId="20577"/>
        <pc:sldMkLst>
          <pc:docMk/>
          <pc:sldMk cId="1085568665" sldId="516"/>
        </pc:sldMkLst>
        <pc:spChg chg="mod">
          <ac:chgData name="Jim Fleming" userId="161791bae1afb603" providerId="LiveId" clId="{D4EF9342-DA26-3C40-BE07-15B9103BF66D}" dt="2023-09-16T19:17:13.783" v="114" actId="20577"/>
          <ac:spMkLst>
            <pc:docMk/>
            <pc:sldMk cId="1085568665" sldId="516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5.624" v="117" actId="20577"/>
        <pc:sldMkLst>
          <pc:docMk/>
          <pc:sldMk cId="91161826" sldId="517"/>
        </pc:sldMkLst>
        <pc:spChg chg="mod">
          <ac:chgData name="Jim Fleming" userId="161791bae1afb603" providerId="LiveId" clId="{D4EF9342-DA26-3C40-BE07-15B9103BF66D}" dt="2023-09-16T19:17:15.624" v="117" actId="20577"/>
          <ac:spMkLst>
            <pc:docMk/>
            <pc:sldMk cId="91161826" sldId="517"/>
            <ac:spMk id="3" creationId="{7AB4CD8A-D6E1-E979-8AB5-FC6B8EEB6AD5}"/>
          </ac:spMkLst>
        </pc:spChg>
      </pc:sldChg>
      <pc:sldChg chg="modSp add mod ord replId modShow">
        <pc:chgData name="Jim Fleming" userId="161791bae1afb603" providerId="LiveId" clId="{D4EF9342-DA26-3C40-BE07-15B9103BF66D}" dt="2023-09-16T19:17:17.387" v="120" actId="20577"/>
        <pc:sldMkLst>
          <pc:docMk/>
          <pc:sldMk cId="2845338957" sldId="518"/>
        </pc:sldMkLst>
        <pc:spChg chg="mod">
          <ac:chgData name="Jim Fleming" userId="161791bae1afb603" providerId="LiveId" clId="{D4EF9342-DA26-3C40-BE07-15B9103BF66D}" dt="2023-09-16T19:17:17.387" v="120" actId="20577"/>
          <ac:spMkLst>
            <pc:docMk/>
            <pc:sldMk cId="2845338957" sldId="518"/>
            <ac:spMk id="14" creationId="{5F776F3F-31E1-B7AA-5D11-1AB1A9490BFE}"/>
          </ac:spMkLst>
        </pc:spChg>
      </pc:sldChg>
      <pc:sldChg chg="modSp add mod ord replId modShow">
        <pc:chgData name="Jim Fleming" userId="161791bae1afb603" providerId="LiveId" clId="{D4EF9342-DA26-3C40-BE07-15B9103BF66D}" dt="2023-09-16T19:17:18.919" v="123" actId="20577"/>
        <pc:sldMkLst>
          <pc:docMk/>
          <pc:sldMk cId="2438835787" sldId="519"/>
        </pc:sldMkLst>
        <pc:spChg chg="mod">
          <ac:chgData name="Jim Fleming" userId="161791bae1afb603" providerId="LiveId" clId="{D4EF9342-DA26-3C40-BE07-15B9103BF66D}" dt="2023-09-16T19:17:18.919" v="123" actId="20577"/>
          <ac:spMkLst>
            <pc:docMk/>
            <pc:sldMk cId="2438835787" sldId="519"/>
            <ac:spMk id="6" creationId="{D7C5DCB2-FE9C-D43A-BFA6-2251DABF1E0D}"/>
          </ac:spMkLst>
        </pc:spChg>
      </pc:sldChg>
      <pc:sldChg chg="modSp add mod ord replId modShow">
        <pc:chgData name="Jim Fleming" userId="161791bae1afb603" providerId="LiveId" clId="{D4EF9342-DA26-3C40-BE07-15B9103BF66D}" dt="2023-09-16T19:17:20.611" v="126" actId="20577"/>
        <pc:sldMkLst>
          <pc:docMk/>
          <pc:sldMk cId="1179214698" sldId="520"/>
        </pc:sldMkLst>
        <pc:spChg chg="mod">
          <ac:chgData name="Jim Fleming" userId="161791bae1afb603" providerId="LiveId" clId="{D4EF9342-DA26-3C40-BE07-15B9103BF66D}" dt="2023-09-16T19:17:20.611" v="126" actId="20577"/>
          <ac:spMkLst>
            <pc:docMk/>
            <pc:sldMk cId="1179214698" sldId="52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D4EF9342-DA26-3C40-BE07-15B9103BF66D}" dt="2023-09-16T19:18:08.591" v="139" actId="478"/>
        <pc:sldMkLst>
          <pc:docMk/>
          <pc:sldMk cId="585080306" sldId="521"/>
        </pc:sldMkLst>
        <pc:spChg chg="mod">
          <ac:chgData name="Jim Fleming" userId="161791bae1afb603" providerId="LiveId" clId="{D4EF9342-DA26-3C40-BE07-15B9103BF66D}" dt="2023-09-16T19:18:05.689" v="137" actId="20577"/>
          <ac:spMkLst>
            <pc:docMk/>
            <pc:sldMk cId="585080306" sldId="521"/>
            <ac:spMk id="2" creationId="{1AC8C507-C381-A7EC-84C3-B88443D1F57A}"/>
          </ac:spMkLst>
        </pc:spChg>
        <pc:spChg chg="add del mod">
          <ac:chgData name="Jim Fleming" userId="161791bae1afb603" providerId="LiveId" clId="{D4EF9342-DA26-3C40-BE07-15B9103BF66D}" dt="2023-09-16T19:18:08.591" v="139" actId="478"/>
          <ac:spMkLst>
            <pc:docMk/>
            <pc:sldMk cId="585080306" sldId="521"/>
            <ac:spMk id="4" creationId="{C9904FED-1D5A-2C69-86E1-D6D718065D5D}"/>
          </ac:spMkLst>
        </pc:spChg>
        <pc:spChg chg="del">
          <ac:chgData name="Jim Fleming" userId="161791bae1afb603" providerId="LiveId" clId="{D4EF9342-DA26-3C40-BE07-15B9103BF66D}" dt="2023-09-16T19:18:07.825" v="138" actId="478"/>
          <ac:spMkLst>
            <pc:docMk/>
            <pc:sldMk cId="585080306" sldId="521"/>
            <ac:spMk id="5" creationId="{FDC8D6C2-5F52-D34B-23A0-601FDE73D0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4D47B-B03D-3E49-BCEF-006032BE333D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A962-8211-8843-977E-FD36FEC1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50533"/>
            <a:ext cx="10515600" cy="4026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3/2/24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559D-B554-3765-5687-E8DFE961C1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20 (pages 124-134)</a:t>
            </a:r>
          </a:p>
        </p:txBody>
      </p:sp>
    </p:spTree>
    <p:extLst>
      <p:ext uri="{BB962C8B-B14F-4D97-AF65-F5344CB8AC3E}">
        <p14:creationId xmlns:p14="http://schemas.microsoft.com/office/powerpoint/2010/main" val="250494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5EBAE-EEA5-52B7-A79D-B215DCDBE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Write down your prayer requests (on the Weekly Update or in the comments</a:t>
            </a:r>
          </a:p>
          <a:p>
            <a:pPr marL="920750" indent="-460375"/>
            <a:r>
              <a:rPr lang="en-US" dirty="0"/>
              <a:t>Lean in, engage, and pray for someone not with you</a:t>
            </a:r>
          </a:p>
          <a:p>
            <a:pPr marL="920750" indent="-460375"/>
            <a:r>
              <a:rPr lang="en-US" dirty="0"/>
              <a:t>Be out of this room by 9:50</a:t>
            </a:r>
          </a:p>
          <a:p>
            <a:pPr marL="920750" indent="-460375"/>
            <a:r>
              <a:rPr lang="en-US" dirty="0"/>
              <a:t>Go worship</a:t>
            </a:r>
          </a:p>
        </p:txBody>
      </p:sp>
    </p:spTree>
    <p:extLst>
      <p:ext uri="{BB962C8B-B14F-4D97-AF65-F5344CB8AC3E}">
        <p14:creationId xmlns:p14="http://schemas.microsoft.com/office/powerpoint/2010/main" val="152049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17)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0" indent="-460375"/>
            <a:r>
              <a:rPr lang="en-US" dirty="0"/>
              <a:t>Preparing for Colossians 1:1-2:3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Pray with others</a:t>
            </a:r>
            <a:br>
              <a:rPr lang="en-US" dirty="0"/>
            </a:br>
            <a:r>
              <a:rPr lang="en-US" dirty="0"/>
              <a:t>Hear with others</a:t>
            </a:r>
            <a:br>
              <a:rPr lang="en-US" dirty="0"/>
            </a:br>
            <a:r>
              <a:rPr lang="en-US" dirty="0"/>
              <a:t>Think with others</a:t>
            </a:r>
            <a:br>
              <a:rPr lang="en-US" dirty="0"/>
            </a:br>
            <a:r>
              <a:rPr lang="en-US" dirty="0"/>
              <a:t>Study with others</a:t>
            </a:r>
            <a:br>
              <a:rPr lang="en-US" dirty="0"/>
            </a:br>
            <a:r>
              <a:rPr lang="en-US" dirty="0"/>
              <a:t>Share with others</a:t>
            </a:r>
            <a:br>
              <a:rPr lang="en-US" dirty="0"/>
            </a:br>
            <a:r>
              <a:rPr lang="en-US" dirty="0"/>
              <a:t>Invite others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28BD5-AE87-54C1-39A0-E89E16A1EAA6}"/>
              </a:ext>
            </a:extLst>
          </p:cNvPr>
          <p:cNvCxnSpPr>
            <a:cxnSpLocks/>
          </p:cNvCxnSpPr>
          <p:nvPr/>
        </p:nvCxnSpPr>
        <p:spPr>
          <a:xfrm flipH="1">
            <a:off x="1820484" y="4326205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C5838-5F60-5954-5D15-1AC42CCD13B8}"/>
              </a:ext>
            </a:extLst>
          </p:cNvPr>
          <p:cNvCxnSpPr>
            <a:cxnSpLocks/>
          </p:cNvCxnSpPr>
          <p:nvPr/>
        </p:nvCxnSpPr>
        <p:spPr>
          <a:xfrm flipH="1">
            <a:off x="1820484" y="5993896"/>
            <a:ext cx="91440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0134CA-DB48-8AF1-A653-7C7099ABD19C}"/>
              </a:ext>
            </a:extLst>
          </p:cNvPr>
          <p:cNvSpPr txBox="1">
            <a:spLocks/>
          </p:cNvSpPr>
          <p:nvPr/>
        </p:nvSpPr>
        <p:spPr>
          <a:xfrm>
            <a:off x="6807926" y="3517279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6513A7-86A0-1757-E0F2-D9024F473958}"/>
              </a:ext>
            </a:extLst>
          </p:cNvPr>
          <p:cNvSpPr txBox="1">
            <a:spLocks/>
          </p:cNvSpPr>
          <p:nvPr/>
        </p:nvSpPr>
        <p:spPr>
          <a:xfrm>
            <a:off x="6807926" y="4884025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tables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DFA7EB-FCDE-C4CC-0DD0-FF5193912F2C}"/>
              </a:ext>
            </a:extLst>
          </p:cNvPr>
          <p:cNvSpPr txBox="1">
            <a:spLocks/>
          </p:cNvSpPr>
          <p:nvPr/>
        </p:nvSpPr>
        <p:spPr>
          <a:xfrm>
            <a:off x="6807926" y="5996546"/>
            <a:ext cx="4545874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After class</a:t>
            </a:r>
          </a:p>
        </p:txBody>
      </p:sp>
    </p:spTree>
    <p:extLst>
      <p:ext uri="{BB962C8B-B14F-4D97-AF65-F5344CB8AC3E}">
        <p14:creationId xmlns:p14="http://schemas.microsoft.com/office/powerpoint/2010/main" val="212522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definition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Gregory K. Beale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r. Gregory K. Beale | Reformed Theological Seminary">
            <a:extLst>
              <a:ext uri="{FF2B5EF4-FFF2-40B4-BE49-F238E27FC236}">
                <a16:creationId xmlns:a16="http://schemas.microsoft.com/office/drawing/2014/main" id="{1D3688DD-9CF3-1C87-DB1D-ECE49E070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06689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F. F. Bruce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Placeholder image">
            <a:extLst>
              <a:ext uri="{FF2B5EF4-FFF2-40B4-BE49-F238E27FC236}">
                <a16:creationId xmlns:a16="http://schemas.microsoft.com/office/drawing/2014/main" id="{AD791F46-A38C-5C7D-73C3-AF3BE16FE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941" y="685800"/>
            <a:ext cx="42149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7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Cyprian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Life of Saint Cyprian of Carthage -">
            <a:extLst>
              <a:ext uri="{FF2B5EF4-FFF2-40B4-BE49-F238E27FC236}">
                <a16:creationId xmlns:a16="http://schemas.microsoft.com/office/drawing/2014/main" id="{A5FBBB18-BD8E-0727-20B6-2B3B29DF0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 bwMode="auto">
          <a:xfrm>
            <a:off x="529408" y="768169"/>
            <a:ext cx="50562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60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Davenant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John Davenant Author Biography – Banner of Truth USA">
            <a:extLst>
              <a:ext uri="{FF2B5EF4-FFF2-40B4-BE49-F238E27FC236}">
                <a16:creationId xmlns:a16="http://schemas.microsoft.com/office/drawing/2014/main" id="{83398803-EC35-3222-67F4-76DB31F7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8" y="685800"/>
            <a:ext cx="46088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James D. G. Dunn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Remembering James Dunn and the Time I Got to Write a Book with Him">
            <a:extLst>
              <a:ext uri="{FF2B5EF4-FFF2-40B4-BE49-F238E27FC236}">
                <a16:creationId xmlns:a16="http://schemas.microsoft.com/office/drawing/2014/main" id="{FEA343BF-BA0E-6D6F-8E2D-E78CB615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1" y="685800"/>
            <a:ext cx="40848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4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20 (pages 124-134)</a:t>
            </a:r>
          </a:p>
        </p:txBody>
      </p:sp>
    </p:spTree>
    <p:extLst>
      <p:ext uri="{BB962C8B-B14F-4D97-AF65-F5344CB8AC3E}">
        <p14:creationId xmlns:p14="http://schemas.microsoft.com/office/powerpoint/2010/main" val="11122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Garland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r. David Garland">
            <a:extLst>
              <a:ext uri="{FF2B5EF4-FFF2-40B4-BE49-F238E27FC236}">
                <a16:creationId xmlns:a16="http://schemas.microsoft.com/office/drawing/2014/main" id="{6CC80ABA-E1DD-8C0D-C0A7-1C70CD942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9532" y="685800"/>
            <a:ext cx="36663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2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Murray J. Harris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hristmas date unimportant to biblical scholar Murray Harris | Stuff.co.nz">
            <a:extLst>
              <a:ext uri="{FF2B5EF4-FFF2-40B4-BE49-F238E27FC236}">
                <a16:creationId xmlns:a16="http://schemas.microsoft.com/office/drawing/2014/main" id="{CB1FF557-426C-0660-7116-18ABDFA8E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" y="685800"/>
            <a:ext cx="43368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0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Kent Hughes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R. Kent Hughes, Council member of The Gospel Coalition">
            <a:extLst>
              <a:ext uri="{FF2B5EF4-FFF2-40B4-BE49-F238E27FC236}">
                <a16:creationId xmlns:a16="http://schemas.microsoft.com/office/drawing/2014/main" id="{55E69121-FF11-5665-1F30-1E431EA5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1" y="685800"/>
            <a:ext cx="418011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0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R. C. Lucas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ick Lucas on What makes an excellent Bible teacher : Anglican Church  League, Sydney, Australia">
            <a:extLst>
              <a:ext uri="{FF2B5EF4-FFF2-40B4-BE49-F238E27FC236}">
                <a16:creationId xmlns:a16="http://schemas.microsoft.com/office/drawing/2014/main" id="{24AFFC19-4637-27D8-7A7C-C79A8C8CB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6947" y="685800"/>
            <a:ext cx="386660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382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Scot McKnight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Scot McKnight - InterVarsity Press">
            <a:extLst>
              <a:ext uri="{FF2B5EF4-FFF2-40B4-BE49-F238E27FC236}">
                <a16:creationId xmlns:a16="http://schemas.microsoft.com/office/drawing/2014/main" id="{A207C435-1863-A233-0096-08BCEA3E9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040" y="685800"/>
            <a:ext cx="435268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66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 Melanchthon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 in a black hat&#10;&#10;Description automatically generated">
            <a:extLst>
              <a:ext uri="{FF2B5EF4-FFF2-40B4-BE49-F238E27FC236}">
                <a16:creationId xmlns:a16="http://schemas.microsoft.com/office/drawing/2014/main" id="{10090001-4AB7-30DC-6A47-CD5A64C4EF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20438" t="8762" r="3820" b="20666"/>
          <a:stretch/>
        </p:blipFill>
        <p:spPr>
          <a:xfrm>
            <a:off x="878389" y="685800"/>
            <a:ext cx="427460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1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Douglas J. Moo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Romans (Douglas J. Moo) - MasterLectures">
            <a:extLst>
              <a:ext uri="{FF2B5EF4-FFF2-40B4-BE49-F238E27FC236}">
                <a16:creationId xmlns:a16="http://schemas.microsoft.com/office/drawing/2014/main" id="{3117EDFE-09CC-276A-60A2-86117D57C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987" y="685800"/>
            <a:ext cx="425552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554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R. Scott Pace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Dr. Daniel L. Akin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pic>
        <p:nvPicPr>
          <p:cNvPr id="20482" name="Picture 2" descr="Amazon.com: Dr. R. Scott Pace: books, biography, latest update">
            <a:extLst>
              <a:ext uri="{FF2B5EF4-FFF2-40B4-BE49-F238E27FC236}">
                <a16:creationId xmlns:a16="http://schemas.microsoft.com/office/drawing/2014/main" id="{1832C9ED-A82F-9FAA-CB7F-2207B09CA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9" y="304799"/>
            <a:ext cx="275663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anny Akin">
            <a:extLst>
              <a:ext uri="{FF2B5EF4-FFF2-40B4-BE49-F238E27FC236}">
                <a16:creationId xmlns:a16="http://schemas.microsoft.com/office/drawing/2014/main" id="{8B0DA9B0-AB81-CFC4-9491-B43579810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61439" y="2529842"/>
            <a:ext cx="2756630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W. Pao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Trinity Newsroom">
            <a:extLst>
              <a:ext uri="{FF2B5EF4-FFF2-40B4-BE49-F238E27FC236}">
                <a16:creationId xmlns:a16="http://schemas.microsoft.com/office/drawing/2014/main" id="{5B9E76DC-464D-61E3-A247-257DDE4E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16" y="685800"/>
            <a:ext cx="36182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7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Alan Thompson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mazon.com: Alan J. Thompson: books, biography, latest update">
            <a:extLst>
              <a:ext uri="{FF2B5EF4-FFF2-40B4-BE49-F238E27FC236}">
                <a16:creationId xmlns:a16="http://schemas.microsoft.com/office/drawing/2014/main" id="{8F636594-A12D-4468-C937-A78D2C676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8381" r="15461" b="11619"/>
          <a:stretch/>
        </p:blipFill>
        <p:spPr bwMode="auto">
          <a:xfrm>
            <a:off x="774428" y="685800"/>
            <a:ext cx="45023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2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2:4-5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8D6C2-5F52-D34B-23A0-601FDE73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2941"/>
            <a:ext cx="10726783" cy="4026429"/>
          </a:xfrm>
        </p:spPr>
        <p:txBody>
          <a:bodyPr/>
          <a:lstStyle/>
          <a:p>
            <a:pPr marL="7938" indent="0">
              <a:buNone/>
            </a:pPr>
            <a:r>
              <a:rPr lang="en-US" dirty="0"/>
              <a:t>I am saying this so that no one will deceive you with arguments that sound reasonable. For I may be absent in body, but I am with you in spirit, rejoicing to see how well ordered you are and the strength of your faith in Christ.</a:t>
            </a:r>
          </a:p>
        </p:txBody>
      </p:sp>
    </p:spTree>
    <p:extLst>
      <p:ext uri="{BB962C8B-B14F-4D97-AF65-F5344CB8AC3E}">
        <p14:creationId xmlns:p14="http://schemas.microsoft.com/office/powerpoint/2010/main" val="189513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tx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tx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N. </a:t>
            </a:r>
            <a:r>
              <a:rPr lang="en-US" sz="4000" dirty="0"/>
              <a:t>T. Wright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Professor N. T. Wright | Faculty of Theology and Religion">
            <a:extLst>
              <a:ext uri="{FF2B5EF4-FFF2-40B4-BE49-F238E27FC236}">
                <a16:creationId xmlns:a16="http://schemas.microsoft.com/office/drawing/2014/main" id="{F736C715-19CB-B3D2-B442-21D233D279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66" y="685800"/>
            <a:ext cx="41626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2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C507-C381-A7EC-84C3-B88443D1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Colossians: week 20 (pages 124-134)</a:t>
            </a:r>
          </a:p>
        </p:txBody>
      </p:sp>
    </p:spTree>
    <p:extLst>
      <p:ext uri="{BB962C8B-B14F-4D97-AF65-F5344CB8AC3E}">
        <p14:creationId xmlns:p14="http://schemas.microsoft.com/office/powerpoint/2010/main" val="93304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taxis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(TOX-is)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1: an arrangement of things in sequence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Luke 1:8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91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470467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taxis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(TOX-is)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2: a state of good order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1 Corinthians 14:40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Colossians 2:5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8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taxis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(TOX-is)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/>
              <a:t>3: an assigned station or rank</a:t>
            </a:r>
            <a:br>
              <a:rPr lang="en-US" sz="4000" b="0" dirty="0"/>
            </a:br>
            <a:br>
              <a:rPr lang="en-US" sz="4000" b="0" dirty="0"/>
            </a:br>
            <a:r>
              <a:rPr lang="en-US" sz="4000" b="0" dirty="0"/>
              <a:t>not used in the NT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0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taxis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(TOX-is)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/>
              <a:t>4: an arrangement in which someone or something functions</a:t>
            </a:r>
            <a:br>
              <a:rPr lang="en-US" sz="4000" b="0" dirty="0"/>
            </a:br>
            <a:br>
              <a:rPr lang="en-US" sz="4000" b="0" dirty="0"/>
            </a:br>
            <a:r>
              <a:rPr lang="en-US" sz="4000" b="0" dirty="0"/>
              <a:t>Hebrews 5-7</a:t>
            </a:r>
            <a:endParaRPr lang="en-US" sz="4000" b="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1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400791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taxis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(TOX-is)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2: a state of good order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1 Corinthians 14:40</a:t>
            </a:r>
            <a:b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0" dirty="0">
                <a:solidFill>
                  <a:schemeClr val="bg1"/>
                </a:solidFill>
                <a:latin typeface="Avenir Next" panose="020B0503020202020204" pitchFamily="34" charset="0"/>
              </a:rPr>
              <a:t>Colossians 2:5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00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5566</TotalTime>
  <Words>453</Words>
  <Application>Microsoft Macintosh PowerPoint</Application>
  <PresentationFormat>Widescreen</PresentationFormat>
  <Paragraphs>43</Paragraphs>
  <Slides>31</Slides>
  <Notes>0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Avenir Next</vt:lpstr>
      <vt:lpstr>Calibri</vt:lpstr>
      <vt:lpstr>Lato</vt:lpstr>
      <vt:lpstr>Tw Cen MT</vt:lpstr>
      <vt:lpstr>Office Theme</vt:lpstr>
      <vt:lpstr>PowerPoint Presentation</vt:lpstr>
      <vt:lpstr>Colossians: week 20 (pages 124-134)</vt:lpstr>
      <vt:lpstr>Colossians 2:4-5</vt:lpstr>
      <vt:lpstr>Colossians: week 20 (pages 124-134)</vt:lpstr>
      <vt:lpstr>BDAG on taxis (TOX-is)  1: an arrangement of things in sequence  Luke 1:8</vt:lpstr>
      <vt:lpstr>BDAG on taxis (TOX-is)  2: a state of good order  1 Corinthians 14:40 Colossians 2:5</vt:lpstr>
      <vt:lpstr>BDAG on taxis (TOX-is)  3: an assigned station or rank  not used in the NT</vt:lpstr>
      <vt:lpstr> BDAG on taxis (TOX-is)  4: an arrangement in which someone or something functions  Hebrews 5-7</vt:lpstr>
      <vt:lpstr>BDAG on taxis (TOX-is)  2: a state of good order  1 Corinthians 14:40 Colossians 2:5</vt:lpstr>
      <vt:lpstr>Colossians: week 20 (pages 124-134)</vt:lpstr>
      <vt:lpstr>Prayer time</vt:lpstr>
      <vt:lpstr>Today’s class (page 17)</vt:lpstr>
      <vt:lpstr> Preposition circle (page 12)</vt:lpstr>
      <vt:lpstr>BDAG on morphe (mor-FAY)  definition</vt:lpstr>
      <vt:lpstr>Dr. Gregory K. Beale  Quote</vt:lpstr>
      <vt:lpstr>F. F. Bruce  Quote</vt:lpstr>
      <vt:lpstr>Cyprian  Quote</vt:lpstr>
      <vt:lpstr>Dr. John Davenant  Quote</vt:lpstr>
      <vt:lpstr>Dr. James D. G. Dunn  Quote</vt:lpstr>
      <vt:lpstr>Dr. David Garland  Quote</vt:lpstr>
      <vt:lpstr>Dr. Murray J. Harris  Quote</vt:lpstr>
      <vt:lpstr>Dr. R. Kent Hughes  Quote</vt:lpstr>
      <vt:lpstr>R. C. Lucas  Quote</vt:lpstr>
      <vt:lpstr>Dr. Scot McKnight  Quote</vt:lpstr>
      <vt:lpstr>Philip Melanchthon  Quote</vt:lpstr>
      <vt:lpstr>Dr. Douglas J. Moo  Quote</vt:lpstr>
      <vt:lpstr>Dr. R. Scott Pace &amp; Dr. Daniel L. Akin  Quote</vt:lpstr>
      <vt:lpstr>Dr. David W. Pao  Quote</vt:lpstr>
      <vt:lpstr>Dr. Alan Thompson  Quote</vt:lpstr>
      <vt:lpstr>Jen Wilkin  Quote</vt:lpstr>
      <vt:lpstr>Dr. N. T. Wright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19</cp:revision>
  <cp:lastPrinted>2023-10-28T23:54:42Z</cp:lastPrinted>
  <dcterms:created xsi:type="dcterms:W3CDTF">2022-07-16T19:21:48Z</dcterms:created>
  <dcterms:modified xsi:type="dcterms:W3CDTF">2024-03-02T23:15:29Z</dcterms:modified>
</cp:coreProperties>
</file>