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325" r:id="rId2"/>
    <p:sldId id="648" r:id="rId3"/>
    <p:sldId id="583" r:id="rId4"/>
    <p:sldId id="681" r:id="rId5"/>
    <p:sldId id="653" r:id="rId6"/>
    <p:sldId id="651" r:id="rId7"/>
    <p:sldId id="649" r:id="rId8"/>
    <p:sldId id="684" r:id="rId9"/>
    <p:sldId id="652" r:id="rId10"/>
    <p:sldId id="650" r:id="rId11"/>
    <p:sldId id="682" r:id="rId12"/>
    <p:sldId id="680" r:id="rId13"/>
    <p:sldId id="683" r:id="rId14"/>
    <p:sldId id="685" r:id="rId15"/>
    <p:sldId id="686" r:id="rId16"/>
    <p:sldId id="687" r:id="rId17"/>
    <p:sldId id="468" r:id="rId18"/>
    <p:sldId id="530" r:id="rId19"/>
    <p:sldId id="431" r:id="rId20"/>
    <p:sldId id="439" r:id="rId21"/>
    <p:sldId id="386" r:id="rId22"/>
    <p:sldId id="493" r:id="rId23"/>
    <p:sldId id="640" r:id="rId24"/>
    <p:sldId id="503" r:id="rId25"/>
    <p:sldId id="502" r:id="rId26"/>
    <p:sldId id="494" r:id="rId27"/>
    <p:sldId id="495" r:id="rId28"/>
    <p:sldId id="496" r:id="rId29"/>
    <p:sldId id="497" r:id="rId30"/>
    <p:sldId id="498" r:id="rId31"/>
    <p:sldId id="594" r:id="rId32"/>
    <p:sldId id="499" r:id="rId33"/>
    <p:sldId id="433" r:id="rId34"/>
    <p:sldId id="500" r:id="rId35"/>
    <p:sldId id="592" r:id="rId36"/>
    <p:sldId id="405" r:id="rId37"/>
    <p:sldId id="633" r:id="rId38"/>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389"/>
    <p:restoredTop sz="96292"/>
  </p:normalViewPr>
  <p:slideViewPr>
    <p:cSldViewPr snapToGrid="0" snapToObjects="1">
      <p:cViewPr varScale="1">
        <p:scale>
          <a:sx n="146" d="100"/>
          <a:sy n="146" d="100"/>
        </p:scale>
        <p:origin x="1624" y="17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Fleming" userId="161791bae1afb603" providerId="LiveId" clId="{ED7F1BDD-492D-6B44-A0CB-BCC792F05AC6}"/>
    <pc:docChg chg="custSel addSld delSld modSld sldOrd">
      <pc:chgData name="Jim Fleming" userId="161791bae1afb603" providerId="LiveId" clId="{ED7F1BDD-492D-6B44-A0CB-BCC792F05AC6}" dt="2024-01-20T19:07:32.109" v="166" actId="20578"/>
      <pc:docMkLst>
        <pc:docMk/>
      </pc:docMkLst>
      <pc:sldChg chg="modSp mod">
        <pc:chgData name="Jim Fleming" userId="161791bae1afb603" providerId="LiveId" clId="{ED7F1BDD-492D-6B44-A0CB-BCC792F05AC6}" dt="2024-01-20T18:35:02.457" v="31" actId="207"/>
        <pc:sldMkLst>
          <pc:docMk/>
          <pc:sldMk cId="1520490589" sldId="468"/>
        </pc:sldMkLst>
        <pc:spChg chg="mod">
          <ac:chgData name="Jim Fleming" userId="161791bae1afb603" providerId="LiveId" clId="{ED7F1BDD-492D-6B44-A0CB-BCC792F05AC6}" dt="2024-01-20T18:35:02.457" v="31" actId="207"/>
          <ac:spMkLst>
            <pc:docMk/>
            <pc:sldMk cId="1520490589" sldId="468"/>
            <ac:spMk id="3" creationId="{62B5EBAE-EEA5-52B7-A79D-B215DCDBE55D}"/>
          </ac:spMkLst>
        </pc:spChg>
      </pc:sldChg>
      <pc:sldChg chg="modSp mod">
        <pc:chgData name="Jim Fleming" userId="161791bae1afb603" providerId="LiveId" clId="{ED7F1BDD-492D-6B44-A0CB-BCC792F05AC6}" dt="2024-01-20T18:34:36.578" v="10" actId="6549"/>
        <pc:sldMkLst>
          <pc:docMk/>
          <pc:sldMk cId="189513369" sldId="583"/>
        </pc:sldMkLst>
        <pc:spChg chg="mod">
          <ac:chgData name="Jim Fleming" userId="161791bae1afb603" providerId="LiveId" clId="{ED7F1BDD-492D-6B44-A0CB-BCC792F05AC6}" dt="2024-01-20T18:34:32.308" v="9" actId="6549"/>
          <ac:spMkLst>
            <pc:docMk/>
            <pc:sldMk cId="189513369" sldId="583"/>
            <ac:spMk id="2" creationId="{1AC8C507-C381-A7EC-84C3-B88443D1F57A}"/>
          </ac:spMkLst>
        </pc:spChg>
        <pc:spChg chg="mod">
          <ac:chgData name="Jim Fleming" userId="161791bae1afb603" providerId="LiveId" clId="{ED7F1BDD-492D-6B44-A0CB-BCC792F05AC6}" dt="2024-01-20T18:34:36.578" v="10" actId="6549"/>
          <ac:spMkLst>
            <pc:docMk/>
            <pc:sldMk cId="189513369" sldId="583"/>
            <ac:spMk id="5" creationId="{FDC8D6C2-5F52-D34B-23A0-601FDE73D0F9}"/>
          </ac:spMkLst>
        </pc:spChg>
      </pc:sldChg>
      <pc:sldChg chg="modSp mod">
        <pc:chgData name="Jim Fleming" userId="161791bae1afb603" providerId="LiveId" clId="{ED7F1BDD-492D-6B44-A0CB-BCC792F05AC6}" dt="2024-01-20T18:34:14.365" v="5" actId="6549"/>
        <pc:sldMkLst>
          <pc:docMk/>
          <pc:sldMk cId="111229696" sldId="648"/>
        </pc:sldMkLst>
        <pc:spChg chg="mod">
          <ac:chgData name="Jim Fleming" userId="161791bae1afb603" providerId="LiveId" clId="{ED7F1BDD-492D-6B44-A0CB-BCC792F05AC6}" dt="2024-01-20T18:34:14.365" v="5" actId="6549"/>
          <ac:spMkLst>
            <pc:docMk/>
            <pc:sldMk cId="111229696" sldId="648"/>
            <ac:spMk id="2" creationId="{1AC8C507-C381-A7EC-84C3-B88443D1F57A}"/>
          </ac:spMkLst>
        </pc:spChg>
      </pc:sldChg>
      <pc:sldChg chg="del">
        <pc:chgData name="Jim Fleming" userId="161791bae1afb603" providerId="LiveId" clId="{ED7F1BDD-492D-6B44-A0CB-BCC792F05AC6}" dt="2024-01-20T19:02:13.266" v="147" actId="2696"/>
        <pc:sldMkLst>
          <pc:docMk/>
          <pc:sldMk cId="2999098062" sldId="649"/>
        </pc:sldMkLst>
      </pc:sldChg>
      <pc:sldChg chg="del">
        <pc:chgData name="Jim Fleming" userId="161791bae1afb603" providerId="LiveId" clId="{ED7F1BDD-492D-6B44-A0CB-BCC792F05AC6}" dt="2024-01-20T18:34:27.800" v="6" actId="2696"/>
        <pc:sldMkLst>
          <pc:docMk/>
          <pc:sldMk cId="3812748135" sldId="650"/>
        </pc:sldMkLst>
      </pc:sldChg>
      <pc:sldChg chg="delSp modSp new mod">
        <pc:chgData name="Jim Fleming" userId="161791bae1afb603" providerId="LiveId" clId="{ED7F1BDD-492D-6B44-A0CB-BCC792F05AC6}" dt="2024-01-20T19:01:07.484" v="132" actId="478"/>
        <pc:sldMkLst>
          <pc:docMk/>
          <pc:sldMk cId="4120173723" sldId="650"/>
        </pc:sldMkLst>
        <pc:spChg chg="mod">
          <ac:chgData name="Jim Fleming" userId="161791bae1afb603" providerId="LiveId" clId="{ED7F1BDD-492D-6B44-A0CB-BCC792F05AC6}" dt="2024-01-20T18:59:00.459" v="101" actId="20577"/>
          <ac:spMkLst>
            <pc:docMk/>
            <pc:sldMk cId="4120173723" sldId="650"/>
            <ac:spMk id="2" creationId="{CF0FA4F0-5C5D-E189-D0BF-7E738CA1D128}"/>
          </ac:spMkLst>
        </pc:spChg>
        <pc:spChg chg="del">
          <ac:chgData name="Jim Fleming" userId="161791bae1afb603" providerId="LiveId" clId="{ED7F1BDD-492D-6B44-A0CB-BCC792F05AC6}" dt="2024-01-20T19:01:07.484" v="132" actId="478"/>
          <ac:spMkLst>
            <pc:docMk/>
            <pc:sldMk cId="4120173723" sldId="650"/>
            <ac:spMk id="3" creationId="{1F7129AE-2F8D-5AC5-4AC0-9A4BE8D83B2B}"/>
          </ac:spMkLst>
        </pc:spChg>
      </pc:sldChg>
      <pc:sldChg chg="del">
        <pc:chgData name="Jim Fleming" userId="161791bae1afb603" providerId="LiveId" clId="{ED7F1BDD-492D-6B44-A0CB-BCC792F05AC6}" dt="2024-01-20T18:34:27.800" v="6" actId="2696"/>
        <pc:sldMkLst>
          <pc:docMk/>
          <pc:sldMk cId="889291779" sldId="651"/>
        </pc:sldMkLst>
      </pc:sldChg>
      <pc:sldChg chg="delSp add mod">
        <pc:chgData name="Jim Fleming" userId="161791bae1afb603" providerId="LiveId" clId="{ED7F1BDD-492D-6B44-A0CB-BCC792F05AC6}" dt="2024-01-20T19:01:04.363" v="131" actId="478"/>
        <pc:sldMkLst>
          <pc:docMk/>
          <pc:sldMk cId="1088369182" sldId="651"/>
        </pc:sldMkLst>
        <pc:spChg chg="del">
          <ac:chgData name="Jim Fleming" userId="161791bae1afb603" providerId="LiveId" clId="{ED7F1BDD-492D-6B44-A0CB-BCC792F05AC6}" dt="2024-01-20T19:01:04.363" v="131" actId="478"/>
          <ac:spMkLst>
            <pc:docMk/>
            <pc:sldMk cId="1088369182" sldId="651"/>
            <ac:spMk id="3" creationId="{A3C92BE2-6FBB-6336-1953-6AAEC0F146CE}"/>
          </ac:spMkLst>
        </pc:spChg>
      </pc:sldChg>
      <pc:sldChg chg="modSp add mod ord modShow">
        <pc:chgData name="Jim Fleming" userId="161791bae1afb603" providerId="LiveId" clId="{ED7F1BDD-492D-6B44-A0CB-BCC792F05AC6}" dt="2024-01-20T19:00:29.152" v="108" actId="20577"/>
        <pc:sldMkLst>
          <pc:docMk/>
          <pc:sldMk cId="501681668" sldId="652"/>
        </pc:sldMkLst>
        <pc:spChg chg="mod">
          <ac:chgData name="Jim Fleming" userId="161791bae1afb603" providerId="LiveId" clId="{ED7F1BDD-492D-6B44-A0CB-BCC792F05AC6}" dt="2024-01-20T19:00:29.152" v="108" actId="20577"/>
          <ac:spMkLst>
            <pc:docMk/>
            <pc:sldMk cId="501681668" sldId="652"/>
            <ac:spMk id="14" creationId="{84F23BDC-A31E-01F3-909E-09243B5211F9}"/>
          </ac:spMkLst>
        </pc:spChg>
      </pc:sldChg>
      <pc:sldChg chg="del">
        <pc:chgData name="Jim Fleming" userId="161791bae1afb603" providerId="LiveId" clId="{ED7F1BDD-492D-6B44-A0CB-BCC792F05AC6}" dt="2024-01-20T18:34:27.800" v="6" actId="2696"/>
        <pc:sldMkLst>
          <pc:docMk/>
          <pc:sldMk cId="1411351528" sldId="652"/>
        </pc:sldMkLst>
      </pc:sldChg>
      <pc:sldChg chg="del">
        <pc:chgData name="Jim Fleming" userId="161791bae1afb603" providerId="LiveId" clId="{ED7F1BDD-492D-6B44-A0CB-BCC792F05AC6}" dt="2024-01-20T18:34:27.800" v="6" actId="2696"/>
        <pc:sldMkLst>
          <pc:docMk/>
          <pc:sldMk cId="599928469" sldId="653"/>
        </pc:sldMkLst>
      </pc:sldChg>
      <pc:sldChg chg="delSp modSp add mod ord">
        <pc:chgData name="Jim Fleming" userId="161791bae1afb603" providerId="LiveId" clId="{ED7F1BDD-492D-6B44-A0CB-BCC792F05AC6}" dt="2024-01-20T19:01:14.307" v="133" actId="478"/>
        <pc:sldMkLst>
          <pc:docMk/>
          <pc:sldMk cId="4225023097" sldId="653"/>
        </pc:sldMkLst>
        <pc:spChg chg="mod">
          <ac:chgData name="Jim Fleming" userId="161791bae1afb603" providerId="LiveId" clId="{ED7F1BDD-492D-6B44-A0CB-BCC792F05AC6}" dt="2024-01-20T19:00:59.390" v="130" actId="20577"/>
          <ac:spMkLst>
            <pc:docMk/>
            <pc:sldMk cId="4225023097" sldId="653"/>
            <ac:spMk id="2" creationId="{25A4874C-5790-2205-DA94-1F301163B44C}"/>
          </ac:spMkLst>
        </pc:spChg>
        <pc:spChg chg="del">
          <ac:chgData name="Jim Fleming" userId="161791bae1afb603" providerId="LiveId" clId="{ED7F1BDD-492D-6B44-A0CB-BCC792F05AC6}" dt="2024-01-20T19:01:14.307" v="133" actId="478"/>
          <ac:spMkLst>
            <pc:docMk/>
            <pc:sldMk cId="4225023097" sldId="653"/>
            <ac:spMk id="3" creationId="{621929AD-CE76-219A-DD45-A060E6788EE8}"/>
          </ac:spMkLst>
        </pc:spChg>
      </pc:sldChg>
      <pc:sldChg chg="modSp add mod">
        <pc:chgData name="Jim Fleming" userId="161791bae1afb603" providerId="LiveId" clId="{ED7F1BDD-492D-6B44-A0CB-BCC792F05AC6}" dt="2024-01-20T19:01:30.621" v="146" actId="20577"/>
        <pc:sldMkLst>
          <pc:docMk/>
          <pc:sldMk cId="337362603" sldId="654"/>
        </pc:sldMkLst>
        <pc:spChg chg="mod">
          <ac:chgData name="Jim Fleming" userId="161791bae1afb603" providerId="LiveId" clId="{ED7F1BDD-492D-6B44-A0CB-BCC792F05AC6}" dt="2024-01-20T19:01:30.621" v="146" actId="20577"/>
          <ac:spMkLst>
            <pc:docMk/>
            <pc:sldMk cId="337362603" sldId="654"/>
            <ac:spMk id="2" creationId="{BFFAE461-868A-8025-DAC0-803B5CDBCDDD}"/>
          </ac:spMkLst>
        </pc:spChg>
      </pc:sldChg>
      <pc:sldChg chg="del">
        <pc:chgData name="Jim Fleming" userId="161791bae1afb603" providerId="LiveId" clId="{ED7F1BDD-492D-6B44-A0CB-BCC792F05AC6}" dt="2024-01-20T18:34:27.800" v="6" actId="2696"/>
        <pc:sldMkLst>
          <pc:docMk/>
          <pc:sldMk cId="1894405181" sldId="654"/>
        </pc:sldMkLst>
      </pc:sldChg>
      <pc:sldChg chg="modSp add mod ord modShow">
        <pc:chgData name="Jim Fleming" userId="161791bae1afb603" providerId="LiveId" clId="{ED7F1BDD-492D-6B44-A0CB-BCC792F05AC6}" dt="2024-01-20T19:04:13.868" v="157" actId="313"/>
        <pc:sldMkLst>
          <pc:docMk/>
          <pc:sldMk cId="3271848622" sldId="655"/>
        </pc:sldMkLst>
        <pc:spChg chg="mod">
          <ac:chgData name="Jim Fleming" userId="161791bae1afb603" providerId="LiveId" clId="{ED7F1BDD-492D-6B44-A0CB-BCC792F05AC6}" dt="2024-01-20T19:04:13.868" v="157" actId="313"/>
          <ac:spMkLst>
            <pc:docMk/>
            <pc:sldMk cId="3271848622" sldId="655"/>
            <ac:spMk id="3" creationId="{B98B9FA3-7A2E-966B-BDC6-DE9716CDA9A0}"/>
          </ac:spMkLst>
        </pc:spChg>
      </pc:sldChg>
      <pc:sldChg chg="del">
        <pc:chgData name="Jim Fleming" userId="161791bae1afb603" providerId="LiveId" clId="{ED7F1BDD-492D-6B44-A0CB-BCC792F05AC6}" dt="2024-01-20T18:34:27.800" v="6" actId="2696"/>
        <pc:sldMkLst>
          <pc:docMk/>
          <pc:sldMk cId="4275230443" sldId="655"/>
        </pc:sldMkLst>
      </pc:sldChg>
      <pc:sldChg chg="add ord">
        <pc:chgData name="Jim Fleming" userId="161791bae1afb603" providerId="LiveId" clId="{ED7F1BDD-492D-6B44-A0CB-BCC792F05AC6}" dt="2024-01-20T19:07:15.757" v="160" actId="20578"/>
        <pc:sldMkLst>
          <pc:docMk/>
          <pc:sldMk cId="48545113" sldId="656"/>
        </pc:sldMkLst>
      </pc:sldChg>
      <pc:sldChg chg="del">
        <pc:chgData name="Jim Fleming" userId="161791bae1afb603" providerId="LiveId" clId="{ED7F1BDD-492D-6B44-A0CB-BCC792F05AC6}" dt="2024-01-20T18:34:27.800" v="6" actId="2696"/>
        <pc:sldMkLst>
          <pc:docMk/>
          <pc:sldMk cId="2031941393" sldId="656"/>
        </pc:sldMkLst>
      </pc:sldChg>
      <pc:sldChg chg="del">
        <pc:chgData name="Jim Fleming" userId="161791bae1afb603" providerId="LiveId" clId="{ED7F1BDD-492D-6B44-A0CB-BCC792F05AC6}" dt="2024-01-20T18:34:27.800" v="6" actId="2696"/>
        <pc:sldMkLst>
          <pc:docMk/>
          <pc:sldMk cId="487430446" sldId="657"/>
        </pc:sldMkLst>
      </pc:sldChg>
      <pc:sldChg chg="add ord">
        <pc:chgData name="Jim Fleming" userId="161791bae1afb603" providerId="LiveId" clId="{ED7F1BDD-492D-6B44-A0CB-BCC792F05AC6}" dt="2024-01-20T19:07:17.868" v="161" actId="20578"/>
        <pc:sldMkLst>
          <pc:docMk/>
          <pc:sldMk cId="3352946960" sldId="657"/>
        </pc:sldMkLst>
      </pc:sldChg>
      <pc:sldChg chg="add ord replId">
        <pc:chgData name="Jim Fleming" userId="161791bae1afb603" providerId="LiveId" clId="{ED7F1BDD-492D-6B44-A0CB-BCC792F05AC6}" dt="2024-01-20T19:07:20.071" v="162" actId="20578"/>
        <pc:sldMkLst>
          <pc:docMk/>
          <pc:sldMk cId="1906283373" sldId="658"/>
        </pc:sldMkLst>
      </pc:sldChg>
      <pc:sldChg chg="del">
        <pc:chgData name="Jim Fleming" userId="161791bae1afb603" providerId="LiveId" clId="{ED7F1BDD-492D-6B44-A0CB-BCC792F05AC6}" dt="2024-01-20T18:34:27.800" v="6" actId="2696"/>
        <pc:sldMkLst>
          <pc:docMk/>
          <pc:sldMk cId="2195645033" sldId="658"/>
        </pc:sldMkLst>
      </pc:sldChg>
      <pc:sldChg chg="add ord">
        <pc:chgData name="Jim Fleming" userId="161791bae1afb603" providerId="LiveId" clId="{ED7F1BDD-492D-6B44-A0CB-BCC792F05AC6}" dt="2024-01-20T19:07:27.989" v="164" actId="20578"/>
        <pc:sldMkLst>
          <pc:docMk/>
          <pc:sldMk cId="519493701" sldId="659"/>
        </pc:sldMkLst>
      </pc:sldChg>
      <pc:sldChg chg="del">
        <pc:chgData name="Jim Fleming" userId="161791bae1afb603" providerId="LiveId" clId="{ED7F1BDD-492D-6B44-A0CB-BCC792F05AC6}" dt="2024-01-20T18:34:27.800" v="6" actId="2696"/>
        <pc:sldMkLst>
          <pc:docMk/>
          <pc:sldMk cId="2862531606" sldId="659"/>
        </pc:sldMkLst>
      </pc:sldChg>
      <pc:sldChg chg="del">
        <pc:chgData name="Jim Fleming" userId="161791bae1afb603" providerId="LiveId" clId="{ED7F1BDD-492D-6B44-A0CB-BCC792F05AC6}" dt="2024-01-20T18:34:27.800" v="6" actId="2696"/>
        <pc:sldMkLst>
          <pc:docMk/>
          <pc:sldMk cId="35897641" sldId="660"/>
        </pc:sldMkLst>
      </pc:sldChg>
      <pc:sldChg chg="add ord">
        <pc:chgData name="Jim Fleming" userId="161791bae1afb603" providerId="LiveId" clId="{ED7F1BDD-492D-6B44-A0CB-BCC792F05AC6}" dt="2024-01-20T19:07:32.109" v="166" actId="20578"/>
        <pc:sldMkLst>
          <pc:docMk/>
          <pc:sldMk cId="913838025" sldId="660"/>
        </pc:sldMkLst>
      </pc:sldChg>
      <pc:sldChg chg="del">
        <pc:chgData name="Jim Fleming" userId="161791bae1afb603" providerId="LiveId" clId="{ED7F1BDD-492D-6B44-A0CB-BCC792F05AC6}" dt="2024-01-20T18:34:27.800" v="6" actId="2696"/>
        <pc:sldMkLst>
          <pc:docMk/>
          <pc:sldMk cId="2727191827" sldId="661"/>
        </pc:sldMkLst>
      </pc:sldChg>
      <pc:sldChg chg="del">
        <pc:chgData name="Jim Fleming" userId="161791bae1afb603" providerId="LiveId" clId="{ED7F1BDD-492D-6B44-A0CB-BCC792F05AC6}" dt="2024-01-20T18:34:27.800" v="6" actId="2696"/>
        <pc:sldMkLst>
          <pc:docMk/>
          <pc:sldMk cId="3175784931" sldId="662"/>
        </pc:sldMkLst>
      </pc:sldChg>
      <pc:sldChg chg="del">
        <pc:chgData name="Jim Fleming" userId="161791bae1afb603" providerId="LiveId" clId="{ED7F1BDD-492D-6B44-A0CB-BCC792F05AC6}" dt="2024-01-20T18:34:27.800" v="6" actId="2696"/>
        <pc:sldMkLst>
          <pc:docMk/>
          <pc:sldMk cId="820595880" sldId="663"/>
        </pc:sldMkLst>
      </pc:sldChg>
      <pc:sldChg chg="del">
        <pc:chgData name="Jim Fleming" userId="161791bae1afb603" providerId="LiveId" clId="{ED7F1BDD-492D-6B44-A0CB-BCC792F05AC6}" dt="2024-01-20T18:34:27.800" v="6" actId="2696"/>
        <pc:sldMkLst>
          <pc:docMk/>
          <pc:sldMk cId="3195520953" sldId="664"/>
        </pc:sldMkLst>
      </pc:sldChg>
      <pc:sldChg chg="del">
        <pc:chgData name="Jim Fleming" userId="161791bae1afb603" providerId="LiveId" clId="{ED7F1BDD-492D-6B44-A0CB-BCC792F05AC6}" dt="2024-01-20T18:34:27.800" v="6" actId="2696"/>
        <pc:sldMkLst>
          <pc:docMk/>
          <pc:sldMk cId="3359864351" sldId="665"/>
        </pc:sldMkLst>
      </pc:sldChg>
      <pc:sldChg chg="del">
        <pc:chgData name="Jim Fleming" userId="161791bae1afb603" providerId="LiveId" clId="{ED7F1BDD-492D-6B44-A0CB-BCC792F05AC6}" dt="2024-01-20T18:34:27.800" v="6" actId="2696"/>
        <pc:sldMkLst>
          <pc:docMk/>
          <pc:sldMk cId="2602505160" sldId="666"/>
        </pc:sldMkLst>
      </pc:sldChg>
      <pc:sldChg chg="del">
        <pc:chgData name="Jim Fleming" userId="161791bae1afb603" providerId="LiveId" clId="{ED7F1BDD-492D-6B44-A0CB-BCC792F05AC6}" dt="2024-01-20T18:34:27.800" v="6" actId="2696"/>
        <pc:sldMkLst>
          <pc:docMk/>
          <pc:sldMk cId="1899482928" sldId="667"/>
        </pc:sldMkLst>
      </pc:sldChg>
      <pc:sldChg chg="del">
        <pc:chgData name="Jim Fleming" userId="161791bae1afb603" providerId="LiveId" clId="{ED7F1BDD-492D-6B44-A0CB-BCC792F05AC6}" dt="2024-01-20T18:34:27.800" v="6" actId="2696"/>
        <pc:sldMkLst>
          <pc:docMk/>
          <pc:sldMk cId="547084271" sldId="668"/>
        </pc:sldMkLst>
      </pc:sldChg>
      <pc:sldChg chg="del">
        <pc:chgData name="Jim Fleming" userId="161791bae1afb603" providerId="LiveId" clId="{ED7F1BDD-492D-6B44-A0CB-BCC792F05AC6}" dt="2024-01-20T18:34:27.800" v="6" actId="2696"/>
        <pc:sldMkLst>
          <pc:docMk/>
          <pc:sldMk cId="231287857" sldId="669"/>
        </pc:sldMkLst>
      </pc:sldChg>
      <pc:sldChg chg="del">
        <pc:chgData name="Jim Fleming" userId="161791bae1afb603" providerId="LiveId" clId="{ED7F1BDD-492D-6B44-A0CB-BCC792F05AC6}" dt="2024-01-20T18:34:27.800" v="6" actId="2696"/>
        <pc:sldMkLst>
          <pc:docMk/>
          <pc:sldMk cId="132658238" sldId="670"/>
        </pc:sldMkLst>
      </pc:sldChg>
      <pc:sldChg chg="del">
        <pc:chgData name="Jim Fleming" userId="161791bae1afb603" providerId="LiveId" clId="{ED7F1BDD-492D-6B44-A0CB-BCC792F05AC6}" dt="2024-01-20T18:34:27.800" v="6" actId="2696"/>
        <pc:sldMkLst>
          <pc:docMk/>
          <pc:sldMk cId="4203601889" sldId="671"/>
        </pc:sldMkLst>
      </pc:sldChg>
      <pc:sldChg chg="del">
        <pc:chgData name="Jim Fleming" userId="161791bae1afb603" providerId="LiveId" clId="{ED7F1BDD-492D-6B44-A0CB-BCC792F05AC6}" dt="2024-01-20T18:34:27.800" v="6" actId="2696"/>
        <pc:sldMkLst>
          <pc:docMk/>
          <pc:sldMk cId="401687908" sldId="672"/>
        </pc:sldMkLst>
      </pc:sldChg>
      <pc:sldChg chg="del">
        <pc:chgData name="Jim Fleming" userId="161791bae1afb603" providerId="LiveId" clId="{ED7F1BDD-492D-6B44-A0CB-BCC792F05AC6}" dt="2024-01-20T18:34:27.800" v="6" actId="2696"/>
        <pc:sldMkLst>
          <pc:docMk/>
          <pc:sldMk cId="4276078246" sldId="673"/>
        </pc:sldMkLst>
      </pc:sldChg>
      <pc:sldChg chg="del">
        <pc:chgData name="Jim Fleming" userId="161791bae1afb603" providerId="LiveId" clId="{ED7F1BDD-492D-6B44-A0CB-BCC792F05AC6}" dt="2024-01-20T18:34:27.800" v="6" actId="2696"/>
        <pc:sldMkLst>
          <pc:docMk/>
          <pc:sldMk cId="2118793828" sldId="674"/>
        </pc:sldMkLst>
      </pc:sldChg>
      <pc:sldChg chg="del">
        <pc:chgData name="Jim Fleming" userId="161791bae1afb603" providerId="LiveId" clId="{ED7F1BDD-492D-6B44-A0CB-BCC792F05AC6}" dt="2024-01-20T18:34:41.225" v="11" actId="2696"/>
        <pc:sldMkLst>
          <pc:docMk/>
          <pc:sldMk cId="810643410" sldId="675"/>
        </pc:sldMkLst>
      </pc:sldChg>
      <pc:sldChg chg="del">
        <pc:chgData name="Jim Fleming" userId="161791bae1afb603" providerId="LiveId" clId="{ED7F1BDD-492D-6B44-A0CB-BCC792F05AC6}" dt="2024-01-20T18:34:42.210" v="12" actId="2696"/>
        <pc:sldMkLst>
          <pc:docMk/>
          <pc:sldMk cId="1649018255" sldId="676"/>
        </pc:sldMkLst>
      </pc:sldChg>
      <pc:sldChg chg="del">
        <pc:chgData name="Jim Fleming" userId="161791bae1afb603" providerId="LiveId" clId="{ED7F1BDD-492D-6B44-A0CB-BCC792F05AC6}" dt="2024-01-20T18:34:44.516" v="16" actId="2696"/>
        <pc:sldMkLst>
          <pc:docMk/>
          <pc:sldMk cId="3022291138" sldId="677"/>
        </pc:sldMkLst>
      </pc:sldChg>
      <pc:sldChg chg="del">
        <pc:chgData name="Jim Fleming" userId="161791bae1afb603" providerId="LiveId" clId="{ED7F1BDD-492D-6B44-A0CB-BCC792F05AC6}" dt="2024-01-20T18:34:54.561" v="30" actId="2696"/>
        <pc:sldMkLst>
          <pc:docMk/>
          <pc:sldMk cId="389794910" sldId="679"/>
        </pc:sldMkLst>
      </pc:sldChg>
      <pc:sldChg chg="del">
        <pc:chgData name="Jim Fleming" userId="161791bae1afb603" providerId="LiveId" clId="{ED7F1BDD-492D-6B44-A0CB-BCC792F05AC6}" dt="2024-01-20T18:34:47.959" v="17" actId="2696"/>
        <pc:sldMkLst>
          <pc:docMk/>
          <pc:sldMk cId="947007242" sldId="680"/>
        </pc:sldMkLst>
      </pc:sldChg>
      <pc:sldChg chg="del">
        <pc:chgData name="Jim Fleming" userId="161791bae1afb603" providerId="LiveId" clId="{ED7F1BDD-492D-6B44-A0CB-BCC792F05AC6}" dt="2024-01-20T18:34:48.982" v="18" actId="2696"/>
        <pc:sldMkLst>
          <pc:docMk/>
          <pc:sldMk cId="1602048289" sldId="681"/>
        </pc:sldMkLst>
      </pc:sldChg>
      <pc:sldChg chg="del">
        <pc:chgData name="Jim Fleming" userId="161791bae1afb603" providerId="LiveId" clId="{ED7F1BDD-492D-6B44-A0CB-BCC792F05AC6}" dt="2024-01-20T18:34:49.528" v="19" actId="2696"/>
        <pc:sldMkLst>
          <pc:docMk/>
          <pc:sldMk cId="1761362935" sldId="682"/>
        </pc:sldMkLst>
      </pc:sldChg>
      <pc:sldChg chg="del">
        <pc:chgData name="Jim Fleming" userId="161791bae1afb603" providerId="LiveId" clId="{ED7F1BDD-492D-6B44-A0CB-BCC792F05AC6}" dt="2024-01-20T18:34:49.742" v="20" actId="2696"/>
        <pc:sldMkLst>
          <pc:docMk/>
          <pc:sldMk cId="667500222" sldId="683"/>
        </pc:sldMkLst>
      </pc:sldChg>
      <pc:sldChg chg="del">
        <pc:chgData name="Jim Fleming" userId="161791bae1afb603" providerId="LiveId" clId="{ED7F1BDD-492D-6B44-A0CB-BCC792F05AC6}" dt="2024-01-20T18:34:49.926" v="21" actId="2696"/>
        <pc:sldMkLst>
          <pc:docMk/>
          <pc:sldMk cId="1245762281" sldId="684"/>
        </pc:sldMkLst>
      </pc:sldChg>
      <pc:sldChg chg="del">
        <pc:chgData name="Jim Fleming" userId="161791bae1afb603" providerId="LiveId" clId="{ED7F1BDD-492D-6B44-A0CB-BCC792F05AC6}" dt="2024-01-20T18:34:50.098" v="22" actId="2696"/>
        <pc:sldMkLst>
          <pc:docMk/>
          <pc:sldMk cId="1905851635" sldId="685"/>
        </pc:sldMkLst>
      </pc:sldChg>
      <pc:sldChg chg="del">
        <pc:chgData name="Jim Fleming" userId="161791bae1afb603" providerId="LiveId" clId="{ED7F1BDD-492D-6B44-A0CB-BCC792F05AC6}" dt="2024-01-20T18:34:50.274" v="23" actId="2696"/>
        <pc:sldMkLst>
          <pc:docMk/>
          <pc:sldMk cId="3342943175" sldId="686"/>
        </pc:sldMkLst>
      </pc:sldChg>
      <pc:sldChg chg="del">
        <pc:chgData name="Jim Fleming" userId="161791bae1afb603" providerId="LiveId" clId="{ED7F1BDD-492D-6B44-A0CB-BCC792F05AC6}" dt="2024-01-20T18:34:50.454" v="24" actId="2696"/>
        <pc:sldMkLst>
          <pc:docMk/>
          <pc:sldMk cId="1342587035" sldId="687"/>
        </pc:sldMkLst>
      </pc:sldChg>
      <pc:sldChg chg="del">
        <pc:chgData name="Jim Fleming" userId="161791bae1afb603" providerId="LiveId" clId="{ED7F1BDD-492D-6B44-A0CB-BCC792F05AC6}" dt="2024-01-20T18:34:50.704" v="25" actId="2696"/>
        <pc:sldMkLst>
          <pc:docMk/>
          <pc:sldMk cId="1083081605" sldId="688"/>
        </pc:sldMkLst>
      </pc:sldChg>
      <pc:sldChg chg="del">
        <pc:chgData name="Jim Fleming" userId="161791bae1afb603" providerId="LiveId" clId="{ED7F1BDD-492D-6B44-A0CB-BCC792F05AC6}" dt="2024-01-20T18:34:51.354" v="26" actId="2696"/>
        <pc:sldMkLst>
          <pc:docMk/>
          <pc:sldMk cId="2290552069" sldId="689"/>
        </pc:sldMkLst>
      </pc:sldChg>
      <pc:sldChg chg="del">
        <pc:chgData name="Jim Fleming" userId="161791bae1afb603" providerId="LiveId" clId="{ED7F1BDD-492D-6B44-A0CB-BCC792F05AC6}" dt="2024-01-20T18:34:52.022" v="27" actId="2696"/>
        <pc:sldMkLst>
          <pc:docMk/>
          <pc:sldMk cId="1267401978" sldId="690"/>
        </pc:sldMkLst>
      </pc:sldChg>
      <pc:sldChg chg="del">
        <pc:chgData name="Jim Fleming" userId="161791bae1afb603" providerId="LiveId" clId="{ED7F1BDD-492D-6B44-A0CB-BCC792F05AC6}" dt="2024-01-20T18:34:52.640" v="28" actId="2696"/>
        <pc:sldMkLst>
          <pc:docMk/>
          <pc:sldMk cId="1466608360" sldId="691"/>
        </pc:sldMkLst>
      </pc:sldChg>
      <pc:sldChg chg="del">
        <pc:chgData name="Jim Fleming" userId="161791bae1afb603" providerId="LiveId" clId="{ED7F1BDD-492D-6B44-A0CB-BCC792F05AC6}" dt="2024-01-20T18:34:53.654" v="29" actId="2696"/>
        <pc:sldMkLst>
          <pc:docMk/>
          <pc:sldMk cId="1173821649" sldId="692"/>
        </pc:sldMkLst>
      </pc:sldChg>
      <pc:sldChg chg="del">
        <pc:chgData name="Jim Fleming" userId="161791bae1afb603" providerId="LiveId" clId="{ED7F1BDD-492D-6B44-A0CB-BCC792F05AC6}" dt="2024-01-20T18:34:27.800" v="6" actId="2696"/>
        <pc:sldMkLst>
          <pc:docMk/>
          <pc:sldMk cId="360828772" sldId="693"/>
        </pc:sldMkLst>
      </pc:sldChg>
      <pc:sldChg chg="del">
        <pc:chgData name="Jim Fleming" userId="161791bae1afb603" providerId="LiveId" clId="{ED7F1BDD-492D-6B44-A0CB-BCC792F05AC6}" dt="2024-01-20T18:34:42.985" v="14" actId="2696"/>
        <pc:sldMkLst>
          <pc:docMk/>
          <pc:sldMk cId="446837596" sldId="694"/>
        </pc:sldMkLst>
      </pc:sldChg>
      <pc:sldChg chg="del">
        <pc:chgData name="Jim Fleming" userId="161791bae1afb603" providerId="LiveId" clId="{ED7F1BDD-492D-6B44-A0CB-BCC792F05AC6}" dt="2024-01-20T18:34:43.384" v="15" actId="2696"/>
        <pc:sldMkLst>
          <pc:docMk/>
          <pc:sldMk cId="577154806" sldId="695"/>
        </pc:sldMkLst>
      </pc:sldChg>
      <pc:sldChg chg="del">
        <pc:chgData name="Jim Fleming" userId="161791bae1afb603" providerId="LiveId" clId="{ED7F1BDD-492D-6B44-A0CB-BCC792F05AC6}" dt="2024-01-20T18:34:42.635" v="13" actId="2696"/>
        <pc:sldMkLst>
          <pc:docMk/>
          <pc:sldMk cId="1045746756" sldId="696"/>
        </pc:sldMkLst>
      </pc:sldChg>
    </pc:docChg>
  </pc:docChgLst>
  <pc:docChgLst>
    <pc:chgData name="Jim Fleming" userId="161791bae1afb603" providerId="LiveId" clId="{8A052D2C-ABDF-B149-96C7-C8C711A51E15}"/>
    <pc:docChg chg="undo custSel addSld delSld modSld sldOrd">
      <pc:chgData name="Jim Fleming" userId="161791bae1afb603" providerId="LiveId" clId="{8A052D2C-ABDF-B149-96C7-C8C711A51E15}" dt="2023-12-16T20:16:59.216" v="473" actId="20577"/>
      <pc:docMkLst>
        <pc:docMk/>
      </pc:docMkLst>
      <pc:sldChg chg="delSp modSp add mod delDesignElem">
        <pc:chgData name="Jim Fleming" userId="161791bae1afb603" providerId="LiveId" clId="{8A052D2C-ABDF-B149-96C7-C8C711A51E15}" dt="2023-12-16T20:11:58.558" v="463" actId="20577"/>
        <pc:sldMkLst>
          <pc:docMk/>
          <pc:sldMk cId="2752720607" sldId="558"/>
        </pc:sldMkLst>
        <pc:spChg chg="mod">
          <ac:chgData name="Jim Fleming" userId="161791bae1afb603" providerId="LiveId" clId="{8A052D2C-ABDF-B149-96C7-C8C711A51E15}" dt="2023-12-16T20:11:58.558" v="463" actId="20577"/>
          <ac:spMkLst>
            <pc:docMk/>
            <pc:sldMk cId="2752720607" sldId="558"/>
            <ac:spMk id="14" creationId="{5F776F3F-31E1-B7AA-5D11-1AB1A9490BFE}"/>
          </ac:spMkLst>
        </pc:spChg>
        <pc:cxnChg chg="del">
          <ac:chgData name="Jim Fleming" userId="161791bae1afb603" providerId="LiveId" clId="{8A052D2C-ABDF-B149-96C7-C8C711A51E15}" dt="2023-12-16T20:09:44.977" v="450"/>
          <ac:cxnSpMkLst>
            <pc:docMk/>
            <pc:sldMk cId="2752720607" sldId="558"/>
            <ac:cxnSpMk id="2" creationId="{908CDA9F-0CA3-BDCE-BEC8-35F9FCB1176B}"/>
          </ac:cxnSpMkLst>
        </pc:cxnChg>
      </pc:sldChg>
      <pc:sldChg chg="modSp mod">
        <pc:chgData name="Jim Fleming" userId="161791bae1afb603" providerId="LiveId" clId="{8A052D2C-ABDF-B149-96C7-C8C711A51E15}" dt="2023-12-16T18:03:31.569" v="39" actId="1076"/>
        <pc:sldMkLst>
          <pc:docMk/>
          <pc:sldMk cId="189513369" sldId="583"/>
        </pc:sldMkLst>
        <pc:spChg chg="mod">
          <ac:chgData name="Jim Fleming" userId="161791bae1afb603" providerId="LiveId" clId="{8A052D2C-ABDF-B149-96C7-C8C711A51E15}" dt="2023-12-16T18:02:42.321" v="32" actId="6549"/>
          <ac:spMkLst>
            <pc:docMk/>
            <pc:sldMk cId="189513369" sldId="583"/>
            <ac:spMk id="2" creationId="{1AC8C507-C381-A7EC-84C3-B88443D1F57A}"/>
          </ac:spMkLst>
        </pc:spChg>
        <pc:spChg chg="mod">
          <ac:chgData name="Jim Fleming" userId="161791bae1afb603" providerId="LiveId" clId="{8A052D2C-ABDF-B149-96C7-C8C711A51E15}" dt="2023-12-16T18:03:31.569" v="39" actId="1076"/>
          <ac:spMkLst>
            <pc:docMk/>
            <pc:sldMk cId="189513369" sldId="583"/>
            <ac:spMk id="5" creationId="{FDC8D6C2-5F52-D34B-23A0-601FDE73D0F9}"/>
          </ac:spMkLst>
        </pc:spChg>
      </pc:sldChg>
      <pc:sldChg chg="modSp del mod">
        <pc:chgData name="Jim Fleming" userId="161791bae1afb603" providerId="LiveId" clId="{8A052D2C-ABDF-B149-96C7-C8C711A51E15}" dt="2023-12-16T19:27:50.872" v="335" actId="2696"/>
        <pc:sldMkLst>
          <pc:docMk/>
          <pc:sldMk cId="1168562675" sldId="631"/>
        </pc:sldMkLst>
        <pc:spChg chg="mod">
          <ac:chgData name="Jim Fleming" userId="161791bae1afb603" providerId="LiveId" clId="{8A052D2C-ABDF-B149-96C7-C8C711A51E15}" dt="2023-12-16T18:01:37.341" v="9" actId="20577"/>
          <ac:spMkLst>
            <pc:docMk/>
            <pc:sldMk cId="1168562675" sldId="631"/>
            <ac:spMk id="2" creationId="{1AC8C507-C381-A7EC-84C3-B88443D1F57A}"/>
          </ac:spMkLst>
        </pc:spChg>
      </pc:sldChg>
      <pc:sldChg chg="del">
        <pc:chgData name="Jim Fleming" userId="161791bae1afb603" providerId="LiveId" clId="{8A052D2C-ABDF-B149-96C7-C8C711A51E15}" dt="2023-12-16T18:02:35.388" v="26" actId="2696"/>
        <pc:sldMkLst>
          <pc:docMk/>
          <pc:sldMk cId="2834914427" sldId="632"/>
        </pc:sldMkLst>
      </pc:sldChg>
      <pc:sldChg chg="del">
        <pc:chgData name="Jim Fleming" userId="161791bae1afb603" providerId="LiveId" clId="{8A052D2C-ABDF-B149-96C7-C8C711A51E15}" dt="2023-12-16T18:01:46.557" v="15" actId="2696"/>
        <pc:sldMkLst>
          <pc:docMk/>
          <pc:sldMk cId="3396597235" sldId="634"/>
        </pc:sldMkLst>
      </pc:sldChg>
      <pc:sldChg chg="del">
        <pc:chgData name="Jim Fleming" userId="161791bae1afb603" providerId="LiveId" clId="{8A052D2C-ABDF-B149-96C7-C8C711A51E15}" dt="2023-12-16T18:01:41.834" v="12" actId="2696"/>
        <pc:sldMkLst>
          <pc:docMk/>
          <pc:sldMk cId="1135494223" sldId="635"/>
        </pc:sldMkLst>
      </pc:sldChg>
      <pc:sldChg chg="del">
        <pc:chgData name="Jim Fleming" userId="161791bae1afb603" providerId="LiveId" clId="{8A052D2C-ABDF-B149-96C7-C8C711A51E15}" dt="2023-12-16T18:01:42.749" v="13" actId="2696"/>
        <pc:sldMkLst>
          <pc:docMk/>
          <pc:sldMk cId="4070070019" sldId="636"/>
        </pc:sldMkLst>
      </pc:sldChg>
      <pc:sldChg chg="del">
        <pc:chgData name="Jim Fleming" userId="161791bae1afb603" providerId="LiveId" clId="{8A052D2C-ABDF-B149-96C7-C8C711A51E15}" dt="2023-12-16T18:01:43.615" v="14" actId="2696"/>
        <pc:sldMkLst>
          <pc:docMk/>
          <pc:sldMk cId="1513943954" sldId="637"/>
        </pc:sldMkLst>
      </pc:sldChg>
      <pc:sldChg chg="del">
        <pc:chgData name="Jim Fleming" userId="161791bae1afb603" providerId="LiveId" clId="{8A052D2C-ABDF-B149-96C7-C8C711A51E15}" dt="2023-12-16T18:02:37.293" v="27" actId="2696"/>
        <pc:sldMkLst>
          <pc:docMk/>
          <pc:sldMk cId="3823209500" sldId="638"/>
        </pc:sldMkLst>
      </pc:sldChg>
      <pc:sldChg chg="del">
        <pc:chgData name="Jim Fleming" userId="161791bae1afb603" providerId="LiveId" clId="{8A052D2C-ABDF-B149-96C7-C8C711A51E15}" dt="2023-12-16T18:02:25.717" v="25" actId="2696"/>
        <pc:sldMkLst>
          <pc:docMk/>
          <pc:sldMk cId="1987520512" sldId="639"/>
        </pc:sldMkLst>
      </pc:sldChg>
      <pc:sldChg chg="del">
        <pc:chgData name="Jim Fleming" userId="161791bae1afb603" providerId="LiveId" clId="{8A052D2C-ABDF-B149-96C7-C8C711A51E15}" dt="2023-12-16T18:01:39.874" v="10" actId="2696"/>
        <pc:sldMkLst>
          <pc:docMk/>
          <pc:sldMk cId="1089232977" sldId="640"/>
        </pc:sldMkLst>
      </pc:sldChg>
      <pc:sldChg chg="modSp add mod ord modShow">
        <pc:chgData name="Jim Fleming" userId="161791bae1afb603" providerId="LiveId" clId="{8A052D2C-ABDF-B149-96C7-C8C711A51E15}" dt="2023-12-16T18:02:20.862" v="24" actId="20577"/>
        <pc:sldMkLst>
          <pc:docMk/>
          <pc:sldMk cId="1092160196" sldId="640"/>
        </pc:sldMkLst>
        <pc:spChg chg="mod">
          <ac:chgData name="Jim Fleming" userId="161791bae1afb603" providerId="LiveId" clId="{8A052D2C-ABDF-B149-96C7-C8C711A51E15}" dt="2023-12-16T18:02:20.862" v="24" actId="20577"/>
          <ac:spMkLst>
            <pc:docMk/>
            <pc:sldMk cId="1092160196" sldId="640"/>
            <ac:spMk id="14" creationId="{5F776F3F-31E1-B7AA-5D11-1AB1A9490BFE}"/>
          </ac:spMkLst>
        </pc:spChg>
      </pc:sldChg>
      <pc:sldChg chg="del">
        <pc:chgData name="Jim Fleming" userId="161791bae1afb603" providerId="LiveId" clId="{8A052D2C-ABDF-B149-96C7-C8C711A51E15}" dt="2023-12-16T18:01:40.885" v="11" actId="2696"/>
        <pc:sldMkLst>
          <pc:docMk/>
          <pc:sldMk cId="3849771638" sldId="641"/>
        </pc:sldMkLst>
      </pc:sldChg>
      <pc:sldChg chg="new del">
        <pc:chgData name="Jim Fleming" userId="161791bae1afb603" providerId="LiveId" clId="{8A052D2C-ABDF-B149-96C7-C8C711A51E15}" dt="2023-12-16T19:27:59.890" v="337" actId="2696"/>
        <pc:sldMkLst>
          <pc:docMk/>
          <pc:sldMk cId="4158043535" sldId="641"/>
        </pc:sldMkLst>
      </pc:sldChg>
      <pc:sldChg chg="add ord">
        <pc:chgData name="Jim Fleming" userId="161791bae1afb603" providerId="LiveId" clId="{8A052D2C-ABDF-B149-96C7-C8C711A51E15}" dt="2023-12-16T18:07:41.390" v="285" actId="20578"/>
        <pc:sldMkLst>
          <pc:docMk/>
          <pc:sldMk cId="386152843" sldId="642"/>
        </pc:sldMkLst>
      </pc:sldChg>
      <pc:sldChg chg="addSp modSp add mod ord">
        <pc:chgData name="Jim Fleming" userId="161791bae1afb603" providerId="LiveId" clId="{8A052D2C-ABDF-B149-96C7-C8C711A51E15}" dt="2023-12-16T20:00:58.060" v="427" actId="1076"/>
        <pc:sldMkLst>
          <pc:docMk/>
          <pc:sldMk cId="565834516" sldId="643"/>
        </pc:sldMkLst>
        <pc:spChg chg="mod">
          <ac:chgData name="Jim Fleming" userId="161791bae1afb603" providerId="LiveId" clId="{8A052D2C-ABDF-B149-96C7-C8C711A51E15}" dt="2023-12-16T19:59:11.853" v="379" actId="20577"/>
          <ac:spMkLst>
            <pc:docMk/>
            <pc:sldMk cId="565834516" sldId="643"/>
            <ac:spMk id="2" creationId="{1AC8C507-C381-A7EC-84C3-B88443D1F57A}"/>
          </ac:spMkLst>
        </pc:spChg>
        <pc:spChg chg="add mod">
          <ac:chgData name="Jim Fleming" userId="161791bae1afb603" providerId="LiveId" clId="{8A052D2C-ABDF-B149-96C7-C8C711A51E15}" dt="2023-12-16T20:00:58.060" v="427" actId="1076"/>
          <ac:spMkLst>
            <pc:docMk/>
            <pc:sldMk cId="565834516" sldId="643"/>
            <ac:spMk id="3" creationId="{C240EC62-8804-C971-2220-F95949E42E5B}"/>
          </ac:spMkLst>
        </pc:spChg>
      </pc:sldChg>
      <pc:sldChg chg="add ord replId">
        <pc:chgData name="Jim Fleming" userId="161791bae1afb603" providerId="LiveId" clId="{8A052D2C-ABDF-B149-96C7-C8C711A51E15}" dt="2023-12-16T19:26:39.667" v="333" actId="20578"/>
        <pc:sldMkLst>
          <pc:docMk/>
          <pc:sldMk cId="2691846758" sldId="644"/>
        </pc:sldMkLst>
      </pc:sldChg>
      <pc:sldChg chg="add del">
        <pc:chgData name="Jim Fleming" userId="161791bae1afb603" providerId="LiveId" clId="{8A052D2C-ABDF-B149-96C7-C8C711A51E15}" dt="2023-12-16T19:27:51.816" v="336" actId="2696"/>
        <pc:sldMkLst>
          <pc:docMk/>
          <pc:sldMk cId="2912134806" sldId="645"/>
        </pc:sldMkLst>
      </pc:sldChg>
      <pc:sldChg chg="add ord replId">
        <pc:chgData name="Jim Fleming" userId="161791bae1afb603" providerId="LiveId" clId="{8A052D2C-ABDF-B149-96C7-C8C711A51E15}" dt="2023-12-16T19:26:37.371" v="332" actId="20578"/>
        <pc:sldMkLst>
          <pc:docMk/>
          <pc:sldMk cId="3740467430" sldId="646"/>
        </pc:sldMkLst>
      </pc:sldChg>
      <pc:sldChg chg="add ord replId">
        <pc:chgData name="Jim Fleming" userId="161791bae1afb603" providerId="LiveId" clId="{8A052D2C-ABDF-B149-96C7-C8C711A51E15}" dt="2023-12-16T18:07:43.658" v="286" actId="20578"/>
        <pc:sldMkLst>
          <pc:docMk/>
          <pc:sldMk cId="480990537" sldId="647"/>
        </pc:sldMkLst>
      </pc:sldChg>
      <pc:sldChg chg="add replId">
        <pc:chgData name="Jim Fleming" userId="161791bae1afb603" providerId="LiveId" clId="{8A052D2C-ABDF-B149-96C7-C8C711A51E15}" dt="2023-12-16T18:03:49.572" v="43" actId="2890"/>
        <pc:sldMkLst>
          <pc:docMk/>
          <pc:sldMk cId="111229696" sldId="648"/>
        </pc:sldMkLst>
      </pc:sldChg>
      <pc:sldChg chg="modSp add mod ord modShow">
        <pc:chgData name="Jim Fleming" userId="161791bae1afb603" providerId="LiveId" clId="{8A052D2C-ABDF-B149-96C7-C8C711A51E15}" dt="2023-12-16T18:06:26.701" v="196" actId="20577"/>
        <pc:sldMkLst>
          <pc:docMk/>
          <pc:sldMk cId="2999098062" sldId="649"/>
        </pc:sldMkLst>
        <pc:spChg chg="mod">
          <ac:chgData name="Jim Fleming" userId="161791bae1afb603" providerId="LiveId" clId="{8A052D2C-ABDF-B149-96C7-C8C711A51E15}" dt="2023-12-16T18:06:26.701" v="196" actId="20577"/>
          <ac:spMkLst>
            <pc:docMk/>
            <pc:sldMk cId="2999098062" sldId="649"/>
            <ac:spMk id="14" creationId="{5F776F3F-31E1-B7AA-5D11-1AB1A9490BFE}"/>
          </ac:spMkLst>
        </pc:spChg>
      </pc:sldChg>
      <pc:sldChg chg="modSp add mod">
        <pc:chgData name="Jim Fleming" userId="161791bae1afb603" providerId="LiveId" clId="{8A052D2C-ABDF-B149-96C7-C8C711A51E15}" dt="2023-12-16T18:07:31.712" v="284" actId="20577"/>
        <pc:sldMkLst>
          <pc:docMk/>
          <pc:sldMk cId="597948794" sldId="650"/>
        </pc:sldMkLst>
        <pc:spChg chg="mod">
          <ac:chgData name="Jim Fleming" userId="161791bae1afb603" providerId="LiveId" clId="{8A052D2C-ABDF-B149-96C7-C8C711A51E15}" dt="2023-12-16T18:07:31.712" v="284" actId="20577"/>
          <ac:spMkLst>
            <pc:docMk/>
            <pc:sldMk cId="597948794" sldId="650"/>
            <ac:spMk id="14" creationId="{5F776F3F-31E1-B7AA-5D11-1AB1A9490BFE}"/>
          </ac:spMkLst>
        </pc:spChg>
      </pc:sldChg>
      <pc:sldChg chg="modSp add mod ord modShow">
        <pc:chgData name="Jim Fleming" userId="161791bae1afb603" providerId="LiveId" clId="{8A052D2C-ABDF-B149-96C7-C8C711A51E15}" dt="2023-12-16T19:18:49.495" v="292" actId="313"/>
        <pc:sldMkLst>
          <pc:docMk/>
          <pc:sldMk cId="93078901" sldId="651"/>
        </pc:sldMkLst>
        <pc:spChg chg="mod">
          <ac:chgData name="Jim Fleming" userId="161791bae1afb603" providerId="LiveId" clId="{8A052D2C-ABDF-B149-96C7-C8C711A51E15}" dt="2023-12-16T19:18:49.495" v="292" actId="313"/>
          <ac:spMkLst>
            <pc:docMk/>
            <pc:sldMk cId="93078901" sldId="651"/>
            <ac:spMk id="3" creationId="{7AB4CD8A-D6E1-E979-8AB5-FC6B8EEB6AD5}"/>
          </ac:spMkLst>
        </pc:spChg>
      </pc:sldChg>
      <pc:sldChg chg="modSp add mod">
        <pc:chgData name="Jim Fleming" userId="161791bae1afb603" providerId="LiveId" clId="{8A052D2C-ABDF-B149-96C7-C8C711A51E15}" dt="2023-12-16T19:19:45.938" v="306" actId="20577"/>
        <pc:sldMkLst>
          <pc:docMk/>
          <pc:sldMk cId="1422873508" sldId="652"/>
        </pc:sldMkLst>
        <pc:spChg chg="mod">
          <ac:chgData name="Jim Fleming" userId="161791bae1afb603" providerId="LiveId" clId="{8A052D2C-ABDF-B149-96C7-C8C711A51E15}" dt="2023-12-16T19:19:45.938" v="306" actId="20577"/>
          <ac:spMkLst>
            <pc:docMk/>
            <pc:sldMk cId="1422873508" sldId="652"/>
            <ac:spMk id="3" creationId="{7AB4CD8A-D6E1-E979-8AB5-FC6B8EEB6AD5}"/>
          </ac:spMkLst>
        </pc:spChg>
      </pc:sldChg>
      <pc:sldChg chg="modSp add mod">
        <pc:chgData name="Jim Fleming" userId="161791bae1afb603" providerId="LiveId" clId="{8A052D2C-ABDF-B149-96C7-C8C711A51E15}" dt="2023-12-16T19:19:56.792" v="311" actId="20577"/>
        <pc:sldMkLst>
          <pc:docMk/>
          <pc:sldMk cId="1666777897" sldId="653"/>
        </pc:sldMkLst>
        <pc:spChg chg="mod">
          <ac:chgData name="Jim Fleming" userId="161791bae1afb603" providerId="LiveId" clId="{8A052D2C-ABDF-B149-96C7-C8C711A51E15}" dt="2023-12-16T19:19:56.792" v="311" actId="20577"/>
          <ac:spMkLst>
            <pc:docMk/>
            <pc:sldMk cId="1666777897" sldId="653"/>
            <ac:spMk id="3" creationId="{7AB4CD8A-D6E1-E979-8AB5-FC6B8EEB6AD5}"/>
          </ac:spMkLst>
        </pc:spChg>
      </pc:sldChg>
      <pc:sldChg chg="modSp add mod ord modShow">
        <pc:chgData name="Jim Fleming" userId="161791bae1afb603" providerId="LiveId" clId="{8A052D2C-ABDF-B149-96C7-C8C711A51E15}" dt="2023-12-16T19:26:33.387" v="331" actId="20578"/>
        <pc:sldMkLst>
          <pc:docMk/>
          <pc:sldMk cId="197750743" sldId="654"/>
        </pc:sldMkLst>
        <pc:spChg chg="mod">
          <ac:chgData name="Jim Fleming" userId="161791bae1afb603" providerId="LiveId" clId="{8A052D2C-ABDF-B149-96C7-C8C711A51E15}" dt="2023-12-16T19:25:05.874" v="330" actId="313"/>
          <ac:spMkLst>
            <pc:docMk/>
            <pc:sldMk cId="197750743" sldId="654"/>
            <ac:spMk id="14" creationId="{5F776F3F-31E1-B7AA-5D11-1AB1A9490BFE}"/>
          </ac:spMkLst>
        </pc:spChg>
      </pc:sldChg>
      <pc:sldChg chg="add ord">
        <pc:chgData name="Jim Fleming" userId="161791bae1afb603" providerId="LiveId" clId="{8A052D2C-ABDF-B149-96C7-C8C711A51E15}" dt="2023-12-16T19:28:06.226" v="339" actId="20578"/>
        <pc:sldMkLst>
          <pc:docMk/>
          <pc:sldMk cId="3957163057" sldId="655"/>
        </pc:sldMkLst>
      </pc:sldChg>
      <pc:sldChg chg="modSp add mod ord modShow">
        <pc:chgData name="Jim Fleming" userId="161791bae1afb603" providerId="LiveId" clId="{8A052D2C-ABDF-B149-96C7-C8C711A51E15}" dt="2023-12-16T19:53:43.851" v="358" actId="20577"/>
        <pc:sldMkLst>
          <pc:docMk/>
          <pc:sldMk cId="3520391036" sldId="656"/>
        </pc:sldMkLst>
        <pc:spChg chg="mod">
          <ac:chgData name="Jim Fleming" userId="161791bae1afb603" providerId="LiveId" clId="{8A052D2C-ABDF-B149-96C7-C8C711A51E15}" dt="2023-12-16T19:53:43.851" v="358" actId="20577"/>
          <ac:spMkLst>
            <pc:docMk/>
            <pc:sldMk cId="3520391036" sldId="656"/>
            <ac:spMk id="14" creationId="{5F776F3F-31E1-B7AA-5D11-1AB1A9490BFE}"/>
          </ac:spMkLst>
        </pc:spChg>
      </pc:sldChg>
      <pc:sldChg chg="add del">
        <pc:chgData name="Jim Fleming" userId="161791bae1afb603" providerId="LiveId" clId="{8A052D2C-ABDF-B149-96C7-C8C711A51E15}" dt="2023-12-16T19:53:18.400" v="347" actId="2696"/>
        <pc:sldMkLst>
          <pc:docMk/>
          <pc:sldMk cId="771359275" sldId="657"/>
        </pc:sldMkLst>
      </pc:sldChg>
      <pc:sldChg chg="modSp add mod">
        <pc:chgData name="Jim Fleming" userId="161791bae1afb603" providerId="LiveId" clId="{8A052D2C-ABDF-B149-96C7-C8C711A51E15}" dt="2023-12-16T19:53:49.397" v="359" actId="20577"/>
        <pc:sldMkLst>
          <pc:docMk/>
          <pc:sldMk cId="83043143" sldId="658"/>
        </pc:sldMkLst>
        <pc:spChg chg="mod">
          <ac:chgData name="Jim Fleming" userId="161791bae1afb603" providerId="LiveId" clId="{8A052D2C-ABDF-B149-96C7-C8C711A51E15}" dt="2023-12-16T19:53:49.397" v="359" actId="20577"/>
          <ac:spMkLst>
            <pc:docMk/>
            <pc:sldMk cId="83043143" sldId="658"/>
            <ac:spMk id="14" creationId="{5F776F3F-31E1-B7AA-5D11-1AB1A9490BFE}"/>
          </ac:spMkLst>
        </pc:spChg>
      </pc:sldChg>
      <pc:sldChg chg="add">
        <pc:chgData name="Jim Fleming" userId="161791bae1afb603" providerId="LiveId" clId="{8A052D2C-ABDF-B149-96C7-C8C711A51E15}" dt="2023-12-16T19:59:05.558" v="360" actId="2890"/>
        <pc:sldMkLst>
          <pc:docMk/>
          <pc:sldMk cId="986115001" sldId="659"/>
        </pc:sldMkLst>
      </pc:sldChg>
      <pc:sldChg chg="addSp modSp add mod">
        <pc:chgData name="Jim Fleming" userId="161791bae1afb603" providerId="LiveId" clId="{8A052D2C-ABDF-B149-96C7-C8C711A51E15}" dt="2023-12-16T20:01:43.401" v="440" actId="20577"/>
        <pc:sldMkLst>
          <pc:docMk/>
          <pc:sldMk cId="1346754096" sldId="660"/>
        </pc:sldMkLst>
        <pc:spChg chg="mod">
          <ac:chgData name="Jim Fleming" userId="161791bae1afb603" providerId="LiveId" clId="{8A052D2C-ABDF-B149-96C7-C8C711A51E15}" dt="2023-12-16T20:01:43.401" v="440" actId="20577"/>
          <ac:spMkLst>
            <pc:docMk/>
            <pc:sldMk cId="1346754096" sldId="660"/>
            <ac:spMk id="2" creationId="{1AC8C507-C381-A7EC-84C3-B88443D1F57A}"/>
          </ac:spMkLst>
        </pc:spChg>
        <pc:spChg chg="add mod">
          <ac:chgData name="Jim Fleming" userId="161791bae1afb603" providerId="LiveId" clId="{8A052D2C-ABDF-B149-96C7-C8C711A51E15}" dt="2023-12-16T20:01:39.578" v="433" actId="6549"/>
          <ac:spMkLst>
            <pc:docMk/>
            <pc:sldMk cId="1346754096" sldId="660"/>
            <ac:spMk id="3" creationId="{75A1C2EE-DFB9-4FEC-111D-1697DB357F84}"/>
          </ac:spMkLst>
        </pc:spChg>
      </pc:sldChg>
      <pc:sldChg chg="addSp modSp add mod">
        <pc:chgData name="Jim Fleming" userId="161791bae1afb603" providerId="LiveId" clId="{8A052D2C-ABDF-B149-96C7-C8C711A51E15}" dt="2023-12-16T20:03:43.719" v="447" actId="20577"/>
        <pc:sldMkLst>
          <pc:docMk/>
          <pc:sldMk cId="2605956977" sldId="661"/>
        </pc:sldMkLst>
        <pc:spChg chg="mod">
          <ac:chgData name="Jim Fleming" userId="161791bae1afb603" providerId="LiveId" clId="{8A052D2C-ABDF-B149-96C7-C8C711A51E15}" dt="2023-12-16T20:03:43.719" v="447" actId="20577"/>
          <ac:spMkLst>
            <pc:docMk/>
            <pc:sldMk cId="2605956977" sldId="661"/>
            <ac:spMk id="2" creationId="{1AC8C507-C381-A7EC-84C3-B88443D1F57A}"/>
          </ac:spMkLst>
        </pc:spChg>
        <pc:spChg chg="add mod">
          <ac:chgData name="Jim Fleming" userId="161791bae1afb603" providerId="LiveId" clId="{8A052D2C-ABDF-B149-96C7-C8C711A51E15}" dt="2023-12-16T20:03:41.284" v="444" actId="20577"/>
          <ac:spMkLst>
            <pc:docMk/>
            <pc:sldMk cId="2605956977" sldId="661"/>
            <ac:spMk id="3" creationId="{A4B0A699-D075-5C49-98B4-2FF6941B2C57}"/>
          </ac:spMkLst>
        </pc:spChg>
      </pc:sldChg>
      <pc:sldChg chg="addSp delSp modSp add mod">
        <pc:chgData name="Jim Fleming" userId="161791bae1afb603" providerId="LiveId" clId="{8A052D2C-ABDF-B149-96C7-C8C711A51E15}" dt="2023-12-16T20:04:31.293" v="448"/>
        <pc:sldMkLst>
          <pc:docMk/>
          <pc:sldMk cId="1015853161" sldId="662"/>
        </pc:sldMkLst>
        <pc:spChg chg="mod">
          <ac:chgData name="Jim Fleming" userId="161791bae1afb603" providerId="LiveId" clId="{8A052D2C-ABDF-B149-96C7-C8C711A51E15}" dt="2023-12-16T19:59:44.972" v="416" actId="20577"/>
          <ac:spMkLst>
            <pc:docMk/>
            <pc:sldMk cId="1015853161" sldId="662"/>
            <ac:spMk id="2" creationId="{1AC8C507-C381-A7EC-84C3-B88443D1F57A}"/>
          </ac:spMkLst>
        </pc:spChg>
        <pc:spChg chg="add del mod">
          <ac:chgData name="Jim Fleming" userId="161791bae1afb603" providerId="LiveId" clId="{8A052D2C-ABDF-B149-96C7-C8C711A51E15}" dt="2023-12-16T19:59:49.031" v="418" actId="478"/>
          <ac:spMkLst>
            <pc:docMk/>
            <pc:sldMk cId="1015853161" sldId="662"/>
            <ac:spMk id="3" creationId="{FDA38A78-5B14-F00D-D83E-208FEA5D22A9}"/>
          </ac:spMkLst>
        </pc:spChg>
        <pc:spChg chg="add mod">
          <ac:chgData name="Jim Fleming" userId="161791bae1afb603" providerId="LiveId" clId="{8A052D2C-ABDF-B149-96C7-C8C711A51E15}" dt="2023-12-16T20:04:31.293" v="448"/>
          <ac:spMkLst>
            <pc:docMk/>
            <pc:sldMk cId="1015853161" sldId="662"/>
            <ac:spMk id="4" creationId="{1ED5AC1F-D4B9-E418-FF9B-CB45A94B244E}"/>
          </ac:spMkLst>
        </pc:spChg>
      </pc:sldChg>
      <pc:sldChg chg="modSp add mod">
        <pc:chgData name="Jim Fleming" userId="161791bae1afb603" providerId="LiveId" clId="{8A052D2C-ABDF-B149-96C7-C8C711A51E15}" dt="2023-12-16T20:12:03.506" v="466" actId="20577"/>
        <pc:sldMkLst>
          <pc:docMk/>
          <pc:sldMk cId="902938252" sldId="663"/>
        </pc:sldMkLst>
        <pc:spChg chg="mod">
          <ac:chgData name="Jim Fleming" userId="161791bae1afb603" providerId="LiveId" clId="{8A052D2C-ABDF-B149-96C7-C8C711A51E15}" dt="2023-12-16T20:12:03.506" v="466" actId="20577"/>
          <ac:spMkLst>
            <pc:docMk/>
            <pc:sldMk cId="902938252" sldId="663"/>
            <ac:spMk id="14" creationId="{5F776F3F-31E1-B7AA-5D11-1AB1A9490BFE}"/>
          </ac:spMkLst>
        </pc:spChg>
      </pc:sldChg>
      <pc:sldChg chg="modSp add mod ord modShow">
        <pc:chgData name="Jim Fleming" userId="161791bae1afb603" providerId="LiveId" clId="{8A052D2C-ABDF-B149-96C7-C8C711A51E15}" dt="2023-12-16T20:16:59.216" v="473" actId="20577"/>
        <pc:sldMkLst>
          <pc:docMk/>
          <pc:sldMk cId="2905059870" sldId="664"/>
        </pc:sldMkLst>
        <pc:spChg chg="mod">
          <ac:chgData name="Jim Fleming" userId="161791bae1afb603" providerId="LiveId" clId="{8A052D2C-ABDF-B149-96C7-C8C711A51E15}" dt="2023-12-16T20:16:59.216" v="473" actId="20577"/>
          <ac:spMkLst>
            <pc:docMk/>
            <pc:sldMk cId="2905059870" sldId="664"/>
            <ac:spMk id="14" creationId="{5F776F3F-31E1-B7AA-5D11-1AB1A9490BFE}"/>
          </ac:spMkLst>
        </pc:spChg>
      </pc:sldChg>
    </pc:docChg>
  </pc:docChgLst>
  <pc:docChgLst>
    <pc:chgData name="Jim Fleming" userId="161791bae1afb603" providerId="LiveId" clId="{10F1BE37-3021-0445-8BE8-026D7FCB86B5}"/>
    <pc:docChg chg="custSel addSld delSld modSld sldOrd">
      <pc:chgData name="Jim Fleming" userId="161791bae1afb603" providerId="LiveId" clId="{10F1BE37-3021-0445-8BE8-026D7FCB86B5}" dt="2023-10-08T01:28:02.820" v="132" actId="2696"/>
      <pc:docMkLst>
        <pc:docMk/>
      </pc:docMkLst>
      <pc:sldChg chg="modSp mod">
        <pc:chgData name="Jim Fleming" userId="161791bae1afb603" providerId="LiveId" clId="{10F1BE37-3021-0445-8BE8-026D7FCB86B5}" dt="2023-10-08T01:05:42.661" v="18" actId="14100"/>
        <pc:sldMkLst>
          <pc:docMk/>
          <pc:sldMk cId="95395388" sldId="487"/>
        </pc:sldMkLst>
        <pc:spChg chg="mod">
          <ac:chgData name="Jim Fleming" userId="161791bae1afb603" providerId="LiveId" clId="{10F1BE37-3021-0445-8BE8-026D7FCB86B5}" dt="2023-10-08T01:05:35.652" v="16" actId="20577"/>
          <ac:spMkLst>
            <pc:docMk/>
            <pc:sldMk cId="95395388" sldId="487"/>
            <ac:spMk id="2" creationId="{1AC8C507-C381-A7EC-84C3-B88443D1F57A}"/>
          </ac:spMkLst>
        </pc:spChg>
        <pc:spChg chg="mod">
          <ac:chgData name="Jim Fleming" userId="161791bae1afb603" providerId="LiveId" clId="{10F1BE37-3021-0445-8BE8-026D7FCB86B5}" dt="2023-10-08T01:05:42.661" v="18" actId="14100"/>
          <ac:spMkLst>
            <pc:docMk/>
            <pc:sldMk cId="95395388" sldId="487"/>
            <ac:spMk id="5" creationId="{FDC8D6C2-5F52-D34B-23A0-601FDE73D0F9}"/>
          </ac:spMkLst>
        </pc:spChg>
      </pc:sldChg>
      <pc:sldChg chg="del">
        <pc:chgData name="Jim Fleming" userId="161791bae1afb603" providerId="LiveId" clId="{10F1BE37-3021-0445-8BE8-026D7FCB86B5}" dt="2023-10-08T01:05:54.469" v="23" actId="2696"/>
        <pc:sldMkLst>
          <pc:docMk/>
          <pc:sldMk cId="1321751761" sldId="491"/>
        </pc:sldMkLst>
      </pc:sldChg>
      <pc:sldChg chg="modSp del mod">
        <pc:chgData name="Jim Fleming" userId="161791bae1afb603" providerId="LiveId" clId="{10F1BE37-3021-0445-8BE8-026D7FCB86B5}" dt="2023-10-08T01:21:54.434" v="123" actId="2696"/>
        <pc:sldMkLst>
          <pc:docMk/>
          <pc:sldMk cId="585080306" sldId="521"/>
        </pc:sldMkLst>
        <pc:spChg chg="mod">
          <ac:chgData name="Jim Fleming" userId="161791bae1afb603" providerId="LiveId" clId="{10F1BE37-3021-0445-8BE8-026D7FCB86B5}" dt="2023-10-08T01:04:44.405" v="5" actId="20577"/>
          <ac:spMkLst>
            <pc:docMk/>
            <pc:sldMk cId="585080306" sldId="521"/>
            <ac:spMk id="2" creationId="{1AC8C507-C381-A7EC-84C3-B88443D1F57A}"/>
          </ac:spMkLst>
        </pc:spChg>
      </pc:sldChg>
      <pc:sldChg chg="del">
        <pc:chgData name="Jim Fleming" userId="161791bae1afb603" providerId="LiveId" clId="{10F1BE37-3021-0445-8BE8-026D7FCB86B5}" dt="2023-10-08T01:05:48.898" v="19" actId="2696"/>
        <pc:sldMkLst>
          <pc:docMk/>
          <pc:sldMk cId="3985397852" sldId="531"/>
        </pc:sldMkLst>
      </pc:sldChg>
      <pc:sldChg chg="del">
        <pc:chgData name="Jim Fleming" userId="161791bae1afb603" providerId="LiveId" clId="{10F1BE37-3021-0445-8BE8-026D7FCB86B5}" dt="2023-10-08T01:05:49.749" v="20" actId="2696"/>
        <pc:sldMkLst>
          <pc:docMk/>
          <pc:sldMk cId="1040975170" sldId="532"/>
        </pc:sldMkLst>
      </pc:sldChg>
      <pc:sldChg chg="del">
        <pc:chgData name="Jim Fleming" userId="161791bae1afb603" providerId="LiveId" clId="{10F1BE37-3021-0445-8BE8-026D7FCB86B5}" dt="2023-10-08T01:05:51.257" v="21" actId="2696"/>
        <pc:sldMkLst>
          <pc:docMk/>
          <pc:sldMk cId="2800853017" sldId="533"/>
        </pc:sldMkLst>
      </pc:sldChg>
      <pc:sldChg chg="del">
        <pc:chgData name="Jim Fleming" userId="161791bae1afb603" providerId="LiveId" clId="{10F1BE37-3021-0445-8BE8-026D7FCB86B5}" dt="2023-10-08T01:05:53.316" v="22" actId="2696"/>
        <pc:sldMkLst>
          <pc:docMk/>
          <pc:sldMk cId="1391293919" sldId="536"/>
        </pc:sldMkLst>
      </pc:sldChg>
      <pc:sldChg chg="del">
        <pc:chgData name="Jim Fleming" userId="161791bae1afb603" providerId="LiveId" clId="{10F1BE37-3021-0445-8BE8-026D7FCB86B5}" dt="2023-10-08T01:05:57.910" v="25" actId="2696"/>
        <pc:sldMkLst>
          <pc:docMk/>
          <pc:sldMk cId="3549934985" sldId="537"/>
        </pc:sldMkLst>
      </pc:sldChg>
      <pc:sldChg chg="del">
        <pc:chgData name="Jim Fleming" userId="161791bae1afb603" providerId="LiveId" clId="{10F1BE37-3021-0445-8BE8-026D7FCB86B5}" dt="2023-10-08T01:05:58.846" v="26" actId="2696"/>
        <pc:sldMkLst>
          <pc:docMk/>
          <pc:sldMk cId="1797093622" sldId="538"/>
        </pc:sldMkLst>
      </pc:sldChg>
      <pc:sldChg chg="del">
        <pc:chgData name="Jim Fleming" userId="161791bae1afb603" providerId="LiveId" clId="{10F1BE37-3021-0445-8BE8-026D7FCB86B5}" dt="2023-10-08T01:06:01.162" v="28" actId="2696"/>
        <pc:sldMkLst>
          <pc:docMk/>
          <pc:sldMk cId="3433638524" sldId="539"/>
        </pc:sldMkLst>
      </pc:sldChg>
      <pc:sldChg chg="del">
        <pc:chgData name="Jim Fleming" userId="161791bae1afb603" providerId="LiveId" clId="{10F1BE37-3021-0445-8BE8-026D7FCB86B5}" dt="2023-10-08T01:06:03.044" v="29" actId="2696"/>
        <pc:sldMkLst>
          <pc:docMk/>
          <pc:sldMk cId="485338254" sldId="543"/>
        </pc:sldMkLst>
      </pc:sldChg>
      <pc:sldChg chg="del">
        <pc:chgData name="Jim Fleming" userId="161791bae1afb603" providerId="LiveId" clId="{10F1BE37-3021-0445-8BE8-026D7FCB86B5}" dt="2023-10-08T01:06:22.869" v="33" actId="2696"/>
        <pc:sldMkLst>
          <pc:docMk/>
          <pc:sldMk cId="2568498572" sldId="544"/>
        </pc:sldMkLst>
      </pc:sldChg>
      <pc:sldChg chg="modSp mod ord">
        <pc:chgData name="Jim Fleming" userId="161791bae1afb603" providerId="LiveId" clId="{10F1BE37-3021-0445-8BE8-026D7FCB86B5}" dt="2023-10-08T01:20:14.306" v="114" actId="20578"/>
        <pc:sldMkLst>
          <pc:docMk/>
          <pc:sldMk cId="3656160492" sldId="545"/>
        </pc:sldMkLst>
        <pc:spChg chg="mod">
          <ac:chgData name="Jim Fleming" userId="161791bae1afb603" providerId="LiveId" clId="{10F1BE37-3021-0445-8BE8-026D7FCB86B5}" dt="2023-10-08T01:07:48.050" v="40" actId="20577"/>
          <ac:spMkLst>
            <pc:docMk/>
            <pc:sldMk cId="3656160492" sldId="545"/>
            <ac:spMk id="14" creationId="{5F776F3F-31E1-B7AA-5D11-1AB1A9490BFE}"/>
          </ac:spMkLst>
        </pc:spChg>
      </pc:sldChg>
      <pc:sldChg chg="modSp mod ord">
        <pc:chgData name="Jim Fleming" userId="161791bae1afb603" providerId="LiveId" clId="{10F1BE37-3021-0445-8BE8-026D7FCB86B5}" dt="2023-10-08T01:21:08.778" v="118" actId="20578"/>
        <pc:sldMkLst>
          <pc:docMk/>
          <pc:sldMk cId="3815720884" sldId="546"/>
        </pc:sldMkLst>
        <pc:spChg chg="mod">
          <ac:chgData name="Jim Fleming" userId="161791bae1afb603" providerId="LiveId" clId="{10F1BE37-3021-0445-8BE8-026D7FCB86B5}" dt="2023-10-08T01:12:19.435" v="73" actId="20577"/>
          <ac:spMkLst>
            <pc:docMk/>
            <pc:sldMk cId="3815720884" sldId="546"/>
            <ac:spMk id="14" creationId="{5F776F3F-31E1-B7AA-5D11-1AB1A9490BFE}"/>
          </ac:spMkLst>
        </pc:spChg>
      </pc:sldChg>
      <pc:sldChg chg="modSp mod ord">
        <pc:chgData name="Jim Fleming" userId="161791bae1afb603" providerId="LiveId" clId="{10F1BE37-3021-0445-8BE8-026D7FCB86B5}" dt="2023-10-08T01:20:29.178" v="116" actId="20578"/>
        <pc:sldMkLst>
          <pc:docMk/>
          <pc:sldMk cId="1845292652" sldId="547"/>
        </pc:sldMkLst>
        <pc:spChg chg="mod">
          <ac:chgData name="Jim Fleming" userId="161791bae1afb603" providerId="LiveId" clId="{10F1BE37-3021-0445-8BE8-026D7FCB86B5}" dt="2023-10-08T01:12:54.305" v="75" actId="113"/>
          <ac:spMkLst>
            <pc:docMk/>
            <pc:sldMk cId="1845292652" sldId="547"/>
            <ac:spMk id="14" creationId="{5F776F3F-31E1-B7AA-5D11-1AB1A9490BFE}"/>
          </ac:spMkLst>
        </pc:spChg>
      </pc:sldChg>
      <pc:sldChg chg="modSp mod ord">
        <pc:chgData name="Jim Fleming" userId="161791bae1afb603" providerId="LiveId" clId="{10F1BE37-3021-0445-8BE8-026D7FCB86B5}" dt="2023-10-08T01:17:55.279" v="103" actId="20578"/>
        <pc:sldMkLst>
          <pc:docMk/>
          <pc:sldMk cId="4127736994" sldId="548"/>
        </pc:sldMkLst>
        <pc:spChg chg="mod">
          <ac:chgData name="Jim Fleming" userId="161791bae1afb603" providerId="LiveId" clId="{10F1BE37-3021-0445-8BE8-026D7FCB86B5}" dt="2023-10-08T01:13:41.569" v="77" actId="113"/>
          <ac:spMkLst>
            <pc:docMk/>
            <pc:sldMk cId="4127736994" sldId="548"/>
            <ac:spMk id="3" creationId="{7AB4CD8A-D6E1-E979-8AB5-FC6B8EEB6AD5}"/>
          </ac:spMkLst>
        </pc:spChg>
      </pc:sldChg>
      <pc:sldChg chg="modSp mod ord">
        <pc:chgData name="Jim Fleming" userId="161791bae1afb603" providerId="LiveId" clId="{10F1BE37-3021-0445-8BE8-026D7FCB86B5}" dt="2023-10-08T01:18:18.895" v="105" actId="20578"/>
        <pc:sldMkLst>
          <pc:docMk/>
          <pc:sldMk cId="2520584871" sldId="550"/>
        </pc:sldMkLst>
        <pc:spChg chg="mod">
          <ac:chgData name="Jim Fleming" userId="161791bae1afb603" providerId="LiveId" clId="{10F1BE37-3021-0445-8BE8-026D7FCB86B5}" dt="2023-10-08T01:16:59.913" v="101" actId="20577"/>
          <ac:spMkLst>
            <pc:docMk/>
            <pc:sldMk cId="2520584871" sldId="550"/>
            <ac:spMk id="14" creationId="{5F776F3F-31E1-B7AA-5D11-1AB1A9490BFE}"/>
          </ac:spMkLst>
        </pc:spChg>
      </pc:sldChg>
      <pc:sldChg chg="modSp del mod">
        <pc:chgData name="Jim Fleming" userId="161791bae1afb603" providerId="LiveId" clId="{10F1BE37-3021-0445-8BE8-026D7FCB86B5}" dt="2023-10-08T01:17:06.391" v="102" actId="2696"/>
        <pc:sldMkLst>
          <pc:docMk/>
          <pc:sldMk cId="1614688810" sldId="551"/>
        </pc:sldMkLst>
        <pc:spChg chg="mod">
          <ac:chgData name="Jim Fleming" userId="161791bae1afb603" providerId="LiveId" clId="{10F1BE37-3021-0445-8BE8-026D7FCB86B5}" dt="2023-10-08T01:06:18.426" v="32" actId="6549"/>
          <ac:spMkLst>
            <pc:docMk/>
            <pc:sldMk cId="1614688810" sldId="551"/>
            <ac:spMk id="14" creationId="{5F776F3F-31E1-B7AA-5D11-1AB1A9490BFE}"/>
          </ac:spMkLst>
        </pc:spChg>
      </pc:sldChg>
      <pc:sldChg chg="modSp add mod">
        <pc:chgData name="Jim Fleming" userId="161791bae1afb603" providerId="LiveId" clId="{10F1BE37-3021-0445-8BE8-026D7FCB86B5}" dt="2023-10-08T01:09:30.959" v="44" actId="114"/>
        <pc:sldMkLst>
          <pc:docMk/>
          <pc:sldMk cId="1593142164" sldId="552"/>
        </pc:sldMkLst>
        <pc:spChg chg="mod">
          <ac:chgData name="Jim Fleming" userId="161791bae1afb603" providerId="LiveId" clId="{10F1BE37-3021-0445-8BE8-026D7FCB86B5}" dt="2023-10-08T01:09:30.959" v="44" actId="114"/>
          <ac:spMkLst>
            <pc:docMk/>
            <pc:sldMk cId="1593142164" sldId="552"/>
            <ac:spMk id="14" creationId="{5F776F3F-31E1-B7AA-5D11-1AB1A9490BFE}"/>
          </ac:spMkLst>
        </pc:spChg>
      </pc:sldChg>
      <pc:sldChg chg="modSp add mod">
        <pc:chgData name="Jim Fleming" userId="161791bae1afb603" providerId="LiveId" clId="{10F1BE37-3021-0445-8BE8-026D7FCB86B5}" dt="2023-10-08T01:09:56.037" v="46"/>
        <pc:sldMkLst>
          <pc:docMk/>
          <pc:sldMk cId="3568619192" sldId="553"/>
        </pc:sldMkLst>
        <pc:spChg chg="mod">
          <ac:chgData name="Jim Fleming" userId="161791bae1afb603" providerId="LiveId" clId="{10F1BE37-3021-0445-8BE8-026D7FCB86B5}" dt="2023-10-08T01:09:56.037" v="46"/>
          <ac:spMkLst>
            <pc:docMk/>
            <pc:sldMk cId="3568619192" sldId="553"/>
            <ac:spMk id="14" creationId="{5F776F3F-31E1-B7AA-5D11-1AB1A9490BFE}"/>
          </ac:spMkLst>
        </pc:spChg>
      </pc:sldChg>
      <pc:sldChg chg="del">
        <pc:chgData name="Jim Fleming" userId="161791bae1afb603" providerId="LiveId" clId="{10F1BE37-3021-0445-8BE8-026D7FCB86B5}" dt="2023-10-08T01:06:26.855" v="34" actId="2696"/>
        <pc:sldMkLst>
          <pc:docMk/>
          <pc:sldMk cId="3573348780" sldId="553"/>
        </pc:sldMkLst>
      </pc:sldChg>
      <pc:sldChg chg="del">
        <pc:chgData name="Jim Fleming" userId="161791bae1afb603" providerId="LiveId" clId="{10F1BE37-3021-0445-8BE8-026D7FCB86B5}" dt="2023-10-08T01:06:34.038" v="36" actId="2696"/>
        <pc:sldMkLst>
          <pc:docMk/>
          <pc:sldMk cId="3784631771" sldId="554"/>
        </pc:sldMkLst>
      </pc:sldChg>
      <pc:sldChg chg="modSp add mod">
        <pc:chgData name="Jim Fleming" userId="161791bae1afb603" providerId="LiveId" clId="{10F1BE37-3021-0445-8BE8-026D7FCB86B5}" dt="2023-10-08T01:26:49.605" v="130" actId="114"/>
        <pc:sldMkLst>
          <pc:docMk/>
          <pc:sldMk cId="4177728732" sldId="554"/>
        </pc:sldMkLst>
        <pc:spChg chg="mod">
          <ac:chgData name="Jim Fleming" userId="161791bae1afb603" providerId="LiveId" clId="{10F1BE37-3021-0445-8BE8-026D7FCB86B5}" dt="2023-10-08T01:26:49.605" v="130" actId="114"/>
          <ac:spMkLst>
            <pc:docMk/>
            <pc:sldMk cId="4177728732" sldId="554"/>
            <ac:spMk id="14" creationId="{5F776F3F-31E1-B7AA-5D11-1AB1A9490BFE}"/>
          </ac:spMkLst>
        </pc:spChg>
      </pc:sldChg>
      <pc:sldChg chg="modSp add mod">
        <pc:chgData name="Jim Fleming" userId="161791bae1afb603" providerId="LiveId" clId="{10F1BE37-3021-0445-8BE8-026D7FCB86B5}" dt="2023-10-08T01:11:06.743" v="61" actId="20577"/>
        <pc:sldMkLst>
          <pc:docMk/>
          <pc:sldMk cId="1238143276" sldId="555"/>
        </pc:sldMkLst>
        <pc:spChg chg="mod">
          <ac:chgData name="Jim Fleming" userId="161791bae1afb603" providerId="LiveId" clId="{10F1BE37-3021-0445-8BE8-026D7FCB86B5}" dt="2023-10-08T01:11:06.743" v="61" actId="20577"/>
          <ac:spMkLst>
            <pc:docMk/>
            <pc:sldMk cId="1238143276" sldId="555"/>
            <ac:spMk id="14" creationId="{5F776F3F-31E1-B7AA-5D11-1AB1A9490BFE}"/>
          </ac:spMkLst>
        </pc:spChg>
      </pc:sldChg>
      <pc:sldChg chg="del">
        <pc:chgData name="Jim Fleming" userId="161791bae1afb603" providerId="LiveId" clId="{10F1BE37-3021-0445-8BE8-026D7FCB86B5}" dt="2023-10-08T01:05:59.757" v="27" actId="2696"/>
        <pc:sldMkLst>
          <pc:docMk/>
          <pc:sldMk cId="1298237974" sldId="555"/>
        </pc:sldMkLst>
      </pc:sldChg>
      <pc:sldChg chg="modSp add mod">
        <pc:chgData name="Jim Fleming" userId="161791bae1afb603" providerId="LiveId" clId="{10F1BE37-3021-0445-8BE8-026D7FCB86B5}" dt="2023-10-08T01:11:10.007" v="64" actId="20577"/>
        <pc:sldMkLst>
          <pc:docMk/>
          <pc:sldMk cId="1273761994" sldId="556"/>
        </pc:sldMkLst>
        <pc:spChg chg="mod">
          <ac:chgData name="Jim Fleming" userId="161791bae1afb603" providerId="LiveId" clId="{10F1BE37-3021-0445-8BE8-026D7FCB86B5}" dt="2023-10-08T01:11:10.007" v="64" actId="20577"/>
          <ac:spMkLst>
            <pc:docMk/>
            <pc:sldMk cId="1273761994" sldId="556"/>
            <ac:spMk id="14" creationId="{5F776F3F-31E1-B7AA-5D11-1AB1A9490BFE}"/>
          </ac:spMkLst>
        </pc:spChg>
      </pc:sldChg>
      <pc:sldChg chg="del">
        <pc:chgData name="Jim Fleming" userId="161791bae1afb603" providerId="LiveId" clId="{10F1BE37-3021-0445-8BE8-026D7FCB86B5}" dt="2023-10-08T01:05:56.539" v="24" actId="2696"/>
        <pc:sldMkLst>
          <pc:docMk/>
          <pc:sldMk cId="1424495844" sldId="556"/>
        </pc:sldMkLst>
      </pc:sldChg>
      <pc:sldChg chg="modSp add mod">
        <pc:chgData name="Jim Fleming" userId="161791bae1afb603" providerId="LiveId" clId="{10F1BE37-3021-0445-8BE8-026D7FCB86B5}" dt="2023-10-08T01:10:56.251" v="58" actId="20577"/>
        <pc:sldMkLst>
          <pc:docMk/>
          <pc:sldMk cId="3355254327" sldId="557"/>
        </pc:sldMkLst>
        <pc:spChg chg="mod">
          <ac:chgData name="Jim Fleming" userId="161791bae1afb603" providerId="LiveId" clId="{10F1BE37-3021-0445-8BE8-026D7FCB86B5}" dt="2023-10-08T01:10:56.251" v="58" actId="20577"/>
          <ac:spMkLst>
            <pc:docMk/>
            <pc:sldMk cId="3355254327" sldId="557"/>
            <ac:spMk id="14" creationId="{5F776F3F-31E1-B7AA-5D11-1AB1A9490BFE}"/>
          </ac:spMkLst>
        </pc:spChg>
      </pc:sldChg>
      <pc:sldChg chg="delSp modSp add mod ord">
        <pc:chgData name="Jim Fleming" userId="161791bae1afb603" providerId="LiveId" clId="{10F1BE37-3021-0445-8BE8-026D7FCB86B5}" dt="2023-10-08T01:18:09.383" v="104" actId="20578"/>
        <pc:sldMkLst>
          <pc:docMk/>
          <pc:sldMk cId="2752720607" sldId="558"/>
        </pc:sldMkLst>
        <pc:spChg chg="mod">
          <ac:chgData name="Jim Fleming" userId="161791bae1afb603" providerId="LiveId" clId="{10F1BE37-3021-0445-8BE8-026D7FCB86B5}" dt="2023-10-08T01:14:15.180" v="95"/>
          <ac:spMkLst>
            <pc:docMk/>
            <pc:sldMk cId="2752720607" sldId="558"/>
            <ac:spMk id="14" creationId="{5F776F3F-31E1-B7AA-5D11-1AB1A9490BFE}"/>
          </ac:spMkLst>
        </pc:spChg>
        <pc:picChg chg="del">
          <ac:chgData name="Jim Fleming" userId="161791bae1afb603" providerId="LiveId" clId="{10F1BE37-3021-0445-8BE8-026D7FCB86B5}" dt="2023-10-08T01:14:00.748" v="79" actId="478"/>
          <ac:picMkLst>
            <pc:docMk/>
            <pc:sldMk cId="2752720607" sldId="558"/>
            <ac:picMk id="24578" creationId="{83398803-EC35-3222-67F4-76DB31F71A90}"/>
          </ac:picMkLst>
        </pc:picChg>
      </pc:sldChg>
      <pc:sldChg chg="modSp add mod ord">
        <pc:chgData name="Jim Fleming" userId="161791bae1afb603" providerId="LiveId" clId="{10F1BE37-3021-0445-8BE8-026D7FCB86B5}" dt="2023-10-08T01:18:18.895" v="105" actId="20578"/>
        <pc:sldMkLst>
          <pc:docMk/>
          <pc:sldMk cId="1404910250" sldId="559"/>
        </pc:sldMkLst>
        <pc:spChg chg="mod">
          <ac:chgData name="Jim Fleming" userId="161791bae1afb603" providerId="LiveId" clId="{10F1BE37-3021-0445-8BE8-026D7FCB86B5}" dt="2023-10-08T01:16:55.910" v="100" actId="6549"/>
          <ac:spMkLst>
            <pc:docMk/>
            <pc:sldMk cId="1404910250" sldId="559"/>
            <ac:spMk id="14" creationId="{5F776F3F-31E1-B7AA-5D11-1AB1A9490BFE}"/>
          </ac:spMkLst>
        </pc:spChg>
      </pc:sldChg>
      <pc:sldChg chg="add del">
        <pc:chgData name="Jim Fleming" userId="161791bae1afb603" providerId="LiveId" clId="{10F1BE37-3021-0445-8BE8-026D7FCB86B5}" dt="2023-10-08T01:21:54.994" v="124" actId="2696"/>
        <pc:sldMkLst>
          <pc:docMk/>
          <pc:sldMk cId="2829089783" sldId="560"/>
        </pc:sldMkLst>
      </pc:sldChg>
      <pc:sldChg chg="add del ord">
        <pc:chgData name="Jim Fleming" userId="161791bae1afb603" providerId="LiveId" clId="{10F1BE37-3021-0445-8BE8-026D7FCB86B5}" dt="2023-10-08T01:28:02.820" v="132" actId="2696"/>
        <pc:sldMkLst>
          <pc:docMk/>
          <pc:sldMk cId="4104380233" sldId="561"/>
        </pc:sldMkLst>
      </pc:sldChg>
      <pc:sldChg chg="add del replId">
        <pc:chgData name="Jim Fleming" userId="161791bae1afb603" providerId="LiveId" clId="{10F1BE37-3021-0445-8BE8-026D7FCB86B5}" dt="2023-10-08T01:21:55.533" v="125" actId="2696"/>
        <pc:sldMkLst>
          <pc:docMk/>
          <pc:sldMk cId="351749942" sldId="562"/>
        </pc:sldMkLst>
      </pc:sldChg>
      <pc:sldChg chg="add">
        <pc:chgData name="Jim Fleming" userId="161791bae1afb603" providerId="LiveId" clId="{10F1BE37-3021-0445-8BE8-026D7FCB86B5}" dt="2023-10-08T01:18:27.830" v="108" actId="2890"/>
        <pc:sldMkLst>
          <pc:docMk/>
          <pc:sldMk cId="270792197" sldId="563"/>
        </pc:sldMkLst>
      </pc:sldChg>
      <pc:sldChg chg="add ord replId">
        <pc:chgData name="Jim Fleming" userId="161791bae1afb603" providerId="LiveId" clId="{10F1BE37-3021-0445-8BE8-026D7FCB86B5}" dt="2023-10-08T01:21:19.273" v="121" actId="20578"/>
        <pc:sldMkLst>
          <pc:docMk/>
          <pc:sldMk cId="2692311070" sldId="564"/>
        </pc:sldMkLst>
      </pc:sldChg>
      <pc:sldChg chg="add del ord replId">
        <pc:chgData name="Jim Fleming" userId="161791bae1afb603" providerId="LiveId" clId="{10F1BE37-3021-0445-8BE8-026D7FCB86B5}" dt="2023-10-08T01:25:32.098" v="129" actId="2696"/>
        <pc:sldMkLst>
          <pc:docMk/>
          <pc:sldMk cId="1177617697" sldId="565"/>
        </pc:sldMkLst>
      </pc:sldChg>
      <pc:sldChg chg="add ord replId">
        <pc:chgData name="Jim Fleming" userId="161791bae1afb603" providerId="LiveId" clId="{10F1BE37-3021-0445-8BE8-026D7FCB86B5}" dt="2023-10-08T01:21:15.138" v="120" actId="20578"/>
        <pc:sldMkLst>
          <pc:docMk/>
          <pc:sldMk cId="2193666224" sldId="566"/>
        </pc:sldMkLst>
      </pc:sldChg>
      <pc:sldChg chg="add ord">
        <pc:chgData name="Jim Fleming" userId="161791bae1afb603" providerId="LiveId" clId="{10F1BE37-3021-0445-8BE8-026D7FCB86B5}" dt="2023-10-08T01:18:37.191" v="110" actId="20578"/>
        <pc:sldMkLst>
          <pc:docMk/>
          <pc:sldMk cId="137352595" sldId="567"/>
        </pc:sldMkLst>
      </pc:sldChg>
      <pc:sldChg chg="add del ord replId">
        <pc:chgData name="Jim Fleming" userId="161791bae1afb603" providerId="LiveId" clId="{10F1BE37-3021-0445-8BE8-026D7FCB86B5}" dt="2023-10-08T01:27:02.601" v="131" actId="2696"/>
        <pc:sldMkLst>
          <pc:docMk/>
          <pc:sldMk cId="2279701616" sldId="568"/>
        </pc:sldMkLst>
      </pc:sldChg>
      <pc:sldChg chg="add ord replId">
        <pc:chgData name="Jim Fleming" userId="161791bae1afb603" providerId="LiveId" clId="{10F1BE37-3021-0445-8BE8-026D7FCB86B5}" dt="2023-10-08T01:18:41.498" v="111" actId="20578"/>
        <pc:sldMkLst>
          <pc:docMk/>
          <pc:sldMk cId="1305443607" sldId="569"/>
        </pc:sldMkLst>
      </pc:sldChg>
      <pc:sldChg chg="add del ord replId">
        <pc:chgData name="Jim Fleming" userId="161791bae1afb603" providerId="LiveId" clId="{10F1BE37-3021-0445-8BE8-026D7FCB86B5}" dt="2023-10-08T01:25:07.348" v="128" actId="2696"/>
        <pc:sldMkLst>
          <pc:docMk/>
          <pc:sldMk cId="1650976137" sldId="570"/>
        </pc:sldMkLst>
      </pc:sldChg>
      <pc:sldChg chg="add ord replId">
        <pc:chgData name="Jim Fleming" userId="161791bae1afb603" providerId="LiveId" clId="{10F1BE37-3021-0445-8BE8-026D7FCB86B5}" dt="2023-10-08T01:20:19.858" v="115" actId="20578"/>
        <pc:sldMkLst>
          <pc:docMk/>
          <pc:sldMk cId="3201083753" sldId="571"/>
        </pc:sldMkLst>
      </pc:sldChg>
      <pc:sldChg chg="add ord replId">
        <pc:chgData name="Jim Fleming" userId="161791bae1afb603" providerId="LiveId" clId="{10F1BE37-3021-0445-8BE8-026D7FCB86B5}" dt="2023-10-08T01:20:44.578" v="117" actId="20578"/>
        <pc:sldMkLst>
          <pc:docMk/>
          <pc:sldMk cId="160955414" sldId="572"/>
        </pc:sldMkLst>
      </pc:sldChg>
      <pc:sldChg chg="add ord">
        <pc:chgData name="Jim Fleming" userId="161791bae1afb603" providerId="LiveId" clId="{10F1BE37-3021-0445-8BE8-026D7FCB86B5}" dt="2023-10-08T01:22:04.043" v="127" actId="20578"/>
        <pc:sldMkLst>
          <pc:docMk/>
          <pc:sldMk cId="2187300002" sldId="573"/>
        </pc:sldMkLst>
      </pc:sldChg>
    </pc:docChg>
  </pc:docChgLst>
  <pc:docChgLst>
    <pc:chgData name="Jim Fleming" userId="161791bae1afb603" providerId="LiveId" clId="{3A94EC96-952C-ED41-BA3A-E89B26CF9742}"/>
    <pc:docChg chg="custSel addSld delSld modSld sldOrd">
      <pc:chgData name="Jim Fleming" userId="161791bae1afb603" providerId="LiveId" clId="{3A94EC96-952C-ED41-BA3A-E89B26CF9742}" dt="2024-02-10T14:09:10.370" v="133" actId="478"/>
      <pc:docMkLst>
        <pc:docMk/>
      </pc:docMkLst>
      <pc:sldChg chg="delSp add mod">
        <pc:chgData name="Jim Fleming" userId="161791bae1afb603" providerId="LiveId" clId="{3A94EC96-952C-ED41-BA3A-E89B26CF9742}" dt="2024-02-10T14:09:10.370" v="133" actId="478"/>
        <pc:sldMkLst>
          <pc:docMk/>
          <pc:sldMk cId="1321751761" sldId="491"/>
        </pc:sldMkLst>
        <pc:picChg chg="del">
          <ac:chgData name="Jim Fleming" userId="161791bae1afb603" providerId="LiveId" clId="{3A94EC96-952C-ED41-BA3A-E89B26CF9742}" dt="2024-02-10T14:09:10.370" v="133" actId="478"/>
          <ac:picMkLst>
            <pc:docMk/>
            <pc:sldMk cId="1321751761" sldId="491"/>
            <ac:picMk id="5" creationId="{3A76972D-22C4-F901-AF69-A66D2D1DD233}"/>
          </ac:picMkLst>
        </pc:picChg>
      </pc:sldChg>
      <pc:sldChg chg="addSp delSp modSp add mod">
        <pc:chgData name="Jim Fleming" userId="161791bae1afb603" providerId="LiveId" clId="{3A94EC96-952C-ED41-BA3A-E89B26CF9742}" dt="2024-02-10T14:08:59.594" v="132" actId="478"/>
        <pc:sldMkLst>
          <pc:docMk/>
          <pc:sldMk cId="1424495844" sldId="556"/>
        </pc:sldMkLst>
        <pc:picChg chg="add mod">
          <ac:chgData name="Jim Fleming" userId="161791bae1afb603" providerId="LiveId" clId="{3A94EC96-952C-ED41-BA3A-E89B26CF9742}" dt="2024-02-10T14:08:41.287" v="131"/>
          <ac:picMkLst>
            <pc:docMk/>
            <pc:sldMk cId="1424495844" sldId="556"/>
            <ac:picMk id="2" creationId="{7B23E8AE-D740-E26D-0C37-059EEBB52ECB}"/>
          </ac:picMkLst>
        </pc:picChg>
        <pc:picChg chg="del">
          <ac:chgData name="Jim Fleming" userId="161791bae1afb603" providerId="LiveId" clId="{3A94EC96-952C-ED41-BA3A-E89B26CF9742}" dt="2024-02-10T14:08:59.594" v="132" actId="478"/>
          <ac:picMkLst>
            <pc:docMk/>
            <pc:sldMk cId="1424495844" sldId="556"/>
            <ac:picMk id="5" creationId="{3A76972D-22C4-F901-AF69-A66D2D1DD233}"/>
          </ac:picMkLst>
        </pc:picChg>
        <pc:picChg chg="del">
          <ac:chgData name="Jim Fleming" userId="161791bae1afb603" providerId="LiveId" clId="{3A94EC96-952C-ED41-BA3A-E89B26CF9742}" dt="2024-02-10T14:08:40.936" v="130" actId="478"/>
          <ac:picMkLst>
            <pc:docMk/>
            <pc:sldMk cId="1424495844" sldId="556"/>
            <ac:picMk id="2050" creationId="{7C4D0226-4B86-A5A3-3507-BFD0274CD8A6}"/>
          </ac:picMkLst>
        </pc:picChg>
      </pc:sldChg>
      <pc:sldChg chg="modSp mod">
        <pc:chgData name="Jim Fleming" userId="161791bae1afb603" providerId="LiveId" clId="{3A94EC96-952C-ED41-BA3A-E89B26CF9742}" dt="2024-02-10T13:54:17.145" v="15" actId="14100"/>
        <pc:sldMkLst>
          <pc:docMk/>
          <pc:sldMk cId="189513369" sldId="583"/>
        </pc:sldMkLst>
        <pc:spChg chg="mod">
          <ac:chgData name="Jim Fleming" userId="161791bae1afb603" providerId="LiveId" clId="{3A94EC96-952C-ED41-BA3A-E89B26CF9742}" dt="2024-02-10T13:53:58.016" v="13" actId="20577"/>
          <ac:spMkLst>
            <pc:docMk/>
            <pc:sldMk cId="189513369" sldId="583"/>
            <ac:spMk id="2" creationId="{1AC8C507-C381-A7EC-84C3-B88443D1F57A}"/>
          </ac:spMkLst>
        </pc:spChg>
        <pc:spChg chg="mod">
          <ac:chgData name="Jim Fleming" userId="161791bae1afb603" providerId="LiveId" clId="{3A94EC96-952C-ED41-BA3A-E89B26CF9742}" dt="2024-02-10T13:54:17.145" v="15" actId="14100"/>
          <ac:spMkLst>
            <pc:docMk/>
            <pc:sldMk cId="189513369" sldId="583"/>
            <ac:spMk id="5" creationId="{FDC8D6C2-5F52-D34B-23A0-601FDE73D0F9}"/>
          </ac:spMkLst>
        </pc:spChg>
      </pc:sldChg>
      <pc:sldChg chg="modSp mod">
        <pc:chgData name="Jim Fleming" userId="161791bae1afb603" providerId="LiveId" clId="{3A94EC96-952C-ED41-BA3A-E89B26CF9742}" dt="2024-02-10T13:53:51.588" v="10" actId="6549"/>
        <pc:sldMkLst>
          <pc:docMk/>
          <pc:sldMk cId="111229696" sldId="648"/>
        </pc:sldMkLst>
        <pc:spChg chg="mod">
          <ac:chgData name="Jim Fleming" userId="161791bae1afb603" providerId="LiveId" clId="{3A94EC96-952C-ED41-BA3A-E89B26CF9742}" dt="2024-02-10T13:53:51.588" v="10" actId="6549"/>
          <ac:spMkLst>
            <pc:docMk/>
            <pc:sldMk cId="111229696" sldId="648"/>
            <ac:spMk id="2" creationId="{1AC8C507-C381-A7EC-84C3-B88443D1F57A}"/>
          </ac:spMkLst>
        </pc:spChg>
      </pc:sldChg>
      <pc:sldChg chg="del">
        <pc:chgData name="Jim Fleming" userId="161791bae1afb603" providerId="LiveId" clId="{3A94EC96-952C-ED41-BA3A-E89B26CF9742}" dt="2024-02-10T13:54:23.432" v="17" actId="2696"/>
        <pc:sldMkLst>
          <pc:docMk/>
          <pc:sldMk cId="4120173723" sldId="650"/>
        </pc:sldMkLst>
      </pc:sldChg>
      <pc:sldChg chg="del">
        <pc:chgData name="Jim Fleming" userId="161791bae1afb603" providerId="LiveId" clId="{3A94EC96-952C-ED41-BA3A-E89B26CF9742}" dt="2024-02-10T13:54:25.181" v="19" actId="2696"/>
        <pc:sldMkLst>
          <pc:docMk/>
          <pc:sldMk cId="1088369182" sldId="651"/>
        </pc:sldMkLst>
      </pc:sldChg>
      <pc:sldChg chg="del">
        <pc:chgData name="Jim Fleming" userId="161791bae1afb603" providerId="LiveId" clId="{3A94EC96-952C-ED41-BA3A-E89B26CF9742}" dt="2024-02-10T13:54:27.585" v="21" actId="2696"/>
        <pc:sldMkLst>
          <pc:docMk/>
          <pc:sldMk cId="501681668" sldId="652"/>
        </pc:sldMkLst>
      </pc:sldChg>
      <pc:sldChg chg="del">
        <pc:chgData name="Jim Fleming" userId="161791bae1afb603" providerId="LiveId" clId="{3A94EC96-952C-ED41-BA3A-E89B26CF9742}" dt="2024-02-10T13:54:30.951" v="23" actId="2696"/>
        <pc:sldMkLst>
          <pc:docMk/>
          <pc:sldMk cId="4225023097" sldId="653"/>
        </pc:sldMkLst>
      </pc:sldChg>
      <pc:sldChg chg="del">
        <pc:chgData name="Jim Fleming" userId="161791bae1afb603" providerId="LiveId" clId="{3A94EC96-952C-ED41-BA3A-E89B26CF9742}" dt="2024-02-10T13:54:31.453" v="24" actId="2696"/>
        <pc:sldMkLst>
          <pc:docMk/>
          <pc:sldMk cId="337362603" sldId="654"/>
        </pc:sldMkLst>
      </pc:sldChg>
      <pc:sldChg chg="modSp mod">
        <pc:chgData name="Jim Fleming" userId="161791bae1afb603" providerId="LiveId" clId="{3A94EC96-952C-ED41-BA3A-E89B26CF9742}" dt="2024-02-10T13:55:13.287" v="34" actId="20577"/>
        <pc:sldMkLst>
          <pc:docMk/>
          <pc:sldMk cId="3271848622" sldId="655"/>
        </pc:sldMkLst>
        <pc:spChg chg="mod">
          <ac:chgData name="Jim Fleming" userId="161791bae1afb603" providerId="LiveId" clId="{3A94EC96-952C-ED41-BA3A-E89B26CF9742}" dt="2024-02-10T13:55:13.287" v="34" actId="20577"/>
          <ac:spMkLst>
            <pc:docMk/>
            <pc:sldMk cId="3271848622" sldId="655"/>
            <ac:spMk id="3" creationId="{B98B9FA3-7A2E-966B-BDC6-DE9716CDA9A0}"/>
          </ac:spMkLst>
        </pc:spChg>
      </pc:sldChg>
      <pc:sldChg chg="del">
        <pc:chgData name="Jim Fleming" userId="161791bae1afb603" providerId="LiveId" clId="{3A94EC96-952C-ED41-BA3A-E89B26CF9742}" dt="2024-02-10T13:54:22.507" v="16" actId="2696"/>
        <pc:sldMkLst>
          <pc:docMk/>
          <pc:sldMk cId="48545113" sldId="656"/>
        </pc:sldMkLst>
      </pc:sldChg>
      <pc:sldChg chg="modSp add mod ord modShow">
        <pc:chgData name="Jim Fleming" userId="161791bae1afb603" providerId="LiveId" clId="{3A94EC96-952C-ED41-BA3A-E89B26CF9742}" dt="2024-02-10T13:56:51.605" v="122" actId="114"/>
        <pc:sldMkLst>
          <pc:docMk/>
          <pc:sldMk cId="1646452653" sldId="656"/>
        </pc:sldMkLst>
        <pc:spChg chg="mod">
          <ac:chgData name="Jim Fleming" userId="161791bae1afb603" providerId="LiveId" clId="{3A94EC96-952C-ED41-BA3A-E89B26CF9742}" dt="2024-02-10T13:56:51.605" v="122" actId="114"/>
          <ac:spMkLst>
            <pc:docMk/>
            <pc:sldMk cId="1646452653" sldId="656"/>
            <ac:spMk id="14" creationId="{10E33D72-F371-D5AB-4235-6C9AB4294C13}"/>
          </ac:spMkLst>
        </pc:spChg>
      </pc:sldChg>
      <pc:sldChg chg="del">
        <pc:chgData name="Jim Fleming" userId="161791bae1afb603" providerId="LiveId" clId="{3A94EC96-952C-ED41-BA3A-E89B26CF9742}" dt="2024-02-10T13:54:24.415" v="18" actId="2696"/>
        <pc:sldMkLst>
          <pc:docMk/>
          <pc:sldMk cId="3352946960" sldId="657"/>
        </pc:sldMkLst>
      </pc:sldChg>
      <pc:sldChg chg="add ord">
        <pc:chgData name="Jim Fleming" userId="161791bae1afb603" providerId="LiveId" clId="{3A94EC96-952C-ED41-BA3A-E89B26CF9742}" dt="2024-02-10T13:59:12.918" v="125" actId="20578"/>
        <pc:sldMkLst>
          <pc:docMk/>
          <pc:sldMk cId="4050988270" sldId="657"/>
        </pc:sldMkLst>
      </pc:sldChg>
      <pc:sldChg chg="add ord">
        <pc:chgData name="Jim Fleming" userId="161791bae1afb603" providerId="LiveId" clId="{3A94EC96-952C-ED41-BA3A-E89B26CF9742}" dt="2024-02-10T13:59:17.069" v="127" actId="20578"/>
        <pc:sldMkLst>
          <pc:docMk/>
          <pc:sldMk cId="1843317052" sldId="658"/>
        </pc:sldMkLst>
      </pc:sldChg>
      <pc:sldChg chg="del">
        <pc:chgData name="Jim Fleming" userId="161791bae1afb603" providerId="LiveId" clId="{3A94EC96-952C-ED41-BA3A-E89B26CF9742}" dt="2024-02-10T13:54:25.936" v="20" actId="2696"/>
        <pc:sldMkLst>
          <pc:docMk/>
          <pc:sldMk cId="1906283373" sldId="658"/>
        </pc:sldMkLst>
      </pc:sldChg>
      <pc:sldChg chg="del">
        <pc:chgData name="Jim Fleming" userId="161791bae1afb603" providerId="LiveId" clId="{3A94EC96-952C-ED41-BA3A-E89B26CF9742}" dt="2024-02-10T13:54:30.231" v="22" actId="2696"/>
        <pc:sldMkLst>
          <pc:docMk/>
          <pc:sldMk cId="519493701" sldId="659"/>
        </pc:sldMkLst>
      </pc:sldChg>
      <pc:sldChg chg="add ord">
        <pc:chgData name="Jim Fleming" userId="161791bae1afb603" providerId="LiveId" clId="{3A94EC96-952C-ED41-BA3A-E89B26CF9742}" dt="2024-02-10T13:59:24.725" v="129" actId="20578"/>
        <pc:sldMkLst>
          <pc:docMk/>
          <pc:sldMk cId="1118561676" sldId="659"/>
        </pc:sldMkLst>
      </pc:sldChg>
      <pc:sldChg chg="del">
        <pc:chgData name="Jim Fleming" userId="161791bae1afb603" providerId="LiveId" clId="{3A94EC96-952C-ED41-BA3A-E89B26CF9742}" dt="2024-02-10T13:54:32.280" v="25" actId="2696"/>
        <pc:sldMkLst>
          <pc:docMk/>
          <pc:sldMk cId="913838025" sldId="660"/>
        </pc:sldMkLst>
      </pc:sldChg>
    </pc:docChg>
  </pc:docChgLst>
  <pc:docChgLst>
    <pc:chgData name="Jim Fleming" userId="161791bae1afb603" providerId="LiveId" clId="{FF59776A-35A7-8E42-AC94-9E8D927758E8}"/>
    <pc:docChg chg="addSld modSld sldOrd">
      <pc:chgData name="Jim Fleming" userId="161791bae1afb603" providerId="LiveId" clId="{FF59776A-35A7-8E42-AC94-9E8D927758E8}" dt="2023-12-09T21:35:18.696" v="68" actId="20578"/>
      <pc:docMkLst>
        <pc:docMk/>
      </pc:docMkLst>
      <pc:sldChg chg="modSp mod">
        <pc:chgData name="Jim Fleming" userId="161791bae1afb603" providerId="LiveId" clId="{FF59776A-35A7-8E42-AC94-9E8D927758E8}" dt="2023-12-04T01:55:45.024" v="6" actId="14100"/>
        <pc:sldMkLst>
          <pc:docMk/>
          <pc:sldMk cId="189513369" sldId="583"/>
        </pc:sldMkLst>
        <pc:spChg chg="mod">
          <ac:chgData name="Jim Fleming" userId="161791bae1afb603" providerId="LiveId" clId="{FF59776A-35A7-8E42-AC94-9E8D927758E8}" dt="2023-12-04T01:55:36.393" v="3" actId="6549"/>
          <ac:spMkLst>
            <pc:docMk/>
            <pc:sldMk cId="189513369" sldId="583"/>
            <ac:spMk id="2" creationId="{1AC8C507-C381-A7EC-84C3-B88443D1F57A}"/>
          </ac:spMkLst>
        </pc:spChg>
        <pc:spChg chg="mod">
          <ac:chgData name="Jim Fleming" userId="161791bae1afb603" providerId="LiveId" clId="{FF59776A-35A7-8E42-AC94-9E8D927758E8}" dt="2023-12-04T01:55:45.024" v="6" actId="14100"/>
          <ac:spMkLst>
            <pc:docMk/>
            <pc:sldMk cId="189513369" sldId="583"/>
            <ac:spMk id="5" creationId="{FDC8D6C2-5F52-D34B-23A0-601FDE73D0F9}"/>
          </ac:spMkLst>
        </pc:spChg>
      </pc:sldChg>
      <pc:sldChg chg="modSp mod">
        <pc:chgData name="Jim Fleming" userId="161791bae1afb603" providerId="LiveId" clId="{FF59776A-35A7-8E42-AC94-9E8D927758E8}" dt="2023-12-04T01:55:32.378" v="1" actId="20577"/>
        <pc:sldMkLst>
          <pc:docMk/>
          <pc:sldMk cId="1168562675" sldId="631"/>
        </pc:sldMkLst>
        <pc:spChg chg="mod">
          <ac:chgData name="Jim Fleming" userId="161791bae1afb603" providerId="LiveId" clId="{FF59776A-35A7-8E42-AC94-9E8D927758E8}" dt="2023-12-04T01:55:32.378" v="1" actId="20577"/>
          <ac:spMkLst>
            <pc:docMk/>
            <pc:sldMk cId="1168562675" sldId="631"/>
            <ac:spMk id="2" creationId="{1AC8C507-C381-A7EC-84C3-B88443D1F57A}"/>
          </ac:spMkLst>
        </pc:spChg>
      </pc:sldChg>
      <pc:sldChg chg="modSp mod ord">
        <pc:chgData name="Jim Fleming" userId="161791bae1afb603" providerId="LiveId" clId="{FF59776A-35A7-8E42-AC94-9E8D927758E8}" dt="2023-12-09T21:35:18.696" v="68" actId="20578"/>
        <pc:sldMkLst>
          <pc:docMk/>
          <pc:sldMk cId="1135494223" sldId="635"/>
        </pc:sldMkLst>
        <pc:spChg chg="mod">
          <ac:chgData name="Jim Fleming" userId="161791bae1afb603" providerId="LiveId" clId="{FF59776A-35A7-8E42-AC94-9E8D927758E8}" dt="2023-12-04T01:55:55.977" v="7"/>
          <ac:spMkLst>
            <pc:docMk/>
            <pc:sldMk cId="1135494223" sldId="635"/>
            <ac:spMk id="2" creationId="{1AC8C507-C381-A7EC-84C3-B88443D1F57A}"/>
          </ac:spMkLst>
        </pc:spChg>
      </pc:sldChg>
      <pc:sldChg chg="modSp mod">
        <pc:chgData name="Jim Fleming" userId="161791bae1afb603" providerId="LiveId" clId="{FF59776A-35A7-8E42-AC94-9E8D927758E8}" dt="2023-12-04T01:55:58.472" v="8"/>
        <pc:sldMkLst>
          <pc:docMk/>
          <pc:sldMk cId="4070070019" sldId="636"/>
        </pc:sldMkLst>
        <pc:spChg chg="mod">
          <ac:chgData name="Jim Fleming" userId="161791bae1afb603" providerId="LiveId" clId="{FF59776A-35A7-8E42-AC94-9E8D927758E8}" dt="2023-12-04T01:55:58.472" v="8"/>
          <ac:spMkLst>
            <pc:docMk/>
            <pc:sldMk cId="4070070019" sldId="636"/>
            <ac:spMk id="2" creationId="{1AC8C507-C381-A7EC-84C3-B88443D1F57A}"/>
          </ac:spMkLst>
        </pc:spChg>
      </pc:sldChg>
      <pc:sldChg chg="modSp mod">
        <pc:chgData name="Jim Fleming" userId="161791bae1afb603" providerId="LiveId" clId="{FF59776A-35A7-8E42-AC94-9E8D927758E8}" dt="2023-12-04T01:56:00.849" v="9"/>
        <pc:sldMkLst>
          <pc:docMk/>
          <pc:sldMk cId="1513943954" sldId="637"/>
        </pc:sldMkLst>
        <pc:spChg chg="mod">
          <ac:chgData name="Jim Fleming" userId="161791bae1afb603" providerId="LiveId" clId="{FF59776A-35A7-8E42-AC94-9E8D927758E8}" dt="2023-12-04T01:56:00.849" v="9"/>
          <ac:spMkLst>
            <pc:docMk/>
            <pc:sldMk cId="1513943954" sldId="637"/>
            <ac:spMk id="2" creationId="{1AC8C507-C381-A7EC-84C3-B88443D1F57A}"/>
          </ac:spMkLst>
        </pc:spChg>
      </pc:sldChg>
      <pc:sldChg chg="modSp add mod ord modShow">
        <pc:chgData name="Jim Fleming" userId="161791bae1afb603" providerId="LiveId" clId="{FF59776A-35A7-8E42-AC94-9E8D927758E8}" dt="2023-12-09T21:14:48.144" v="13"/>
        <pc:sldMkLst>
          <pc:docMk/>
          <pc:sldMk cId="3823209500" sldId="638"/>
        </pc:sldMkLst>
        <pc:spChg chg="mod">
          <ac:chgData name="Jim Fleming" userId="161791bae1afb603" providerId="LiveId" clId="{FF59776A-35A7-8E42-AC94-9E8D927758E8}" dt="2023-12-09T21:14:48.144" v="13"/>
          <ac:spMkLst>
            <pc:docMk/>
            <pc:sldMk cId="3823209500" sldId="638"/>
            <ac:spMk id="14" creationId="{5F776F3F-31E1-B7AA-5D11-1AB1A9490BFE}"/>
          </ac:spMkLst>
        </pc:spChg>
      </pc:sldChg>
      <pc:sldChg chg="addSp delSp modSp add mod">
        <pc:chgData name="Jim Fleming" userId="161791bae1afb603" providerId="LiveId" clId="{FF59776A-35A7-8E42-AC94-9E8D927758E8}" dt="2023-12-09T21:25:56.810" v="64" actId="20577"/>
        <pc:sldMkLst>
          <pc:docMk/>
          <pc:sldMk cId="1987520512" sldId="639"/>
        </pc:sldMkLst>
        <pc:spChg chg="mod">
          <ac:chgData name="Jim Fleming" userId="161791bae1afb603" providerId="LiveId" clId="{FF59776A-35A7-8E42-AC94-9E8D927758E8}" dt="2023-12-09T21:25:56.810" v="64" actId="20577"/>
          <ac:spMkLst>
            <pc:docMk/>
            <pc:sldMk cId="1987520512" sldId="639"/>
            <ac:spMk id="14" creationId="{5F776F3F-31E1-B7AA-5D11-1AB1A9490BFE}"/>
          </ac:spMkLst>
        </pc:spChg>
        <pc:picChg chg="add del mod">
          <ac:chgData name="Jim Fleming" userId="161791bae1afb603" providerId="LiveId" clId="{FF59776A-35A7-8E42-AC94-9E8D927758E8}" dt="2023-12-09T21:25:02.793" v="31" actId="478"/>
          <ac:picMkLst>
            <pc:docMk/>
            <pc:sldMk cId="1987520512" sldId="639"/>
            <ac:picMk id="1026" creationId="{16C160A3-28A6-D061-7D0C-AE2422519B0E}"/>
          </ac:picMkLst>
        </pc:picChg>
        <pc:picChg chg="add mod">
          <ac:chgData name="Jim Fleming" userId="161791bae1afb603" providerId="LiveId" clId="{FF59776A-35A7-8E42-AC94-9E8D927758E8}" dt="2023-12-09T21:25:34.541" v="38" actId="1076"/>
          <ac:picMkLst>
            <pc:docMk/>
            <pc:sldMk cId="1987520512" sldId="639"/>
            <ac:picMk id="1028" creationId="{A5FBBB18-BD8E-0727-20B6-2B3B29DF0216}"/>
          </ac:picMkLst>
        </pc:picChg>
        <pc:picChg chg="del">
          <ac:chgData name="Jim Fleming" userId="161791bae1afb603" providerId="LiveId" clId="{FF59776A-35A7-8E42-AC94-9E8D927758E8}" dt="2023-12-09T21:24:03.524" v="22" actId="478"/>
          <ac:picMkLst>
            <pc:docMk/>
            <pc:sldMk cId="1987520512" sldId="639"/>
            <ac:picMk id="24578" creationId="{83398803-EC35-3222-67F4-76DB31F71A90}"/>
          </ac:picMkLst>
        </pc:picChg>
      </pc:sldChg>
      <pc:sldChg chg="add">
        <pc:chgData name="Jim Fleming" userId="161791bae1afb603" providerId="LiveId" clId="{FF59776A-35A7-8E42-AC94-9E8D927758E8}" dt="2023-12-09T21:35:12.579" v="65" actId="2890"/>
        <pc:sldMkLst>
          <pc:docMk/>
          <pc:sldMk cId="1089232977" sldId="640"/>
        </pc:sldMkLst>
      </pc:sldChg>
      <pc:sldChg chg="add ord">
        <pc:chgData name="Jim Fleming" userId="161791bae1afb603" providerId="LiveId" clId="{FF59776A-35A7-8E42-AC94-9E8D927758E8}" dt="2023-12-09T21:35:16.491" v="67" actId="20578"/>
        <pc:sldMkLst>
          <pc:docMk/>
          <pc:sldMk cId="3849771638" sldId="641"/>
        </pc:sldMkLst>
      </pc:sldChg>
    </pc:docChg>
  </pc:docChgLst>
  <pc:docChgLst>
    <pc:chgData name="Jim Fleming" userId="161791bae1afb603" providerId="LiveId" clId="{C08A07B6-A192-054A-AE80-CAA484AD0D1D}"/>
    <pc:docChg chg="undo custSel addSld delSld modSld sldOrd">
      <pc:chgData name="Jim Fleming" userId="161791bae1afb603" providerId="LiveId" clId="{C08A07B6-A192-054A-AE80-CAA484AD0D1D}" dt="2024-01-13T22:40:27.551" v="5734"/>
      <pc:docMkLst>
        <pc:docMk/>
      </pc:docMkLst>
      <pc:sldChg chg="modSp mod">
        <pc:chgData name="Jim Fleming" userId="161791bae1afb603" providerId="LiveId" clId="{C08A07B6-A192-054A-AE80-CAA484AD0D1D}" dt="2024-01-13T22:12:59.075" v="5601" actId="207"/>
        <pc:sldMkLst>
          <pc:docMk/>
          <pc:sldMk cId="1520490589" sldId="468"/>
        </pc:sldMkLst>
        <pc:spChg chg="mod">
          <ac:chgData name="Jim Fleming" userId="161791bae1afb603" providerId="LiveId" clId="{C08A07B6-A192-054A-AE80-CAA484AD0D1D}" dt="2024-01-13T22:12:59.075" v="5601" actId="207"/>
          <ac:spMkLst>
            <pc:docMk/>
            <pc:sldMk cId="1520490589" sldId="468"/>
            <ac:spMk id="3" creationId="{62B5EBAE-EEA5-52B7-A79D-B215DCDBE55D}"/>
          </ac:spMkLst>
        </pc:spChg>
      </pc:sldChg>
      <pc:sldChg chg="del">
        <pc:chgData name="Jim Fleming" userId="161791bae1afb603" providerId="LiveId" clId="{C08A07B6-A192-054A-AE80-CAA484AD0D1D}" dt="2024-01-13T21:10:24.872" v="27" actId="2696"/>
        <pc:sldMkLst>
          <pc:docMk/>
          <pc:sldMk cId="2752720607" sldId="558"/>
        </pc:sldMkLst>
      </pc:sldChg>
      <pc:sldChg chg="modSp mod">
        <pc:chgData name="Jim Fleming" userId="161791bae1afb603" providerId="LiveId" clId="{C08A07B6-A192-054A-AE80-CAA484AD0D1D}" dt="2024-01-13T21:11:11.505" v="70" actId="6549"/>
        <pc:sldMkLst>
          <pc:docMk/>
          <pc:sldMk cId="189513369" sldId="583"/>
        </pc:sldMkLst>
        <pc:spChg chg="mod">
          <ac:chgData name="Jim Fleming" userId="161791bae1afb603" providerId="LiveId" clId="{C08A07B6-A192-054A-AE80-CAA484AD0D1D}" dt="2024-01-13T21:10:49.936" v="66" actId="6549"/>
          <ac:spMkLst>
            <pc:docMk/>
            <pc:sldMk cId="189513369" sldId="583"/>
            <ac:spMk id="2" creationId="{1AC8C507-C381-A7EC-84C3-B88443D1F57A}"/>
          </ac:spMkLst>
        </pc:spChg>
        <pc:spChg chg="mod">
          <ac:chgData name="Jim Fleming" userId="161791bae1afb603" providerId="LiveId" clId="{C08A07B6-A192-054A-AE80-CAA484AD0D1D}" dt="2024-01-13T21:11:11.505" v="70" actId="6549"/>
          <ac:spMkLst>
            <pc:docMk/>
            <pc:sldMk cId="189513369" sldId="583"/>
            <ac:spMk id="5" creationId="{FDC8D6C2-5F52-D34B-23A0-601FDE73D0F9}"/>
          </ac:spMkLst>
        </pc:spChg>
      </pc:sldChg>
      <pc:sldChg chg="del">
        <pc:chgData name="Jim Fleming" userId="161791bae1afb603" providerId="LiveId" clId="{C08A07B6-A192-054A-AE80-CAA484AD0D1D}" dt="2024-01-13T21:10:04.761" v="11" actId="2696"/>
        <pc:sldMkLst>
          <pc:docMk/>
          <pc:sldMk cId="386152843" sldId="642"/>
        </pc:sldMkLst>
      </pc:sldChg>
      <pc:sldChg chg="del">
        <pc:chgData name="Jim Fleming" userId="161791bae1afb603" providerId="LiveId" clId="{C08A07B6-A192-054A-AE80-CAA484AD0D1D}" dt="2024-01-13T21:10:22.048" v="23" actId="2696"/>
        <pc:sldMkLst>
          <pc:docMk/>
          <pc:sldMk cId="565834516" sldId="643"/>
        </pc:sldMkLst>
      </pc:sldChg>
      <pc:sldChg chg="del">
        <pc:chgData name="Jim Fleming" userId="161791bae1afb603" providerId="LiveId" clId="{C08A07B6-A192-054A-AE80-CAA484AD0D1D}" dt="2024-01-13T21:10:16.028" v="18" actId="2696"/>
        <pc:sldMkLst>
          <pc:docMk/>
          <pc:sldMk cId="2691846758" sldId="644"/>
        </pc:sldMkLst>
      </pc:sldChg>
      <pc:sldChg chg="del">
        <pc:chgData name="Jim Fleming" userId="161791bae1afb603" providerId="LiveId" clId="{C08A07B6-A192-054A-AE80-CAA484AD0D1D}" dt="2024-01-13T21:10:12.788" v="16" actId="2696"/>
        <pc:sldMkLst>
          <pc:docMk/>
          <pc:sldMk cId="3740467430" sldId="646"/>
        </pc:sldMkLst>
      </pc:sldChg>
      <pc:sldChg chg="del">
        <pc:chgData name="Jim Fleming" userId="161791bae1afb603" providerId="LiveId" clId="{C08A07B6-A192-054A-AE80-CAA484AD0D1D}" dt="2024-01-13T21:10:07.632" v="12" actId="2696"/>
        <pc:sldMkLst>
          <pc:docMk/>
          <pc:sldMk cId="480990537" sldId="647"/>
        </pc:sldMkLst>
      </pc:sldChg>
      <pc:sldChg chg="modSp mod">
        <pc:chgData name="Jim Fleming" userId="161791bae1afb603" providerId="LiveId" clId="{C08A07B6-A192-054A-AE80-CAA484AD0D1D}" dt="2024-01-13T21:10:01.214" v="10" actId="20577"/>
        <pc:sldMkLst>
          <pc:docMk/>
          <pc:sldMk cId="111229696" sldId="648"/>
        </pc:sldMkLst>
        <pc:spChg chg="mod">
          <ac:chgData name="Jim Fleming" userId="161791bae1afb603" providerId="LiveId" clId="{C08A07B6-A192-054A-AE80-CAA484AD0D1D}" dt="2024-01-13T21:10:01.214" v="10" actId="20577"/>
          <ac:spMkLst>
            <pc:docMk/>
            <pc:sldMk cId="111229696" sldId="648"/>
            <ac:spMk id="2" creationId="{1AC8C507-C381-A7EC-84C3-B88443D1F57A}"/>
          </ac:spMkLst>
        </pc:spChg>
      </pc:sldChg>
      <pc:sldChg chg="modSp mod ord">
        <pc:chgData name="Jim Fleming" userId="161791bae1afb603" providerId="LiveId" clId="{C08A07B6-A192-054A-AE80-CAA484AD0D1D}" dt="2024-01-13T21:41:57.955" v="4757" actId="20577"/>
        <pc:sldMkLst>
          <pc:docMk/>
          <pc:sldMk cId="2999098062" sldId="649"/>
        </pc:sldMkLst>
        <pc:spChg chg="mod">
          <ac:chgData name="Jim Fleming" userId="161791bae1afb603" providerId="LiveId" clId="{C08A07B6-A192-054A-AE80-CAA484AD0D1D}" dt="2024-01-13T21:41:57.955" v="4757" actId="20577"/>
          <ac:spMkLst>
            <pc:docMk/>
            <pc:sldMk cId="2999098062" sldId="649"/>
            <ac:spMk id="14" creationId="{5F776F3F-31E1-B7AA-5D11-1AB1A9490BFE}"/>
          </ac:spMkLst>
        </pc:spChg>
      </pc:sldChg>
      <pc:sldChg chg="del">
        <pc:chgData name="Jim Fleming" userId="161791bae1afb603" providerId="LiveId" clId="{C08A07B6-A192-054A-AE80-CAA484AD0D1D}" dt="2024-01-13T21:10:09.010" v="13" actId="2696"/>
        <pc:sldMkLst>
          <pc:docMk/>
          <pc:sldMk cId="597948794" sldId="650"/>
        </pc:sldMkLst>
      </pc:sldChg>
      <pc:sldChg chg="modSp new mod">
        <pc:chgData name="Jim Fleming" userId="161791bae1afb603" providerId="LiveId" clId="{C08A07B6-A192-054A-AE80-CAA484AD0D1D}" dt="2024-01-13T22:31:18.231" v="5602" actId="207"/>
        <pc:sldMkLst>
          <pc:docMk/>
          <pc:sldMk cId="3812748135" sldId="650"/>
        </pc:sldMkLst>
        <pc:spChg chg="mod">
          <ac:chgData name="Jim Fleming" userId="161791bae1afb603" providerId="LiveId" clId="{C08A07B6-A192-054A-AE80-CAA484AD0D1D}" dt="2024-01-13T21:14:22.085" v="518" actId="20577"/>
          <ac:spMkLst>
            <pc:docMk/>
            <pc:sldMk cId="3812748135" sldId="650"/>
            <ac:spMk id="2" creationId="{9879519C-1598-E60C-9AFA-FAF5C4134DA0}"/>
          </ac:spMkLst>
        </pc:spChg>
        <pc:spChg chg="mod">
          <ac:chgData name="Jim Fleming" userId="161791bae1afb603" providerId="LiveId" clId="{C08A07B6-A192-054A-AE80-CAA484AD0D1D}" dt="2024-01-13T22:31:18.231" v="5602" actId="207"/>
          <ac:spMkLst>
            <pc:docMk/>
            <pc:sldMk cId="3812748135" sldId="650"/>
            <ac:spMk id="3" creationId="{67B18889-79BC-FC49-22CF-AB15F13204F4}"/>
          </ac:spMkLst>
        </pc:spChg>
      </pc:sldChg>
      <pc:sldChg chg="del">
        <pc:chgData name="Jim Fleming" userId="161791bae1afb603" providerId="LiveId" clId="{C08A07B6-A192-054A-AE80-CAA484AD0D1D}" dt="2024-01-13T21:10:14.982" v="17" actId="2696"/>
        <pc:sldMkLst>
          <pc:docMk/>
          <pc:sldMk cId="93078901" sldId="651"/>
        </pc:sldMkLst>
      </pc:sldChg>
      <pc:sldChg chg="modSp add mod">
        <pc:chgData name="Jim Fleming" userId="161791bae1afb603" providerId="LiveId" clId="{C08A07B6-A192-054A-AE80-CAA484AD0D1D}" dt="2024-01-13T22:31:26.411" v="5603" actId="207"/>
        <pc:sldMkLst>
          <pc:docMk/>
          <pc:sldMk cId="889291779" sldId="651"/>
        </pc:sldMkLst>
        <pc:spChg chg="mod">
          <ac:chgData name="Jim Fleming" userId="161791bae1afb603" providerId="LiveId" clId="{C08A07B6-A192-054A-AE80-CAA484AD0D1D}" dt="2024-01-13T21:14:26.948" v="519"/>
          <ac:spMkLst>
            <pc:docMk/>
            <pc:sldMk cId="889291779" sldId="651"/>
            <ac:spMk id="2" creationId="{9879519C-1598-E60C-9AFA-FAF5C4134DA0}"/>
          </ac:spMkLst>
        </pc:spChg>
        <pc:spChg chg="mod">
          <ac:chgData name="Jim Fleming" userId="161791bae1afb603" providerId="LiveId" clId="{C08A07B6-A192-054A-AE80-CAA484AD0D1D}" dt="2024-01-13T22:31:26.411" v="5603" actId="207"/>
          <ac:spMkLst>
            <pc:docMk/>
            <pc:sldMk cId="889291779" sldId="651"/>
            <ac:spMk id="3" creationId="{67B18889-79BC-FC49-22CF-AB15F13204F4}"/>
          </ac:spMkLst>
        </pc:spChg>
      </pc:sldChg>
      <pc:sldChg chg="modSp add mod">
        <pc:chgData name="Jim Fleming" userId="161791bae1afb603" providerId="LiveId" clId="{C08A07B6-A192-054A-AE80-CAA484AD0D1D}" dt="2024-01-13T22:31:34.320" v="5604" actId="207"/>
        <pc:sldMkLst>
          <pc:docMk/>
          <pc:sldMk cId="1411351528" sldId="652"/>
        </pc:sldMkLst>
        <pc:spChg chg="mod">
          <ac:chgData name="Jim Fleming" userId="161791bae1afb603" providerId="LiveId" clId="{C08A07B6-A192-054A-AE80-CAA484AD0D1D}" dt="2024-01-13T21:14:43.070" v="526" actId="6549"/>
          <ac:spMkLst>
            <pc:docMk/>
            <pc:sldMk cId="1411351528" sldId="652"/>
            <ac:spMk id="2" creationId="{9879519C-1598-E60C-9AFA-FAF5C4134DA0}"/>
          </ac:spMkLst>
        </pc:spChg>
        <pc:spChg chg="mod">
          <ac:chgData name="Jim Fleming" userId="161791bae1afb603" providerId="LiveId" clId="{C08A07B6-A192-054A-AE80-CAA484AD0D1D}" dt="2024-01-13T22:31:34.320" v="5604" actId="207"/>
          <ac:spMkLst>
            <pc:docMk/>
            <pc:sldMk cId="1411351528" sldId="652"/>
            <ac:spMk id="3" creationId="{67B18889-79BC-FC49-22CF-AB15F13204F4}"/>
          </ac:spMkLst>
        </pc:spChg>
      </pc:sldChg>
      <pc:sldChg chg="del">
        <pc:chgData name="Jim Fleming" userId="161791bae1afb603" providerId="LiveId" clId="{C08A07B6-A192-054A-AE80-CAA484AD0D1D}" dt="2024-01-13T21:10:16.792" v="19" actId="2696"/>
        <pc:sldMkLst>
          <pc:docMk/>
          <pc:sldMk cId="1422873508" sldId="652"/>
        </pc:sldMkLst>
      </pc:sldChg>
      <pc:sldChg chg="modSp add mod">
        <pc:chgData name="Jim Fleming" userId="161791bae1afb603" providerId="LiveId" clId="{C08A07B6-A192-054A-AE80-CAA484AD0D1D}" dt="2024-01-13T22:31:40.333" v="5605" actId="207"/>
        <pc:sldMkLst>
          <pc:docMk/>
          <pc:sldMk cId="599928469" sldId="653"/>
        </pc:sldMkLst>
        <pc:spChg chg="mod">
          <ac:chgData name="Jim Fleming" userId="161791bae1afb603" providerId="LiveId" clId="{C08A07B6-A192-054A-AE80-CAA484AD0D1D}" dt="2024-01-13T22:31:40.333" v="5605" actId="207"/>
          <ac:spMkLst>
            <pc:docMk/>
            <pc:sldMk cId="599928469" sldId="653"/>
            <ac:spMk id="3" creationId="{67B18889-79BC-FC49-22CF-AB15F13204F4}"/>
          </ac:spMkLst>
        </pc:spChg>
      </pc:sldChg>
      <pc:sldChg chg="del">
        <pc:chgData name="Jim Fleming" userId="161791bae1afb603" providerId="LiveId" clId="{C08A07B6-A192-054A-AE80-CAA484AD0D1D}" dt="2024-01-13T21:10:17.409" v="20" actId="2696"/>
        <pc:sldMkLst>
          <pc:docMk/>
          <pc:sldMk cId="1666777897" sldId="653"/>
        </pc:sldMkLst>
      </pc:sldChg>
      <pc:sldChg chg="del">
        <pc:chgData name="Jim Fleming" userId="161791bae1afb603" providerId="LiveId" clId="{C08A07B6-A192-054A-AE80-CAA484AD0D1D}" dt="2024-01-13T21:10:11.646" v="15" actId="2696"/>
        <pc:sldMkLst>
          <pc:docMk/>
          <pc:sldMk cId="197750743" sldId="654"/>
        </pc:sldMkLst>
      </pc:sldChg>
      <pc:sldChg chg="modSp add mod">
        <pc:chgData name="Jim Fleming" userId="161791bae1afb603" providerId="LiveId" clId="{C08A07B6-A192-054A-AE80-CAA484AD0D1D}" dt="2024-01-13T22:31:46.209" v="5606" actId="207"/>
        <pc:sldMkLst>
          <pc:docMk/>
          <pc:sldMk cId="1894405181" sldId="654"/>
        </pc:sldMkLst>
        <pc:spChg chg="mod">
          <ac:chgData name="Jim Fleming" userId="161791bae1afb603" providerId="LiveId" clId="{C08A07B6-A192-054A-AE80-CAA484AD0D1D}" dt="2024-01-13T22:31:46.209" v="5606" actId="207"/>
          <ac:spMkLst>
            <pc:docMk/>
            <pc:sldMk cId="1894405181" sldId="654"/>
            <ac:spMk id="3" creationId="{67B18889-79BC-FC49-22CF-AB15F13204F4}"/>
          </ac:spMkLst>
        </pc:spChg>
      </pc:sldChg>
      <pc:sldChg chg="del">
        <pc:chgData name="Jim Fleming" userId="161791bae1afb603" providerId="LiveId" clId="{C08A07B6-A192-054A-AE80-CAA484AD0D1D}" dt="2024-01-13T21:10:10.025" v="14" actId="2696"/>
        <pc:sldMkLst>
          <pc:docMk/>
          <pc:sldMk cId="3957163057" sldId="655"/>
        </pc:sldMkLst>
      </pc:sldChg>
      <pc:sldChg chg="modSp add mod">
        <pc:chgData name="Jim Fleming" userId="161791bae1afb603" providerId="LiveId" clId="{C08A07B6-A192-054A-AE80-CAA484AD0D1D}" dt="2024-01-13T22:31:53.030" v="5607" actId="207"/>
        <pc:sldMkLst>
          <pc:docMk/>
          <pc:sldMk cId="4275230443" sldId="655"/>
        </pc:sldMkLst>
        <pc:spChg chg="mod">
          <ac:chgData name="Jim Fleming" userId="161791bae1afb603" providerId="LiveId" clId="{C08A07B6-A192-054A-AE80-CAA484AD0D1D}" dt="2024-01-13T22:31:53.030" v="5607" actId="207"/>
          <ac:spMkLst>
            <pc:docMk/>
            <pc:sldMk cId="4275230443" sldId="655"/>
            <ac:spMk id="3" creationId="{67B18889-79BC-FC49-22CF-AB15F13204F4}"/>
          </ac:spMkLst>
        </pc:spChg>
      </pc:sldChg>
      <pc:sldChg chg="modSp add mod">
        <pc:chgData name="Jim Fleming" userId="161791bae1afb603" providerId="LiveId" clId="{C08A07B6-A192-054A-AE80-CAA484AD0D1D}" dt="2024-01-13T22:32:05.014" v="5608" actId="207"/>
        <pc:sldMkLst>
          <pc:docMk/>
          <pc:sldMk cId="2031941393" sldId="656"/>
        </pc:sldMkLst>
        <pc:spChg chg="mod">
          <ac:chgData name="Jim Fleming" userId="161791bae1afb603" providerId="LiveId" clId="{C08A07B6-A192-054A-AE80-CAA484AD0D1D}" dt="2024-01-13T22:32:05.014" v="5608" actId="207"/>
          <ac:spMkLst>
            <pc:docMk/>
            <pc:sldMk cId="2031941393" sldId="656"/>
            <ac:spMk id="3" creationId="{67B18889-79BC-FC49-22CF-AB15F13204F4}"/>
          </ac:spMkLst>
        </pc:spChg>
      </pc:sldChg>
      <pc:sldChg chg="del">
        <pc:chgData name="Jim Fleming" userId="161791bae1afb603" providerId="LiveId" clId="{C08A07B6-A192-054A-AE80-CAA484AD0D1D}" dt="2024-01-13T21:10:19.832" v="21" actId="2696"/>
        <pc:sldMkLst>
          <pc:docMk/>
          <pc:sldMk cId="3520391036" sldId="656"/>
        </pc:sldMkLst>
      </pc:sldChg>
      <pc:sldChg chg="modSp add mod">
        <pc:chgData name="Jim Fleming" userId="161791bae1afb603" providerId="LiveId" clId="{C08A07B6-A192-054A-AE80-CAA484AD0D1D}" dt="2024-01-13T22:32:08.248" v="5609" actId="207"/>
        <pc:sldMkLst>
          <pc:docMk/>
          <pc:sldMk cId="487430446" sldId="657"/>
        </pc:sldMkLst>
        <pc:spChg chg="mod">
          <ac:chgData name="Jim Fleming" userId="161791bae1afb603" providerId="LiveId" clId="{C08A07B6-A192-054A-AE80-CAA484AD0D1D}" dt="2024-01-13T22:32:08.248" v="5609" actId="207"/>
          <ac:spMkLst>
            <pc:docMk/>
            <pc:sldMk cId="487430446" sldId="657"/>
            <ac:spMk id="3" creationId="{67B18889-79BC-FC49-22CF-AB15F13204F4}"/>
          </ac:spMkLst>
        </pc:spChg>
      </pc:sldChg>
      <pc:sldChg chg="del">
        <pc:chgData name="Jim Fleming" userId="161791bae1afb603" providerId="LiveId" clId="{C08A07B6-A192-054A-AE80-CAA484AD0D1D}" dt="2024-01-13T21:10:20.538" v="22" actId="2696"/>
        <pc:sldMkLst>
          <pc:docMk/>
          <pc:sldMk cId="83043143" sldId="658"/>
        </pc:sldMkLst>
      </pc:sldChg>
      <pc:sldChg chg="modSp add mod">
        <pc:chgData name="Jim Fleming" userId="161791bae1afb603" providerId="LiveId" clId="{C08A07B6-A192-054A-AE80-CAA484AD0D1D}" dt="2024-01-13T21:27:45.966" v="2993" actId="20577"/>
        <pc:sldMkLst>
          <pc:docMk/>
          <pc:sldMk cId="2195645033" sldId="658"/>
        </pc:sldMkLst>
        <pc:spChg chg="mod">
          <ac:chgData name="Jim Fleming" userId="161791bae1afb603" providerId="LiveId" clId="{C08A07B6-A192-054A-AE80-CAA484AD0D1D}" dt="2024-01-13T21:18:50.273" v="1547" actId="20577"/>
          <ac:spMkLst>
            <pc:docMk/>
            <pc:sldMk cId="2195645033" sldId="658"/>
            <ac:spMk id="2" creationId="{9879519C-1598-E60C-9AFA-FAF5C4134DA0}"/>
          </ac:spMkLst>
        </pc:spChg>
        <pc:spChg chg="mod">
          <ac:chgData name="Jim Fleming" userId="161791bae1afb603" providerId="LiveId" clId="{C08A07B6-A192-054A-AE80-CAA484AD0D1D}" dt="2024-01-13T21:27:45.966" v="2993" actId="20577"/>
          <ac:spMkLst>
            <pc:docMk/>
            <pc:sldMk cId="2195645033" sldId="658"/>
            <ac:spMk id="3" creationId="{67B18889-79BC-FC49-22CF-AB15F13204F4}"/>
          </ac:spMkLst>
        </pc:spChg>
      </pc:sldChg>
      <pc:sldChg chg="del">
        <pc:chgData name="Jim Fleming" userId="161791bae1afb603" providerId="LiveId" clId="{C08A07B6-A192-054A-AE80-CAA484AD0D1D}" dt="2024-01-13T21:10:27.761" v="30" actId="2696"/>
        <pc:sldMkLst>
          <pc:docMk/>
          <pc:sldMk cId="986115001" sldId="659"/>
        </pc:sldMkLst>
      </pc:sldChg>
      <pc:sldChg chg="modSp add mod">
        <pc:chgData name="Jim Fleming" userId="161791bae1afb603" providerId="LiveId" clId="{C08A07B6-A192-054A-AE80-CAA484AD0D1D}" dt="2024-01-13T22:32:25.703" v="5610" actId="207"/>
        <pc:sldMkLst>
          <pc:docMk/>
          <pc:sldMk cId="2862531606" sldId="659"/>
        </pc:sldMkLst>
        <pc:spChg chg="mod">
          <ac:chgData name="Jim Fleming" userId="161791bae1afb603" providerId="LiveId" clId="{C08A07B6-A192-054A-AE80-CAA484AD0D1D}" dt="2024-01-13T22:32:25.703" v="5610" actId="207"/>
          <ac:spMkLst>
            <pc:docMk/>
            <pc:sldMk cId="2862531606" sldId="659"/>
            <ac:spMk id="3" creationId="{67B18889-79BC-FC49-22CF-AB15F13204F4}"/>
          </ac:spMkLst>
        </pc:spChg>
      </pc:sldChg>
      <pc:sldChg chg="modSp add mod">
        <pc:chgData name="Jim Fleming" userId="161791bae1afb603" providerId="LiveId" clId="{C08A07B6-A192-054A-AE80-CAA484AD0D1D}" dt="2024-01-13T22:32:48.084" v="5612" actId="207"/>
        <pc:sldMkLst>
          <pc:docMk/>
          <pc:sldMk cId="35897641" sldId="660"/>
        </pc:sldMkLst>
        <pc:spChg chg="mod">
          <ac:chgData name="Jim Fleming" userId="161791bae1afb603" providerId="LiveId" clId="{C08A07B6-A192-054A-AE80-CAA484AD0D1D}" dt="2024-01-13T22:32:48.084" v="5612" actId="207"/>
          <ac:spMkLst>
            <pc:docMk/>
            <pc:sldMk cId="35897641" sldId="660"/>
            <ac:spMk id="3" creationId="{67B18889-79BC-FC49-22CF-AB15F13204F4}"/>
          </ac:spMkLst>
        </pc:spChg>
      </pc:sldChg>
      <pc:sldChg chg="del">
        <pc:chgData name="Jim Fleming" userId="161791bae1afb603" providerId="LiveId" clId="{C08A07B6-A192-054A-AE80-CAA484AD0D1D}" dt="2024-01-13T21:10:22.673" v="24" actId="2696"/>
        <pc:sldMkLst>
          <pc:docMk/>
          <pc:sldMk cId="1346754096" sldId="660"/>
        </pc:sldMkLst>
      </pc:sldChg>
      <pc:sldChg chg="del">
        <pc:chgData name="Jim Fleming" userId="161791bae1afb603" providerId="LiveId" clId="{C08A07B6-A192-054A-AE80-CAA484AD0D1D}" dt="2024-01-13T21:10:23.074" v="25" actId="2696"/>
        <pc:sldMkLst>
          <pc:docMk/>
          <pc:sldMk cId="2605956977" sldId="661"/>
        </pc:sldMkLst>
      </pc:sldChg>
      <pc:sldChg chg="modSp add mod">
        <pc:chgData name="Jim Fleming" userId="161791bae1afb603" providerId="LiveId" clId="{C08A07B6-A192-054A-AE80-CAA484AD0D1D}" dt="2024-01-13T22:33:05.322" v="5613" actId="207"/>
        <pc:sldMkLst>
          <pc:docMk/>
          <pc:sldMk cId="2727191827" sldId="661"/>
        </pc:sldMkLst>
        <pc:spChg chg="mod">
          <ac:chgData name="Jim Fleming" userId="161791bae1afb603" providerId="LiveId" clId="{C08A07B6-A192-054A-AE80-CAA484AD0D1D}" dt="2024-01-13T22:33:05.322" v="5613" actId="207"/>
          <ac:spMkLst>
            <pc:docMk/>
            <pc:sldMk cId="2727191827" sldId="661"/>
            <ac:spMk id="3" creationId="{67B18889-79BC-FC49-22CF-AB15F13204F4}"/>
          </ac:spMkLst>
        </pc:spChg>
      </pc:sldChg>
      <pc:sldChg chg="del">
        <pc:chgData name="Jim Fleming" userId="161791bae1afb603" providerId="LiveId" clId="{C08A07B6-A192-054A-AE80-CAA484AD0D1D}" dt="2024-01-13T21:10:23.559" v="26" actId="2696"/>
        <pc:sldMkLst>
          <pc:docMk/>
          <pc:sldMk cId="1015853161" sldId="662"/>
        </pc:sldMkLst>
      </pc:sldChg>
      <pc:sldChg chg="modSp add mod">
        <pc:chgData name="Jim Fleming" userId="161791bae1afb603" providerId="LiveId" clId="{C08A07B6-A192-054A-AE80-CAA484AD0D1D}" dt="2024-01-13T22:33:10.094" v="5614" actId="207"/>
        <pc:sldMkLst>
          <pc:docMk/>
          <pc:sldMk cId="3175784931" sldId="662"/>
        </pc:sldMkLst>
        <pc:spChg chg="mod">
          <ac:chgData name="Jim Fleming" userId="161791bae1afb603" providerId="LiveId" clId="{C08A07B6-A192-054A-AE80-CAA484AD0D1D}" dt="2024-01-13T22:33:10.094" v="5614" actId="207"/>
          <ac:spMkLst>
            <pc:docMk/>
            <pc:sldMk cId="3175784931" sldId="662"/>
            <ac:spMk id="3" creationId="{67B18889-79BC-FC49-22CF-AB15F13204F4}"/>
          </ac:spMkLst>
        </pc:spChg>
      </pc:sldChg>
      <pc:sldChg chg="modSp add mod">
        <pc:chgData name="Jim Fleming" userId="161791bae1afb603" providerId="LiveId" clId="{C08A07B6-A192-054A-AE80-CAA484AD0D1D}" dt="2024-01-13T22:33:14.772" v="5615" actId="207"/>
        <pc:sldMkLst>
          <pc:docMk/>
          <pc:sldMk cId="820595880" sldId="663"/>
        </pc:sldMkLst>
        <pc:spChg chg="mod">
          <ac:chgData name="Jim Fleming" userId="161791bae1afb603" providerId="LiveId" clId="{C08A07B6-A192-054A-AE80-CAA484AD0D1D}" dt="2024-01-13T21:23:38.923" v="2305" actId="6549"/>
          <ac:spMkLst>
            <pc:docMk/>
            <pc:sldMk cId="820595880" sldId="663"/>
            <ac:spMk id="2" creationId="{9879519C-1598-E60C-9AFA-FAF5C4134DA0}"/>
          </ac:spMkLst>
        </pc:spChg>
        <pc:spChg chg="mod">
          <ac:chgData name="Jim Fleming" userId="161791bae1afb603" providerId="LiveId" clId="{C08A07B6-A192-054A-AE80-CAA484AD0D1D}" dt="2024-01-13T22:33:14.772" v="5615" actId="207"/>
          <ac:spMkLst>
            <pc:docMk/>
            <pc:sldMk cId="820595880" sldId="663"/>
            <ac:spMk id="3" creationId="{67B18889-79BC-FC49-22CF-AB15F13204F4}"/>
          </ac:spMkLst>
        </pc:spChg>
      </pc:sldChg>
      <pc:sldChg chg="del">
        <pc:chgData name="Jim Fleming" userId="161791bae1afb603" providerId="LiveId" clId="{C08A07B6-A192-054A-AE80-CAA484AD0D1D}" dt="2024-01-13T21:10:25.539" v="28" actId="2696"/>
        <pc:sldMkLst>
          <pc:docMk/>
          <pc:sldMk cId="902938252" sldId="663"/>
        </pc:sldMkLst>
      </pc:sldChg>
      <pc:sldChg chg="del">
        <pc:chgData name="Jim Fleming" userId="161791bae1afb603" providerId="LiveId" clId="{C08A07B6-A192-054A-AE80-CAA484AD0D1D}" dt="2024-01-13T21:10:26.712" v="29" actId="2696"/>
        <pc:sldMkLst>
          <pc:docMk/>
          <pc:sldMk cId="2905059870" sldId="664"/>
        </pc:sldMkLst>
      </pc:sldChg>
      <pc:sldChg chg="modSp add mod">
        <pc:chgData name="Jim Fleming" userId="161791bae1afb603" providerId="LiveId" clId="{C08A07B6-A192-054A-AE80-CAA484AD0D1D}" dt="2024-01-13T22:33:18.145" v="5616" actId="207"/>
        <pc:sldMkLst>
          <pc:docMk/>
          <pc:sldMk cId="3195520953" sldId="664"/>
        </pc:sldMkLst>
        <pc:spChg chg="mod">
          <ac:chgData name="Jim Fleming" userId="161791bae1afb603" providerId="LiveId" clId="{C08A07B6-A192-054A-AE80-CAA484AD0D1D}" dt="2024-01-13T22:33:18.145" v="5616" actId="207"/>
          <ac:spMkLst>
            <pc:docMk/>
            <pc:sldMk cId="3195520953" sldId="664"/>
            <ac:spMk id="3" creationId="{67B18889-79BC-FC49-22CF-AB15F13204F4}"/>
          </ac:spMkLst>
        </pc:spChg>
      </pc:sldChg>
      <pc:sldChg chg="modSp add mod">
        <pc:chgData name="Jim Fleming" userId="161791bae1afb603" providerId="LiveId" clId="{C08A07B6-A192-054A-AE80-CAA484AD0D1D}" dt="2024-01-13T22:33:25.517" v="5617" actId="207"/>
        <pc:sldMkLst>
          <pc:docMk/>
          <pc:sldMk cId="3359864351" sldId="665"/>
        </pc:sldMkLst>
        <pc:spChg chg="mod">
          <ac:chgData name="Jim Fleming" userId="161791bae1afb603" providerId="LiveId" clId="{C08A07B6-A192-054A-AE80-CAA484AD0D1D}" dt="2024-01-13T22:33:25.517" v="5617" actId="207"/>
          <ac:spMkLst>
            <pc:docMk/>
            <pc:sldMk cId="3359864351" sldId="665"/>
            <ac:spMk id="3" creationId="{67B18889-79BC-FC49-22CF-AB15F13204F4}"/>
          </ac:spMkLst>
        </pc:spChg>
      </pc:sldChg>
      <pc:sldChg chg="modSp add mod">
        <pc:chgData name="Jim Fleming" userId="161791bae1afb603" providerId="LiveId" clId="{C08A07B6-A192-054A-AE80-CAA484AD0D1D}" dt="2024-01-13T22:33:34.587" v="5619" actId="207"/>
        <pc:sldMkLst>
          <pc:docMk/>
          <pc:sldMk cId="2602505160" sldId="666"/>
        </pc:sldMkLst>
        <pc:spChg chg="mod">
          <ac:chgData name="Jim Fleming" userId="161791bae1afb603" providerId="LiveId" clId="{C08A07B6-A192-054A-AE80-CAA484AD0D1D}" dt="2024-01-13T22:33:34.587" v="5619" actId="207"/>
          <ac:spMkLst>
            <pc:docMk/>
            <pc:sldMk cId="2602505160" sldId="666"/>
            <ac:spMk id="3" creationId="{67B18889-79BC-FC49-22CF-AB15F13204F4}"/>
          </ac:spMkLst>
        </pc:spChg>
      </pc:sldChg>
      <pc:sldChg chg="modSp add mod">
        <pc:chgData name="Jim Fleming" userId="161791bae1afb603" providerId="LiveId" clId="{C08A07B6-A192-054A-AE80-CAA484AD0D1D}" dt="2024-01-13T22:33:42.712" v="5620" actId="207"/>
        <pc:sldMkLst>
          <pc:docMk/>
          <pc:sldMk cId="1899482928" sldId="667"/>
        </pc:sldMkLst>
        <pc:spChg chg="mod">
          <ac:chgData name="Jim Fleming" userId="161791bae1afb603" providerId="LiveId" clId="{C08A07B6-A192-054A-AE80-CAA484AD0D1D}" dt="2024-01-13T22:33:42.712" v="5620" actId="207"/>
          <ac:spMkLst>
            <pc:docMk/>
            <pc:sldMk cId="1899482928" sldId="667"/>
            <ac:spMk id="3" creationId="{67B18889-79BC-FC49-22CF-AB15F13204F4}"/>
          </ac:spMkLst>
        </pc:spChg>
      </pc:sldChg>
      <pc:sldChg chg="modSp add mod">
        <pc:chgData name="Jim Fleming" userId="161791bae1afb603" providerId="LiveId" clId="{C08A07B6-A192-054A-AE80-CAA484AD0D1D}" dt="2024-01-13T22:33:46.915" v="5621" actId="207"/>
        <pc:sldMkLst>
          <pc:docMk/>
          <pc:sldMk cId="547084271" sldId="668"/>
        </pc:sldMkLst>
        <pc:spChg chg="mod">
          <ac:chgData name="Jim Fleming" userId="161791bae1afb603" providerId="LiveId" clId="{C08A07B6-A192-054A-AE80-CAA484AD0D1D}" dt="2024-01-13T22:33:46.915" v="5621" actId="207"/>
          <ac:spMkLst>
            <pc:docMk/>
            <pc:sldMk cId="547084271" sldId="668"/>
            <ac:spMk id="3" creationId="{67B18889-79BC-FC49-22CF-AB15F13204F4}"/>
          </ac:spMkLst>
        </pc:spChg>
      </pc:sldChg>
      <pc:sldChg chg="modSp add mod">
        <pc:chgData name="Jim Fleming" userId="161791bae1afb603" providerId="LiveId" clId="{C08A07B6-A192-054A-AE80-CAA484AD0D1D}" dt="2024-01-13T22:33:52.232" v="5622" actId="207"/>
        <pc:sldMkLst>
          <pc:docMk/>
          <pc:sldMk cId="231287857" sldId="669"/>
        </pc:sldMkLst>
        <pc:spChg chg="mod">
          <ac:chgData name="Jim Fleming" userId="161791bae1afb603" providerId="LiveId" clId="{C08A07B6-A192-054A-AE80-CAA484AD0D1D}" dt="2024-01-13T22:33:52.232" v="5622" actId="207"/>
          <ac:spMkLst>
            <pc:docMk/>
            <pc:sldMk cId="231287857" sldId="669"/>
            <ac:spMk id="3" creationId="{67B18889-79BC-FC49-22CF-AB15F13204F4}"/>
          </ac:spMkLst>
        </pc:spChg>
      </pc:sldChg>
      <pc:sldChg chg="modSp add mod">
        <pc:chgData name="Jim Fleming" userId="161791bae1afb603" providerId="LiveId" clId="{C08A07B6-A192-054A-AE80-CAA484AD0D1D}" dt="2024-01-13T22:34:02.601" v="5624" actId="207"/>
        <pc:sldMkLst>
          <pc:docMk/>
          <pc:sldMk cId="132658238" sldId="670"/>
        </pc:sldMkLst>
        <pc:spChg chg="mod">
          <ac:chgData name="Jim Fleming" userId="161791bae1afb603" providerId="LiveId" clId="{C08A07B6-A192-054A-AE80-CAA484AD0D1D}" dt="2024-01-13T22:34:02.601" v="5624" actId="207"/>
          <ac:spMkLst>
            <pc:docMk/>
            <pc:sldMk cId="132658238" sldId="670"/>
            <ac:spMk id="3" creationId="{67B18889-79BC-FC49-22CF-AB15F13204F4}"/>
          </ac:spMkLst>
        </pc:spChg>
      </pc:sldChg>
      <pc:sldChg chg="modSp add mod">
        <pc:chgData name="Jim Fleming" userId="161791bae1afb603" providerId="LiveId" clId="{C08A07B6-A192-054A-AE80-CAA484AD0D1D}" dt="2024-01-13T22:34:14.407" v="5626" actId="207"/>
        <pc:sldMkLst>
          <pc:docMk/>
          <pc:sldMk cId="4203601889" sldId="671"/>
        </pc:sldMkLst>
        <pc:spChg chg="mod">
          <ac:chgData name="Jim Fleming" userId="161791bae1afb603" providerId="LiveId" clId="{C08A07B6-A192-054A-AE80-CAA484AD0D1D}" dt="2024-01-13T22:34:14.407" v="5626" actId="207"/>
          <ac:spMkLst>
            <pc:docMk/>
            <pc:sldMk cId="4203601889" sldId="671"/>
            <ac:spMk id="3" creationId="{67B18889-79BC-FC49-22CF-AB15F13204F4}"/>
          </ac:spMkLst>
        </pc:spChg>
      </pc:sldChg>
      <pc:sldChg chg="modSp add mod">
        <pc:chgData name="Jim Fleming" userId="161791bae1afb603" providerId="LiveId" clId="{C08A07B6-A192-054A-AE80-CAA484AD0D1D}" dt="2024-01-13T22:34:21.858" v="5627" actId="207"/>
        <pc:sldMkLst>
          <pc:docMk/>
          <pc:sldMk cId="401687908" sldId="672"/>
        </pc:sldMkLst>
        <pc:spChg chg="mod">
          <ac:chgData name="Jim Fleming" userId="161791bae1afb603" providerId="LiveId" clId="{C08A07B6-A192-054A-AE80-CAA484AD0D1D}" dt="2024-01-13T22:34:21.858" v="5627" actId="207"/>
          <ac:spMkLst>
            <pc:docMk/>
            <pc:sldMk cId="401687908" sldId="672"/>
            <ac:spMk id="3" creationId="{67B18889-79BC-FC49-22CF-AB15F13204F4}"/>
          </ac:spMkLst>
        </pc:spChg>
      </pc:sldChg>
      <pc:sldChg chg="modSp add mod">
        <pc:chgData name="Jim Fleming" userId="161791bae1afb603" providerId="LiveId" clId="{C08A07B6-A192-054A-AE80-CAA484AD0D1D}" dt="2024-01-13T22:34:27.590" v="5628" actId="207"/>
        <pc:sldMkLst>
          <pc:docMk/>
          <pc:sldMk cId="4276078246" sldId="673"/>
        </pc:sldMkLst>
        <pc:spChg chg="mod">
          <ac:chgData name="Jim Fleming" userId="161791bae1afb603" providerId="LiveId" clId="{C08A07B6-A192-054A-AE80-CAA484AD0D1D}" dt="2024-01-13T21:33:44.018" v="4102" actId="6549"/>
          <ac:spMkLst>
            <pc:docMk/>
            <pc:sldMk cId="4276078246" sldId="673"/>
            <ac:spMk id="2" creationId="{9879519C-1598-E60C-9AFA-FAF5C4134DA0}"/>
          </ac:spMkLst>
        </pc:spChg>
        <pc:spChg chg="mod">
          <ac:chgData name="Jim Fleming" userId="161791bae1afb603" providerId="LiveId" clId="{C08A07B6-A192-054A-AE80-CAA484AD0D1D}" dt="2024-01-13T22:34:27.590" v="5628" actId="207"/>
          <ac:spMkLst>
            <pc:docMk/>
            <pc:sldMk cId="4276078246" sldId="673"/>
            <ac:spMk id="3" creationId="{67B18889-79BC-FC49-22CF-AB15F13204F4}"/>
          </ac:spMkLst>
        </pc:spChg>
      </pc:sldChg>
      <pc:sldChg chg="modSp add mod">
        <pc:chgData name="Jim Fleming" userId="161791bae1afb603" providerId="LiveId" clId="{C08A07B6-A192-054A-AE80-CAA484AD0D1D}" dt="2024-01-13T22:34:33.275" v="5629" actId="207"/>
        <pc:sldMkLst>
          <pc:docMk/>
          <pc:sldMk cId="2118793828" sldId="674"/>
        </pc:sldMkLst>
        <pc:spChg chg="mod">
          <ac:chgData name="Jim Fleming" userId="161791bae1afb603" providerId="LiveId" clId="{C08A07B6-A192-054A-AE80-CAA484AD0D1D}" dt="2024-01-13T22:34:33.275" v="5629" actId="207"/>
          <ac:spMkLst>
            <pc:docMk/>
            <pc:sldMk cId="2118793828" sldId="674"/>
            <ac:spMk id="3" creationId="{67B18889-79BC-FC49-22CF-AB15F13204F4}"/>
          </ac:spMkLst>
        </pc:spChg>
      </pc:sldChg>
      <pc:sldChg chg="add ord">
        <pc:chgData name="Jim Fleming" userId="161791bae1afb603" providerId="LiveId" clId="{C08A07B6-A192-054A-AE80-CAA484AD0D1D}" dt="2024-01-13T21:37:39.710" v="4440" actId="20578"/>
        <pc:sldMkLst>
          <pc:docMk/>
          <pc:sldMk cId="810643410" sldId="675"/>
        </pc:sldMkLst>
      </pc:sldChg>
      <pc:sldChg chg="addSp delSp modSp new mod">
        <pc:chgData name="Jim Fleming" userId="161791bae1afb603" providerId="LiveId" clId="{C08A07B6-A192-054A-AE80-CAA484AD0D1D}" dt="2024-01-13T22:35:36.886" v="5636" actId="478"/>
        <pc:sldMkLst>
          <pc:docMk/>
          <pc:sldMk cId="1649018255" sldId="676"/>
        </pc:sldMkLst>
        <pc:spChg chg="mod">
          <ac:chgData name="Jim Fleming" userId="161791bae1afb603" providerId="LiveId" clId="{C08A07B6-A192-054A-AE80-CAA484AD0D1D}" dt="2024-01-13T21:37:52.219" v="4460" actId="313"/>
          <ac:spMkLst>
            <pc:docMk/>
            <pc:sldMk cId="1649018255" sldId="676"/>
            <ac:spMk id="2" creationId="{AA378A62-6270-769B-DEA7-0A1EEE6C7D1E}"/>
          </ac:spMkLst>
        </pc:spChg>
        <pc:spChg chg="del mod">
          <ac:chgData name="Jim Fleming" userId="161791bae1afb603" providerId="LiveId" clId="{C08A07B6-A192-054A-AE80-CAA484AD0D1D}" dt="2024-01-13T22:35:36.071" v="5635" actId="478"/>
          <ac:spMkLst>
            <pc:docMk/>
            <pc:sldMk cId="1649018255" sldId="676"/>
            <ac:spMk id="3" creationId="{DD913F4F-E320-E0EA-1412-0BCC2AB1698E}"/>
          </ac:spMkLst>
        </pc:spChg>
        <pc:spChg chg="add del mod">
          <ac:chgData name="Jim Fleming" userId="161791bae1afb603" providerId="LiveId" clId="{C08A07B6-A192-054A-AE80-CAA484AD0D1D}" dt="2024-01-13T22:35:36.886" v="5636" actId="478"/>
          <ac:spMkLst>
            <pc:docMk/>
            <pc:sldMk cId="1649018255" sldId="676"/>
            <ac:spMk id="5" creationId="{1B9D32A8-C812-646B-A7B5-B47E191DF8C7}"/>
          </ac:spMkLst>
        </pc:spChg>
      </pc:sldChg>
      <pc:sldChg chg="modSp add del mod">
        <pc:chgData name="Jim Fleming" userId="161791bae1afb603" providerId="LiveId" clId="{C08A07B6-A192-054A-AE80-CAA484AD0D1D}" dt="2024-01-13T21:40:00.131" v="4684" actId="2696"/>
        <pc:sldMkLst>
          <pc:docMk/>
          <pc:sldMk cId="2447121928" sldId="677"/>
        </pc:sldMkLst>
        <pc:spChg chg="mod">
          <ac:chgData name="Jim Fleming" userId="161791bae1afb603" providerId="LiveId" clId="{C08A07B6-A192-054A-AE80-CAA484AD0D1D}" dt="2024-01-13T21:39:55.076" v="4683" actId="20577"/>
          <ac:spMkLst>
            <pc:docMk/>
            <pc:sldMk cId="2447121928" sldId="677"/>
            <ac:spMk id="2" creationId="{AA378A62-6270-769B-DEA7-0A1EEE6C7D1E}"/>
          </ac:spMkLst>
        </pc:spChg>
      </pc:sldChg>
      <pc:sldChg chg="add ord">
        <pc:chgData name="Jim Fleming" userId="161791bae1afb603" providerId="LiveId" clId="{C08A07B6-A192-054A-AE80-CAA484AD0D1D}" dt="2024-01-13T21:40:06.695" v="4686" actId="20578"/>
        <pc:sldMkLst>
          <pc:docMk/>
          <pc:sldMk cId="3022291138" sldId="677"/>
        </pc:sldMkLst>
      </pc:sldChg>
      <pc:sldChg chg="add del">
        <pc:chgData name="Jim Fleming" userId="161791bae1afb603" providerId="LiveId" clId="{C08A07B6-A192-054A-AE80-CAA484AD0D1D}" dt="2024-01-13T22:12:31.153" v="5600" actId="2696"/>
        <pc:sldMkLst>
          <pc:docMk/>
          <pc:sldMk cId="1197420484" sldId="678"/>
        </pc:sldMkLst>
      </pc:sldChg>
      <pc:sldChg chg="add">
        <pc:chgData name="Jim Fleming" userId="161791bae1afb603" providerId="LiveId" clId="{C08A07B6-A192-054A-AE80-CAA484AD0D1D}" dt="2024-01-13T21:40:10.699" v="4688" actId="2890"/>
        <pc:sldMkLst>
          <pc:docMk/>
          <pc:sldMk cId="389794910" sldId="679"/>
        </pc:sldMkLst>
      </pc:sldChg>
      <pc:sldChg chg="addSp delSp modSp new mod modClrScheme chgLayout">
        <pc:chgData name="Jim Fleming" userId="161791bae1afb603" providerId="LiveId" clId="{C08A07B6-A192-054A-AE80-CAA484AD0D1D}" dt="2024-01-13T22:39:08.016" v="5677" actId="20577"/>
        <pc:sldMkLst>
          <pc:docMk/>
          <pc:sldMk cId="947007242" sldId="680"/>
        </pc:sldMkLst>
        <pc:spChg chg="mod ord">
          <ac:chgData name="Jim Fleming" userId="161791bae1afb603" providerId="LiveId" clId="{C08A07B6-A192-054A-AE80-CAA484AD0D1D}" dt="2024-01-13T21:45:01.994" v="4885" actId="700"/>
          <ac:spMkLst>
            <pc:docMk/>
            <pc:sldMk cId="947007242" sldId="680"/>
            <ac:spMk id="2" creationId="{46E49CC6-D12E-E473-4C83-8A3483B20FE6}"/>
          </ac:spMkLst>
        </pc:spChg>
        <pc:spChg chg="del mod ord">
          <ac:chgData name="Jim Fleming" userId="161791bae1afb603" providerId="LiveId" clId="{C08A07B6-A192-054A-AE80-CAA484AD0D1D}" dt="2024-01-13T21:45:01.994" v="4885" actId="700"/>
          <ac:spMkLst>
            <pc:docMk/>
            <pc:sldMk cId="947007242" sldId="680"/>
            <ac:spMk id="3" creationId="{4538B1A3-5284-167B-01C2-A069A9A11523}"/>
          </ac:spMkLst>
        </pc:spChg>
        <pc:spChg chg="add del">
          <ac:chgData name="Jim Fleming" userId="161791bae1afb603" providerId="LiveId" clId="{C08A07B6-A192-054A-AE80-CAA484AD0D1D}" dt="2024-01-13T21:42:26.384" v="4770" actId="478"/>
          <ac:spMkLst>
            <pc:docMk/>
            <pc:sldMk cId="947007242" sldId="680"/>
            <ac:spMk id="5" creationId="{EEFD8859-05CB-8BAE-6C3B-395D5AEA9007}"/>
          </ac:spMkLst>
        </pc:spChg>
        <pc:spChg chg="add del mod">
          <ac:chgData name="Jim Fleming" userId="161791bae1afb603" providerId="LiveId" clId="{C08A07B6-A192-054A-AE80-CAA484AD0D1D}" dt="2024-01-13T21:45:38.682" v="4927" actId="478"/>
          <ac:spMkLst>
            <pc:docMk/>
            <pc:sldMk cId="947007242" sldId="680"/>
            <ac:spMk id="6" creationId="{534B0150-A3A2-A15D-0F4A-FA57382B3CF8}"/>
          </ac:spMkLst>
        </pc:spChg>
        <pc:spChg chg="add del mod">
          <ac:chgData name="Jim Fleming" userId="161791bae1afb603" providerId="LiveId" clId="{C08A07B6-A192-054A-AE80-CAA484AD0D1D}" dt="2024-01-13T21:44:53.621" v="4884" actId="478"/>
          <ac:spMkLst>
            <pc:docMk/>
            <pc:sldMk cId="947007242" sldId="680"/>
            <ac:spMk id="7" creationId="{C13EFE7E-D320-4228-12BA-610ECD6BB83A}"/>
          </ac:spMkLst>
        </pc:spChg>
        <pc:spChg chg="add del mod">
          <ac:chgData name="Jim Fleming" userId="161791bae1afb603" providerId="LiveId" clId="{C08A07B6-A192-054A-AE80-CAA484AD0D1D}" dt="2024-01-13T21:51:56.505" v="5210" actId="478"/>
          <ac:spMkLst>
            <pc:docMk/>
            <pc:sldMk cId="947007242" sldId="680"/>
            <ac:spMk id="10" creationId="{678CAA9E-70D2-9011-81D5-0BC3EF8D4ADA}"/>
          </ac:spMkLst>
        </pc:spChg>
        <pc:spChg chg="add mod ord">
          <ac:chgData name="Jim Fleming" userId="161791bae1afb603" providerId="LiveId" clId="{C08A07B6-A192-054A-AE80-CAA484AD0D1D}" dt="2024-01-13T22:39:08.016" v="5677" actId="20577"/>
          <ac:spMkLst>
            <pc:docMk/>
            <pc:sldMk cId="947007242" sldId="680"/>
            <ac:spMk id="11" creationId="{EC4B2E29-049A-AC56-280B-6174730417E1}"/>
          </ac:spMkLst>
        </pc:spChg>
        <pc:spChg chg="add del mod ord">
          <ac:chgData name="Jim Fleming" userId="161791bae1afb603" providerId="LiveId" clId="{C08A07B6-A192-054A-AE80-CAA484AD0D1D}" dt="2024-01-13T21:51:56.505" v="5210" actId="478"/>
          <ac:spMkLst>
            <pc:docMk/>
            <pc:sldMk cId="947007242" sldId="680"/>
            <ac:spMk id="12" creationId="{65BB2424-C31E-8F62-3F1C-C319009E4057}"/>
          </ac:spMkLst>
        </pc:spChg>
        <pc:spChg chg="add mod">
          <ac:chgData name="Jim Fleming" userId="161791bae1afb603" providerId="LiveId" clId="{C08A07B6-A192-054A-AE80-CAA484AD0D1D}" dt="2024-01-13T21:55:06.371" v="5365" actId="1035"/>
          <ac:spMkLst>
            <pc:docMk/>
            <pc:sldMk cId="947007242" sldId="680"/>
            <ac:spMk id="13" creationId="{A53744CA-5110-C65D-F472-58D7CAEEB05C}"/>
          </ac:spMkLst>
        </pc:spChg>
        <pc:spChg chg="add del mod">
          <ac:chgData name="Jim Fleming" userId="161791bae1afb603" providerId="LiveId" clId="{C08A07B6-A192-054A-AE80-CAA484AD0D1D}" dt="2024-01-13T21:51:58.128" v="5211" actId="478"/>
          <ac:spMkLst>
            <pc:docMk/>
            <pc:sldMk cId="947007242" sldId="680"/>
            <ac:spMk id="15" creationId="{BDAB34BA-837A-C7ED-7D2E-5BA10A7DA986}"/>
          </ac:spMkLst>
        </pc:spChg>
        <pc:spChg chg="add mod">
          <ac:chgData name="Jim Fleming" userId="161791bae1afb603" providerId="LiveId" clId="{C08A07B6-A192-054A-AE80-CAA484AD0D1D}" dt="2024-01-13T21:52:13.392" v="5262"/>
          <ac:spMkLst>
            <pc:docMk/>
            <pc:sldMk cId="947007242" sldId="680"/>
            <ac:spMk id="16" creationId="{C0900304-182D-B35B-1602-4F84D61E89FF}"/>
          </ac:spMkLst>
        </pc:spChg>
        <pc:spChg chg="add mod">
          <ac:chgData name="Jim Fleming" userId="161791bae1afb603" providerId="LiveId" clId="{C08A07B6-A192-054A-AE80-CAA484AD0D1D}" dt="2024-01-13T21:52:13.392" v="5262"/>
          <ac:spMkLst>
            <pc:docMk/>
            <pc:sldMk cId="947007242" sldId="680"/>
            <ac:spMk id="18" creationId="{25A9A16F-1438-3B36-ED78-D693C3119F38}"/>
          </ac:spMkLst>
        </pc:spChg>
        <pc:graphicFrameChg chg="add mod">
          <ac:chgData name="Jim Fleming" userId="161791bae1afb603" providerId="LiveId" clId="{C08A07B6-A192-054A-AE80-CAA484AD0D1D}" dt="2024-01-13T21:52:38.958" v="5263" actId="14100"/>
          <ac:graphicFrameMkLst>
            <pc:docMk/>
            <pc:sldMk cId="947007242" sldId="680"/>
            <ac:graphicFrameMk id="8" creationId="{CD7CFC5F-B7B8-17BC-BFB1-E32048DBCD19}"/>
          </ac:graphicFrameMkLst>
        </pc:graphicFrameChg>
        <pc:graphicFrameChg chg="add del mod modGraphic">
          <ac:chgData name="Jim Fleming" userId="161791bae1afb603" providerId="LiveId" clId="{C08A07B6-A192-054A-AE80-CAA484AD0D1D}" dt="2024-01-13T21:51:56.505" v="5210" actId="478"/>
          <ac:graphicFrameMkLst>
            <pc:docMk/>
            <pc:sldMk cId="947007242" sldId="680"/>
            <ac:graphicFrameMk id="9" creationId="{1159CE5E-A018-7809-550A-6E7CE4DD3A30}"/>
          </ac:graphicFrameMkLst>
        </pc:graphicFrameChg>
        <pc:graphicFrameChg chg="add mod">
          <ac:chgData name="Jim Fleming" userId="161791bae1afb603" providerId="LiveId" clId="{C08A07B6-A192-054A-AE80-CAA484AD0D1D}" dt="2024-01-13T21:52:13.392" v="5262"/>
          <ac:graphicFrameMkLst>
            <pc:docMk/>
            <pc:sldMk cId="947007242" sldId="680"/>
            <ac:graphicFrameMk id="17" creationId="{CA290D00-24AC-4A72-5835-A8C24DAAFB4D}"/>
          </ac:graphicFrameMkLst>
        </pc:graphicFrameChg>
      </pc:sldChg>
      <pc:sldChg chg="addSp delSp modSp add mod">
        <pc:chgData name="Jim Fleming" userId="161791bae1afb603" providerId="LiveId" clId="{C08A07B6-A192-054A-AE80-CAA484AD0D1D}" dt="2024-01-13T22:40:13.614" v="5724" actId="20577"/>
        <pc:sldMkLst>
          <pc:docMk/>
          <pc:sldMk cId="1602048289" sldId="681"/>
        </pc:sldMkLst>
        <pc:spChg chg="mod">
          <ac:chgData name="Jim Fleming" userId="161791bae1afb603" providerId="LiveId" clId="{C08A07B6-A192-054A-AE80-CAA484AD0D1D}" dt="2024-01-13T22:40:13.614" v="5724" actId="20577"/>
          <ac:spMkLst>
            <pc:docMk/>
            <pc:sldMk cId="1602048289" sldId="681"/>
            <ac:spMk id="2" creationId="{46E49CC6-D12E-E473-4C83-8A3483B20FE6}"/>
          </ac:spMkLst>
        </pc:spChg>
        <pc:spChg chg="add del mod">
          <ac:chgData name="Jim Fleming" userId="161791bae1afb603" providerId="LiveId" clId="{C08A07B6-A192-054A-AE80-CAA484AD0D1D}" dt="2024-01-13T21:49:43.152" v="5032" actId="478"/>
          <ac:spMkLst>
            <pc:docMk/>
            <pc:sldMk cId="1602048289" sldId="681"/>
            <ac:spMk id="4" creationId="{612377FE-B255-45FF-8B3D-611AA0F88C4F}"/>
          </ac:spMkLst>
        </pc:spChg>
        <pc:spChg chg="add del mod">
          <ac:chgData name="Jim Fleming" userId="161791bae1afb603" providerId="LiveId" clId="{C08A07B6-A192-054A-AE80-CAA484AD0D1D}" dt="2024-01-13T21:53:53.521" v="5304" actId="478"/>
          <ac:spMkLst>
            <pc:docMk/>
            <pc:sldMk cId="1602048289" sldId="681"/>
            <ac:spMk id="5" creationId="{9D820DA1-32D6-0E40-DD77-44EA09CE21E6}"/>
          </ac:spMkLst>
        </pc:spChg>
        <pc:spChg chg="add mod">
          <ac:chgData name="Jim Fleming" userId="161791bae1afb603" providerId="LiveId" clId="{C08A07B6-A192-054A-AE80-CAA484AD0D1D}" dt="2024-01-13T21:58:55.545" v="5500"/>
          <ac:spMkLst>
            <pc:docMk/>
            <pc:sldMk cId="1602048289" sldId="681"/>
            <ac:spMk id="7" creationId="{BDC1B5A9-50E3-CB1B-26C4-90877C4B10EE}"/>
          </ac:spMkLst>
        </pc:spChg>
        <pc:spChg chg="del mod">
          <ac:chgData name="Jim Fleming" userId="161791bae1afb603" providerId="LiveId" clId="{C08A07B6-A192-054A-AE80-CAA484AD0D1D}" dt="2024-01-13T21:53:59.704" v="5306" actId="478"/>
          <ac:spMkLst>
            <pc:docMk/>
            <pc:sldMk cId="1602048289" sldId="681"/>
            <ac:spMk id="10" creationId="{678CAA9E-70D2-9011-81D5-0BC3EF8D4ADA}"/>
          </ac:spMkLst>
        </pc:spChg>
        <pc:spChg chg="del">
          <ac:chgData name="Jim Fleming" userId="161791bae1afb603" providerId="LiveId" clId="{C08A07B6-A192-054A-AE80-CAA484AD0D1D}" dt="2024-01-13T21:49:41.663" v="5031" actId="478"/>
          <ac:spMkLst>
            <pc:docMk/>
            <pc:sldMk cId="1602048289" sldId="681"/>
            <ac:spMk id="11" creationId="{EC4B2E29-049A-AC56-280B-6174730417E1}"/>
          </ac:spMkLst>
        </pc:spChg>
        <pc:spChg chg="mod">
          <ac:chgData name="Jim Fleming" userId="161791bae1afb603" providerId="LiveId" clId="{C08A07B6-A192-054A-AE80-CAA484AD0D1D}" dt="2024-01-13T21:51:49.768" v="5209" actId="1076"/>
          <ac:spMkLst>
            <pc:docMk/>
            <pc:sldMk cId="1602048289" sldId="681"/>
            <ac:spMk id="12" creationId="{65BB2424-C31E-8F62-3F1C-C319009E4057}"/>
          </ac:spMkLst>
        </pc:spChg>
        <pc:spChg chg="del">
          <ac:chgData name="Jim Fleming" userId="161791bae1afb603" providerId="LiveId" clId="{C08A07B6-A192-054A-AE80-CAA484AD0D1D}" dt="2024-01-13T21:49:45.875" v="5033" actId="478"/>
          <ac:spMkLst>
            <pc:docMk/>
            <pc:sldMk cId="1602048289" sldId="681"/>
            <ac:spMk id="13" creationId="{A53744CA-5110-C65D-F472-58D7CAEEB05C}"/>
          </ac:spMkLst>
        </pc:spChg>
        <pc:graphicFrameChg chg="add mod">
          <ac:chgData name="Jim Fleming" userId="161791bae1afb603" providerId="LiveId" clId="{C08A07B6-A192-054A-AE80-CAA484AD0D1D}" dt="2024-01-13T21:58:45.706" v="5498" actId="1076"/>
          <ac:graphicFrameMkLst>
            <pc:docMk/>
            <pc:sldMk cId="1602048289" sldId="681"/>
            <ac:graphicFrameMk id="6" creationId="{1BDFD8DB-6A7E-F810-38CB-51A02974BA68}"/>
          </ac:graphicFrameMkLst>
        </pc:graphicFrameChg>
        <pc:graphicFrameChg chg="del">
          <ac:chgData name="Jim Fleming" userId="161791bae1afb603" providerId="LiveId" clId="{C08A07B6-A192-054A-AE80-CAA484AD0D1D}" dt="2024-01-13T21:49:46.818" v="5034" actId="478"/>
          <ac:graphicFrameMkLst>
            <pc:docMk/>
            <pc:sldMk cId="1602048289" sldId="681"/>
            <ac:graphicFrameMk id="8" creationId="{CD7CFC5F-B7B8-17BC-BFB1-E32048DBCD19}"/>
          </ac:graphicFrameMkLst>
        </pc:graphicFrameChg>
        <pc:graphicFrameChg chg="mod">
          <ac:chgData name="Jim Fleming" userId="161791bae1afb603" providerId="LiveId" clId="{C08A07B6-A192-054A-AE80-CAA484AD0D1D}" dt="2024-01-13T21:58:33.925" v="5496" actId="167"/>
          <ac:graphicFrameMkLst>
            <pc:docMk/>
            <pc:sldMk cId="1602048289" sldId="681"/>
            <ac:graphicFrameMk id="9" creationId="{1159CE5E-A018-7809-550A-6E7CE4DD3A30}"/>
          </ac:graphicFrameMkLst>
        </pc:graphicFrameChg>
      </pc:sldChg>
      <pc:sldChg chg="addSp delSp modSp add mod">
        <pc:chgData name="Jim Fleming" userId="161791bae1afb603" providerId="LiveId" clId="{C08A07B6-A192-054A-AE80-CAA484AD0D1D}" dt="2024-01-13T22:40:16.148" v="5725"/>
        <pc:sldMkLst>
          <pc:docMk/>
          <pc:sldMk cId="1761362935" sldId="682"/>
        </pc:sldMkLst>
        <pc:spChg chg="mod">
          <ac:chgData name="Jim Fleming" userId="161791bae1afb603" providerId="LiveId" clId="{C08A07B6-A192-054A-AE80-CAA484AD0D1D}" dt="2024-01-13T22:40:16.148" v="5725"/>
          <ac:spMkLst>
            <pc:docMk/>
            <pc:sldMk cId="1761362935" sldId="682"/>
            <ac:spMk id="2" creationId="{46E49CC6-D12E-E473-4C83-8A3483B20FE6}"/>
          </ac:spMkLst>
        </pc:spChg>
        <pc:spChg chg="add mod">
          <ac:chgData name="Jim Fleming" userId="161791bae1afb603" providerId="LiveId" clId="{C08A07B6-A192-054A-AE80-CAA484AD0D1D}" dt="2024-01-13T21:58:54.109" v="5499"/>
          <ac:spMkLst>
            <pc:docMk/>
            <pc:sldMk cId="1761362935" sldId="682"/>
            <ac:spMk id="3" creationId="{D936F59D-2B3E-8CD4-BBC4-436AA33F8041}"/>
          </ac:spMkLst>
        </pc:spChg>
        <pc:spChg chg="del">
          <ac:chgData name="Jim Fleming" userId="161791bae1afb603" providerId="LiveId" clId="{C08A07B6-A192-054A-AE80-CAA484AD0D1D}" dt="2024-01-13T21:54:07.089" v="5311" actId="478"/>
          <ac:spMkLst>
            <pc:docMk/>
            <pc:sldMk cId="1761362935" sldId="682"/>
            <ac:spMk id="5" creationId="{9D820DA1-32D6-0E40-DD77-44EA09CE21E6}"/>
          </ac:spMkLst>
        </pc:spChg>
        <pc:spChg chg="mod">
          <ac:chgData name="Jim Fleming" userId="161791bae1afb603" providerId="LiveId" clId="{C08A07B6-A192-054A-AE80-CAA484AD0D1D}" dt="2024-01-13T21:54:04.515" v="5310" actId="20577"/>
          <ac:spMkLst>
            <pc:docMk/>
            <pc:sldMk cId="1761362935" sldId="682"/>
            <ac:spMk id="10" creationId="{678CAA9E-70D2-9011-81D5-0BC3EF8D4ADA}"/>
          </ac:spMkLst>
        </pc:spChg>
        <pc:graphicFrameChg chg="add mod">
          <ac:chgData name="Jim Fleming" userId="161791bae1afb603" providerId="LiveId" clId="{C08A07B6-A192-054A-AE80-CAA484AD0D1D}" dt="2024-01-13T21:59:02.749" v="5501"/>
          <ac:graphicFrameMkLst>
            <pc:docMk/>
            <pc:sldMk cId="1761362935" sldId="682"/>
            <ac:graphicFrameMk id="4" creationId="{8F4D385E-E995-22CA-B503-4F780320735E}"/>
          </ac:graphicFrameMkLst>
        </pc:graphicFrameChg>
      </pc:sldChg>
      <pc:sldChg chg="addSp modSp add mod">
        <pc:chgData name="Jim Fleming" userId="161791bae1afb603" providerId="LiveId" clId="{C08A07B6-A192-054A-AE80-CAA484AD0D1D}" dt="2024-01-13T22:40:17.514" v="5726"/>
        <pc:sldMkLst>
          <pc:docMk/>
          <pc:sldMk cId="667500222" sldId="683"/>
        </pc:sldMkLst>
        <pc:spChg chg="mod">
          <ac:chgData name="Jim Fleming" userId="161791bae1afb603" providerId="LiveId" clId="{C08A07B6-A192-054A-AE80-CAA484AD0D1D}" dt="2024-01-13T22:40:17.514" v="5726"/>
          <ac:spMkLst>
            <pc:docMk/>
            <pc:sldMk cId="667500222" sldId="683"/>
            <ac:spMk id="2" creationId="{46E49CC6-D12E-E473-4C83-8A3483B20FE6}"/>
          </ac:spMkLst>
        </pc:spChg>
        <pc:spChg chg="add mod">
          <ac:chgData name="Jim Fleming" userId="161791bae1afb603" providerId="LiveId" clId="{C08A07B6-A192-054A-AE80-CAA484AD0D1D}" dt="2024-01-13T21:55:43.814" v="5389" actId="1076"/>
          <ac:spMkLst>
            <pc:docMk/>
            <pc:sldMk cId="667500222" sldId="683"/>
            <ac:spMk id="3" creationId="{D8B5AF47-C575-1869-656A-3A83C5BEAD42}"/>
          </ac:spMkLst>
        </pc:spChg>
        <pc:spChg chg="mod">
          <ac:chgData name="Jim Fleming" userId="161791bae1afb603" providerId="LiveId" clId="{C08A07B6-A192-054A-AE80-CAA484AD0D1D}" dt="2024-01-13T21:54:27.898" v="5334" actId="20577"/>
          <ac:spMkLst>
            <pc:docMk/>
            <pc:sldMk cId="667500222" sldId="683"/>
            <ac:spMk id="5" creationId="{9D820DA1-32D6-0E40-DD77-44EA09CE21E6}"/>
          </ac:spMkLst>
        </pc:spChg>
        <pc:spChg chg="mod">
          <ac:chgData name="Jim Fleming" userId="161791bae1afb603" providerId="LiveId" clId="{C08A07B6-A192-054A-AE80-CAA484AD0D1D}" dt="2024-01-13T21:54:12.304" v="5315" actId="20577"/>
          <ac:spMkLst>
            <pc:docMk/>
            <pc:sldMk cId="667500222" sldId="683"/>
            <ac:spMk id="10" creationId="{678CAA9E-70D2-9011-81D5-0BC3EF8D4ADA}"/>
          </ac:spMkLst>
        </pc:spChg>
        <pc:graphicFrameChg chg="add mod">
          <ac:chgData name="Jim Fleming" userId="161791bae1afb603" providerId="LiveId" clId="{C08A07B6-A192-054A-AE80-CAA484AD0D1D}" dt="2024-01-13T21:59:10.721" v="5503" actId="167"/>
          <ac:graphicFrameMkLst>
            <pc:docMk/>
            <pc:sldMk cId="667500222" sldId="683"/>
            <ac:graphicFrameMk id="4" creationId="{33C7AA2D-7502-375C-DCDA-0417882E47F1}"/>
          </ac:graphicFrameMkLst>
        </pc:graphicFrameChg>
      </pc:sldChg>
      <pc:sldChg chg="addSp delSp modSp add mod replId">
        <pc:chgData name="Jim Fleming" userId="161791bae1afb603" providerId="LiveId" clId="{C08A07B6-A192-054A-AE80-CAA484AD0D1D}" dt="2024-01-13T22:40:18.876" v="5727"/>
        <pc:sldMkLst>
          <pc:docMk/>
          <pc:sldMk cId="1245762281" sldId="684"/>
        </pc:sldMkLst>
        <pc:spChg chg="mod">
          <ac:chgData name="Jim Fleming" userId="161791bae1afb603" providerId="LiveId" clId="{C08A07B6-A192-054A-AE80-CAA484AD0D1D}" dt="2024-01-13T22:40:18.876" v="5727"/>
          <ac:spMkLst>
            <pc:docMk/>
            <pc:sldMk cId="1245762281" sldId="684"/>
            <ac:spMk id="2" creationId="{46E49CC6-D12E-E473-4C83-8A3483B20FE6}"/>
          </ac:spMkLst>
        </pc:spChg>
        <pc:spChg chg="add del mod">
          <ac:chgData name="Jim Fleming" userId="161791bae1afb603" providerId="LiveId" clId="{C08A07B6-A192-054A-AE80-CAA484AD0D1D}" dt="2024-01-13T21:55:46.978" v="5390" actId="478"/>
          <ac:spMkLst>
            <pc:docMk/>
            <pc:sldMk cId="1245762281" sldId="684"/>
            <ac:spMk id="3" creationId="{784117C2-9AAB-E66A-9042-DE59A32C1B27}"/>
          </ac:spMkLst>
        </pc:spChg>
        <pc:spChg chg="add mod">
          <ac:chgData name="Jim Fleming" userId="161791bae1afb603" providerId="LiveId" clId="{C08A07B6-A192-054A-AE80-CAA484AD0D1D}" dt="2024-01-13T21:57:23.525" v="5461"/>
          <ac:spMkLst>
            <pc:docMk/>
            <pc:sldMk cId="1245762281" sldId="684"/>
            <ac:spMk id="4" creationId="{65475FC0-6111-67DF-056D-F5B56992ED5D}"/>
          </ac:spMkLst>
        </pc:spChg>
        <pc:spChg chg="mod">
          <ac:chgData name="Jim Fleming" userId="161791bae1afb603" providerId="LiveId" clId="{C08A07B6-A192-054A-AE80-CAA484AD0D1D}" dt="2024-01-13T21:55:58.300" v="5398" actId="20577"/>
          <ac:spMkLst>
            <pc:docMk/>
            <pc:sldMk cId="1245762281" sldId="684"/>
            <ac:spMk id="5" creationId="{9D820DA1-32D6-0E40-DD77-44EA09CE21E6}"/>
          </ac:spMkLst>
        </pc:spChg>
        <pc:spChg chg="mod">
          <ac:chgData name="Jim Fleming" userId="161791bae1afb603" providerId="LiveId" clId="{C08A07B6-A192-054A-AE80-CAA484AD0D1D}" dt="2024-01-13T21:55:54.876" v="5394" actId="20577"/>
          <ac:spMkLst>
            <pc:docMk/>
            <pc:sldMk cId="1245762281" sldId="684"/>
            <ac:spMk id="10" creationId="{678CAA9E-70D2-9011-81D5-0BC3EF8D4ADA}"/>
          </ac:spMkLst>
        </pc:spChg>
        <pc:graphicFrameChg chg="add mod">
          <ac:chgData name="Jim Fleming" userId="161791bae1afb603" providerId="LiveId" clId="{C08A07B6-A192-054A-AE80-CAA484AD0D1D}" dt="2024-01-13T21:59:20.780" v="5505" actId="167"/>
          <ac:graphicFrameMkLst>
            <pc:docMk/>
            <pc:sldMk cId="1245762281" sldId="684"/>
            <ac:graphicFrameMk id="6" creationId="{8889BDB6-A885-208E-E182-1548FF05B789}"/>
          </ac:graphicFrameMkLst>
        </pc:graphicFrameChg>
      </pc:sldChg>
      <pc:sldChg chg="addSp delSp modSp add mod">
        <pc:chgData name="Jim Fleming" userId="161791bae1afb603" providerId="LiveId" clId="{C08A07B6-A192-054A-AE80-CAA484AD0D1D}" dt="2024-01-13T22:40:20.269" v="5728"/>
        <pc:sldMkLst>
          <pc:docMk/>
          <pc:sldMk cId="1905851635" sldId="685"/>
        </pc:sldMkLst>
        <pc:spChg chg="mod">
          <ac:chgData name="Jim Fleming" userId="161791bae1afb603" providerId="LiveId" clId="{C08A07B6-A192-054A-AE80-CAA484AD0D1D}" dt="2024-01-13T22:40:20.269" v="5728"/>
          <ac:spMkLst>
            <pc:docMk/>
            <pc:sldMk cId="1905851635" sldId="685"/>
            <ac:spMk id="2" creationId="{46E49CC6-D12E-E473-4C83-8A3483B20FE6}"/>
          </ac:spMkLst>
        </pc:spChg>
        <pc:spChg chg="add del mod">
          <ac:chgData name="Jim Fleming" userId="161791bae1afb603" providerId="LiveId" clId="{C08A07B6-A192-054A-AE80-CAA484AD0D1D}" dt="2024-01-13T21:55:48.734" v="5391" actId="478"/>
          <ac:spMkLst>
            <pc:docMk/>
            <pc:sldMk cId="1905851635" sldId="685"/>
            <ac:spMk id="3" creationId="{8BC89D88-E33F-33C0-621F-F6074DA50C0D}"/>
          </ac:spMkLst>
        </pc:spChg>
        <pc:spChg chg="add mod">
          <ac:chgData name="Jim Fleming" userId="161791bae1afb603" providerId="LiveId" clId="{C08A07B6-A192-054A-AE80-CAA484AD0D1D}" dt="2024-01-13T21:57:24.733" v="5462"/>
          <ac:spMkLst>
            <pc:docMk/>
            <pc:sldMk cId="1905851635" sldId="685"/>
            <ac:spMk id="4" creationId="{DDD6B254-18B1-8A73-CCD3-6343918FA57B}"/>
          </ac:spMkLst>
        </pc:spChg>
        <pc:spChg chg="mod">
          <ac:chgData name="Jim Fleming" userId="161791bae1afb603" providerId="LiveId" clId="{C08A07B6-A192-054A-AE80-CAA484AD0D1D}" dt="2024-01-13T21:56:04.284" v="5404" actId="20577"/>
          <ac:spMkLst>
            <pc:docMk/>
            <pc:sldMk cId="1905851635" sldId="685"/>
            <ac:spMk id="5" creationId="{9D820DA1-32D6-0E40-DD77-44EA09CE21E6}"/>
          </ac:spMkLst>
        </pc:spChg>
        <pc:spChg chg="mod">
          <ac:chgData name="Jim Fleming" userId="161791bae1afb603" providerId="LiveId" clId="{C08A07B6-A192-054A-AE80-CAA484AD0D1D}" dt="2024-01-13T21:56:01.597" v="5401" actId="20577"/>
          <ac:spMkLst>
            <pc:docMk/>
            <pc:sldMk cId="1905851635" sldId="685"/>
            <ac:spMk id="10" creationId="{678CAA9E-70D2-9011-81D5-0BC3EF8D4ADA}"/>
          </ac:spMkLst>
        </pc:spChg>
        <pc:graphicFrameChg chg="add mod">
          <ac:chgData name="Jim Fleming" userId="161791bae1afb603" providerId="LiveId" clId="{C08A07B6-A192-054A-AE80-CAA484AD0D1D}" dt="2024-01-13T21:59:26.694" v="5507" actId="167"/>
          <ac:graphicFrameMkLst>
            <pc:docMk/>
            <pc:sldMk cId="1905851635" sldId="685"/>
            <ac:graphicFrameMk id="6" creationId="{80E0C9D7-CA5D-B24E-72DE-A7589F77EC35}"/>
          </ac:graphicFrameMkLst>
        </pc:graphicFrameChg>
      </pc:sldChg>
      <pc:sldChg chg="addSp modSp add mod replId">
        <pc:chgData name="Jim Fleming" userId="161791bae1afb603" providerId="LiveId" clId="{C08A07B6-A192-054A-AE80-CAA484AD0D1D}" dt="2024-01-13T22:40:21.643" v="5729"/>
        <pc:sldMkLst>
          <pc:docMk/>
          <pc:sldMk cId="3342943175" sldId="686"/>
        </pc:sldMkLst>
        <pc:spChg chg="mod">
          <ac:chgData name="Jim Fleming" userId="161791bae1afb603" providerId="LiveId" clId="{C08A07B6-A192-054A-AE80-CAA484AD0D1D}" dt="2024-01-13T22:40:21.643" v="5729"/>
          <ac:spMkLst>
            <pc:docMk/>
            <pc:sldMk cId="3342943175" sldId="686"/>
            <ac:spMk id="2" creationId="{46E49CC6-D12E-E473-4C83-8A3483B20FE6}"/>
          </ac:spMkLst>
        </pc:spChg>
        <pc:spChg chg="add mod">
          <ac:chgData name="Jim Fleming" userId="161791bae1afb603" providerId="LiveId" clId="{C08A07B6-A192-054A-AE80-CAA484AD0D1D}" dt="2024-01-13T21:57:25.655" v="5463"/>
          <ac:spMkLst>
            <pc:docMk/>
            <pc:sldMk cId="3342943175" sldId="686"/>
            <ac:spMk id="3" creationId="{A40DFF34-50BC-8BAE-67CF-409AF9795AEA}"/>
          </ac:spMkLst>
        </pc:spChg>
        <pc:spChg chg="mod">
          <ac:chgData name="Jim Fleming" userId="161791bae1afb603" providerId="LiveId" clId="{C08A07B6-A192-054A-AE80-CAA484AD0D1D}" dt="2024-01-13T21:56:23.226" v="5409" actId="20577"/>
          <ac:spMkLst>
            <pc:docMk/>
            <pc:sldMk cId="3342943175" sldId="686"/>
            <ac:spMk id="5" creationId="{9D820DA1-32D6-0E40-DD77-44EA09CE21E6}"/>
          </ac:spMkLst>
        </pc:spChg>
        <pc:spChg chg="mod">
          <ac:chgData name="Jim Fleming" userId="161791bae1afb603" providerId="LiveId" clId="{C08A07B6-A192-054A-AE80-CAA484AD0D1D}" dt="2024-01-13T21:56:20.325" v="5406" actId="20577"/>
          <ac:spMkLst>
            <pc:docMk/>
            <pc:sldMk cId="3342943175" sldId="686"/>
            <ac:spMk id="10" creationId="{678CAA9E-70D2-9011-81D5-0BC3EF8D4ADA}"/>
          </ac:spMkLst>
        </pc:spChg>
        <pc:graphicFrameChg chg="add mod">
          <ac:chgData name="Jim Fleming" userId="161791bae1afb603" providerId="LiveId" clId="{C08A07B6-A192-054A-AE80-CAA484AD0D1D}" dt="2024-01-13T21:59:32.533" v="5509" actId="167"/>
          <ac:graphicFrameMkLst>
            <pc:docMk/>
            <pc:sldMk cId="3342943175" sldId="686"/>
            <ac:graphicFrameMk id="4" creationId="{AA4F995E-71CC-4C4C-C831-42ED9EACB867}"/>
          </ac:graphicFrameMkLst>
        </pc:graphicFrameChg>
      </pc:sldChg>
      <pc:sldChg chg="addSp modSp add mod replId">
        <pc:chgData name="Jim Fleming" userId="161791bae1afb603" providerId="LiveId" clId="{C08A07B6-A192-054A-AE80-CAA484AD0D1D}" dt="2024-01-13T22:40:22.980" v="5730"/>
        <pc:sldMkLst>
          <pc:docMk/>
          <pc:sldMk cId="1342587035" sldId="687"/>
        </pc:sldMkLst>
        <pc:spChg chg="mod">
          <ac:chgData name="Jim Fleming" userId="161791bae1afb603" providerId="LiveId" clId="{C08A07B6-A192-054A-AE80-CAA484AD0D1D}" dt="2024-01-13T22:40:22.980" v="5730"/>
          <ac:spMkLst>
            <pc:docMk/>
            <pc:sldMk cId="1342587035" sldId="687"/>
            <ac:spMk id="2" creationId="{46E49CC6-D12E-E473-4C83-8A3483B20FE6}"/>
          </ac:spMkLst>
        </pc:spChg>
        <pc:spChg chg="add mod">
          <ac:chgData name="Jim Fleming" userId="161791bae1afb603" providerId="LiveId" clId="{C08A07B6-A192-054A-AE80-CAA484AD0D1D}" dt="2024-01-13T21:57:26.527" v="5464"/>
          <ac:spMkLst>
            <pc:docMk/>
            <pc:sldMk cId="1342587035" sldId="687"/>
            <ac:spMk id="3" creationId="{71F347B8-9F8C-C912-66B1-E5C219D3A9E6}"/>
          </ac:spMkLst>
        </pc:spChg>
        <pc:spChg chg="mod">
          <ac:chgData name="Jim Fleming" userId="161791bae1afb603" providerId="LiveId" clId="{C08A07B6-A192-054A-AE80-CAA484AD0D1D}" dt="2024-01-13T21:56:28.949" v="5413" actId="20577"/>
          <ac:spMkLst>
            <pc:docMk/>
            <pc:sldMk cId="1342587035" sldId="687"/>
            <ac:spMk id="5" creationId="{9D820DA1-32D6-0E40-DD77-44EA09CE21E6}"/>
          </ac:spMkLst>
        </pc:spChg>
        <pc:spChg chg="mod">
          <ac:chgData name="Jim Fleming" userId="161791bae1afb603" providerId="LiveId" clId="{C08A07B6-A192-054A-AE80-CAA484AD0D1D}" dt="2024-01-13T21:56:26.388" v="5411" actId="20577"/>
          <ac:spMkLst>
            <pc:docMk/>
            <pc:sldMk cId="1342587035" sldId="687"/>
            <ac:spMk id="10" creationId="{678CAA9E-70D2-9011-81D5-0BC3EF8D4ADA}"/>
          </ac:spMkLst>
        </pc:spChg>
        <pc:graphicFrameChg chg="add mod">
          <ac:chgData name="Jim Fleming" userId="161791bae1afb603" providerId="LiveId" clId="{C08A07B6-A192-054A-AE80-CAA484AD0D1D}" dt="2024-01-13T21:59:38.816" v="5511" actId="167"/>
          <ac:graphicFrameMkLst>
            <pc:docMk/>
            <pc:sldMk cId="1342587035" sldId="687"/>
            <ac:graphicFrameMk id="4" creationId="{93A618CC-4B20-5FCE-50B3-547F3883C412}"/>
          </ac:graphicFrameMkLst>
        </pc:graphicFrameChg>
      </pc:sldChg>
      <pc:sldChg chg="addSp modSp add mod replId">
        <pc:chgData name="Jim Fleming" userId="161791bae1afb603" providerId="LiveId" clId="{C08A07B6-A192-054A-AE80-CAA484AD0D1D}" dt="2024-01-13T22:40:24.190" v="5731"/>
        <pc:sldMkLst>
          <pc:docMk/>
          <pc:sldMk cId="1083081605" sldId="688"/>
        </pc:sldMkLst>
        <pc:spChg chg="mod">
          <ac:chgData name="Jim Fleming" userId="161791bae1afb603" providerId="LiveId" clId="{C08A07B6-A192-054A-AE80-CAA484AD0D1D}" dt="2024-01-13T22:40:24.190" v="5731"/>
          <ac:spMkLst>
            <pc:docMk/>
            <pc:sldMk cId="1083081605" sldId="688"/>
            <ac:spMk id="2" creationId="{46E49CC6-D12E-E473-4C83-8A3483B20FE6}"/>
          </ac:spMkLst>
        </pc:spChg>
        <pc:spChg chg="add mod">
          <ac:chgData name="Jim Fleming" userId="161791bae1afb603" providerId="LiveId" clId="{C08A07B6-A192-054A-AE80-CAA484AD0D1D}" dt="2024-01-13T21:57:27.425" v="5465"/>
          <ac:spMkLst>
            <pc:docMk/>
            <pc:sldMk cId="1083081605" sldId="688"/>
            <ac:spMk id="3" creationId="{8BD37F28-8DA9-26D4-1438-7EF8AEA3A421}"/>
          </ac:spMkLst>
        </pc:spChg>
        <pc:spChg chg="mod">
          <ac:chgData name="Jim Fleming" userId="161791bae1afb603" providerId="LiveId" clId="{C08A07B6-A192-054A-AE80-CAA484AD0D1D}" dt="2024-01-13T21:56:37.268" v="5417" actId="20577"/>
          <ac:spMkLst>
            <pc:docMk/>
            <pc:sldMk cId="1083081605" sldId="688"/>
            <ac:spMk id="5" creationId="{9D820DA1-32D6-0E40-DD77-44EA09CE21E6}"/>
          </ac:spMkLst>
        </pc:spChg>
        <pc:spChg chg="mod">
          <ac:chgData name="Jim Fleming" userId="161791bae1afb603" providerId="LiveId" clId="{C08A07B6-A192-054A-AE80-CAA484AD0D1D}" dt="2024-01-13T21:56:34.722" v="5415" actId="20577"/>
          <ac:spMkLst>
            <pc:docMk/>
            <pc:sldMk cId="1083081605" sldId="688"/>
            <ac:spMk id="10" creationId="{678CAA9E-70D2-9011-81D5-0BC3EF8D4ADA}"/>
          </ac:spMkLst>
        </pc:spChg>
        <pc:graphicFrameChg chg="add mod">
          <ac:chgData name="Jim Fleming" userId="161791bae1afb603" providerId="LiveId" clId="{C08A07B6-A192-054A-AE80-CAA484AD0D1D}" dt="2024-01-13T21:59:44.656" v="5513" actId="167"/>
          <ac:graphicFrameMkLst>
            <pc:docMk/>
            <pc:sldMk cId="1083081605" sldId="688"/>
            <ac:graphicFrameMk id="4" creationId="{F95BB6CC-67CD-4B23-A020-6BDE7C89C371}"/>
          </ac:graphicFrameMkLst>
        </pc:graphicFrameChg>
      </pc:sldChg>
      <pc:sldChg chg="addSp modSp add mod">
        <pc:chgData name="Jim Fleming" userId="161791bae1afb603" providerId="LiveId" clId="{C08A07B6-A192-054A-AE80-CAA484AD0D1D}" dt="2024-01-13T22:40:25.280" v="5732"/>
        <pc:sldMkLst>
          <pc:docMk/>
          <pc:sldMk cId="2290552069" sldId="689"/>
        </pc:sldMkLst>
        <pc:spChg chg="mod">
          <ac:chgData name="Jim Fleming" userId="161791bae1afb603" providerId="LiveId" clId="{C08A07B6-A192-054A-AE80-CAA484AD0D1D}" dt="2024-01-13T22:40:25.280" v="5732"/>
          <ac:spMkLst>
            <pc:docMk/>
            <pc:sldMk cId="2290552069" sldId="689"/>
            <ac:spMk id="2" creationId="{46E49CC6-D12E-E473-4C83-8A3483B20FE6}"/>
          </ac:spMkLst>
        </pc:spChg>
        <pc:spChg chg="add mod">
          <ac:chgData name="Jim Fleming" userId="161791bae1afb603" providerId="LiveId" clId="{C08A07B6-A192-054A-AE80-CAA484AD0D1D}" dt="2024-01-13T21:57:29.010" v="5466"/>
          <ac:spMkLst>
            <pc:docMk/>
            <pc:sldMk cId="2290552069" sldId="689"/>
            <ac:spMk id="3" creationId="{E8D0566E-5A78-C31B-92E1-1B536E2FDEEE}"/>
          </ac:spMkLst>
        </pc:spChg>
        <pc:spChg chg="mod">
          <ac:chgData name="Jim Fleming" userId="161791bae1afb603" providerId="LiveId" clId="{C08A07B6-A192-054A-AE80-CAA484AD0D1D}" dt="2024-01-13T22:00:33.805" v="5528" actId="20577"/>
          <ac:spMkLst>
            <pc:docMk/>
            <pc:sldMk cId="2290552069" sldId="689"/>
            <ac:spMk id="5" creationId="{9D820DA1-32D6-0E40-DD77-44EA09CE21E6}"/>
          </ac:spMkLst>
        </pc:spChg>
        <pc:spChg chg="mod">
          <ac:chgData name="Jim Fleming" userId="161791bae1afb603" providerId="LiveId" clId="{C08A07B6-A192-054A-AE80-CAA484AD0D1D}" dt="2024-01-13T21:56:40.605" v="5419" actId="20577"/>
          <ac:spMkLst>
            <pc:docMk/>
            <pc:sldMk cId="2290552069" sldId="689"/>
            <ac:spMk id="10" creationId="{678CAA9E-70D2-9011-81D5-0BC3EF8D4ADA}"/>
          </ac:spMkLst>
        </pc:spChg>
        <pc:graphicFrameChg chg="add mod">
          <ac:chgData name="Jim Fleming" userId="161791bae1afb603" providerId="LiveId" clId="{C08A07B6-A192-054A-AE80-CAA484AD0D1D}" dt="2024-01-13T21:59:50.594" v="5515" actId="167"/>
          <ac:graphicFrameMkLst>
            <pc:docMk/>
            <pc:sldMk cId="2290552069" sldId="689"/>
            <ac:graphicFrameMk id="4" creationId="{DCDACE2A-158A-A49F-6D7B-7BBD2BF51339}"/>
          </ac:graphicFrameMkLst>
        </pc:graphicFrameChg>
        <pc:graphicFrameChg chg="add mod">
          <ac:chgData name="Jim Fleming" userId="161791bae1afb603" providerId="LiveId" clId="{C08A07B6-A192-054A-AE80-CAA484AD0D1D}" dt="2024-01-13T21:59:51.645" v="5516"/>
          <ac:graphicFrameMkLst>
            <pc:docMk/>
            <pc:sldMk cId="2290552069" sldId="689"/>
            <ac:graphicFrameMk id="6" creationId="{26BC00D3-DF4E-DF5A-4693-DF4D10397B2A}"/>
          </ac:graphicFrameMkLst>
        </pc:graphicFrameChg>
      </pc:sldChg>
      <pc:sldChg chg="addSp modSp add mod replId">
        <pc:chgData name="Jim Fleming" userId="161791bae1afb603" providerId="LiveId" clId="{C08A07B6-A192-054A-AE80-CAA484AD0D1D}" dt="2024-01-13T22:40:26.408" v="5733"/>
        <pc:sldMkLst>
          <pc:docMk/>
          <pc:sldMk cId="1267401978" sldId="690"/>
        </pc:sldMkLst>
        <pc:spChg chg="mod">
          <ac:chgData name="Jim Fleming" userId="161791bae1afb603" providerId="LiveId" clId="{C08A07B6-A192-054A-AE80-CAA484AD0D1D}" dt="2024-01-13T22:40:26.408" v="5733"/>
          <ac:spMkLst>
            <pc:docMk/>
            <pc:sldMk cId="1267401978" sldId="690"/>
            <ac:spMk id="2" creationId="{46E49CC6-D12E-E473-4C83-8A3483B20FE6}"/>
          </ac:spMkLst>
        </pc:spChg>
        <pc:spChg chg="add mod">
          <ac:chgData name="Jim Fleming" userId="161791bae1afb603" providerId="LiveId" clId="{C08A07B6-A192-054A-AE80-CAA484AD0D1D}" dt="2024-01-13T21:57:30.061" v="5467"/>
          <ac:spMkLst>
            <pc:docMk/>
            <pc:sldMk cId="1267401978" sldId="690"/>
            <ac:spMk id="3" creationId="{65523CF0-FDEE-E280-F418-2E5F7932F4D4}"/>
          </ac:spMkLst>
        </pc:spChg>
        <pc:spChg chg="mod">
          <ac:chgData name="Jim Fleming" userId="161791bae1afb603" providerId="LiveId" clId="{C08A07B6-A192-054A-AE80-CAA484AD0D1D}" dt="2024-01-13T22:00:37.070" v="5535" actId="20577"/>
          <ac:spMkLst>
            <pc:docMk/>
            <pc:sldMk cId="1267401978" sldId="690"/>
            <ac:spMk id="5" creationId="{9D820DA1-32D6-0E40-DD77-44EA09CE21E6}"/>
          </ac:spMkLst>
        </pc:spChg>
        <pc:graphicFrameChg chg="add mod">
          <ac:chgData name="Jim Fleming" userId="161791bae1afb603" providerId="LiveId" clId="{C08A07B6-A192-054A-AE80-CAA484AD0D1D}" dt="2024-01-13T21:59:58.574" v="5518" actId="167"/>
          <ac:graphicFrameMkLst>
            <pc:docMk/>
            <pc:sldMk cId="1267401978" sldId="690"/>
            <ac:graphicFrameMk id="4" creationId="{E72D5CED-E8A8-FBC0-EF54-8A58B634D6AE}"/>
          </ac:graphicFrameMkLst>
        </pc:graphicFrameChg>
        <pc:graphicFrameChg chg="add mod">
          <ac:chgData name="Jim Fleming" userId="161791bae1afb603" providerId="LiveId" clId="{C08A07B6-A192-054A-AE80-CAA484AD0D1D}" dt="2024-01-13T21:59:59.597" v="5519"/>
          <ac:graphicFrameMkLst>
            <pc:docMk/>
            <pc:sldMk cId="1267401978" sldId="690"/>
            <ac:graphicFrameMk id="6" creationId="{1E9C14D3-CB3E-516B-3E78-3995DAADC788}"/>
          </ac:graphicFrameMkLst>
        </pc:graphicFrameChg>
      </pc:sldChg>
      <pc:sldChg chg="addSp modSp add mod">
        <pc:chgData name="Jim Fleming" userId="161791bae1afb603" providerId="LiveId" clId="{C08A07B6-A192-054A-AE80-CAA484AD0D1D}" dt="2024-01-13T22:40:27.551" v="5734"/>
        <pc:sldMkLst>
          <pc:docMk/>
          <pc:sldMk cId="1466608360" sldId="691"/>
        </pc:sldMkLst>
        <pc:spChg chg="mod">
          <ac:chgData name="Jim Fleming" userId="161791bae1afb603" providerId="LiveId" clId="{C08A07B6-A192-054A-AE80-CAA484AD0D1D}" dt="2024-01-13T22:40:27.551" v="5734"/>
          <ac:spMkLst>
            <pc:docMk/>
            <pc:sldMk cId="1466608360" sldId="691"/>
            <ac:spMk id="2" creationId="{46E49CC6-D12E-E473-4C83-8A3483B20FE6}"/>
          </ac:spMkLst>
        </pc:spChg>
        <pc:spChg chg="add mod">
          <ac:chgData name="Jim Fleming" userId="161791bae1afb603" providerId="LiveId" clId="{C08A07B6-A192-054A-AE80-CAA484AD0D1D}" dt="2024-01-13T21:57:31.377" v="5468"/>
          <ac:spMkLst>
            <pc:docMk/>
            <pc:sldMk cId="1466608360" sldId="691"/>
            <ac:spMk id="3" creationId="{3FB4109D-88FF-A858-D4B9-ED55ACBBD38F}"/>
          </ac:spMkLst>
        </pc:spChg>
        <pc:spChg chg="mod">
          <ac:chgData name="Jim Fleming" userId="161791bae1afb603" providerId="LiveId" clId="{C08A07B6-A192-054A-AE80-CAA484AD0D1D}" dt="2024-01-13T22:00:40.592" v="5542" actId="20577"/>
          <ac:spMkLst>
            <pc:docMk/>
            <pc:sldMk cId="1466608360" sldId="691"/>
            <ac:spMk id="5" creationId="{9D820DA1-32D6-0E40-DD77-44EA09CE21E6}"/>
          </ac:spMkLst>
        </pc:spChg>
        <pc:graphicFrameChg chg="add mod">
          <ac:chgData name="Jim Fleming" userId="161791bae1afb603" providerId="LiveId" clId="{C08A07B6-A192-054A-AE80-CAA484AD0D1D}" dt="2024-01-13T22:00:05.818" v="5521" actId="167"/>
          <ac:graphicFrameMkLst>
            <pc:docMk/>
            <pc:sldMk cId="1466608360" sldId="691"/>
            <ac:graphicFrameMk id="4" creationId="{41567FF7-5336-AAA3-4528-890232A7554E}"/>
          </ac:graphicFrameMkLst>
        </pc:graphicFrameChg>
      </pc:sldChg>
      <pc:sldChg chg="add ord">
        <pc:chgData name="Jim Fleming" userId="161791bae1afb603" providerId="LiveId" clId="{C08A07B6-A192-054A-AE80-CAA484AD0D1D}" dt="2024-01-13T22:01:57.810" v="5544" actId="20578"/>
        <pc:sldMkLst>
          <pc:docMk/>
          <pc:sldMk cId="1173821649" sldId="692"/>
        </pc:sldMkLst>
      </pc:sldChg>
      <pc:sldChg chg="add ord">
        <pc:chgData name="Jim Fleming" userId="161791bae1afb603" providerId="LiveId" clId="{C08A07B6-A192-054A-AE80-CAA484AD0D1D}" dt="2024-01-13T22:34:56.272" v="5631" actId="20578"/>
        <pc:sldMkLst>
          <pc:docMk/>
          <pc:sldMk cId="360828772" sldId="693"/>
        </pc:sldMkLst>
      </pc:sldChg>
      <pc:sldChg chg="new del">
        <pc:chgData name="Jim Fleming" userId="161791bae1afb603" providerId="LiveId" clId="{C08A07B6-A192-054A-AE80-CAA484AD0D1D}" dt="2024-01-13T22:07:10.129" v="5548" actId="2696"/>
        <pc:sldMkLst>
          <pc:docMk/>
          <pc:sldMk cId="683086217" sldId="693"/>
        </pc:sldMkLst>
      </pc:sldChg>
      <pc:sldChg chg="modSp add mod">
        <pc:chgData name="Jim Fleming" userId="161791bae1afb603" providerId="LiveId" clId="{C08A07B6-A192-054A-AE80-CAA484AD0D1D}" dt="2024-01-13T22:35:47.755" v="5639" actId="207"/>
        <pc:sldMkLst>
          <pc:docMk/>
          <pc:sldMk cId="446837596" sldId="694"/>
        </pc:sldMkLst>
        <pc:spChg chg="mod">
          <ac:chgData name="Jim Fleming" userId="161791bae1afb603" providerId="LiveId" clId="{C08A07B6-A192-054A-AE80-CAA484AD0D1D}" dt="2024-01-13T22:35:47.755" v="5639" actId="207"/>
          <ac:spMkLst>
            <pc:docMk/>
            <pc:sldMk cId="446837596" sldId="694"/>
            <ac:spMk id="3" creationId="{DD913F4F-E320-E0EA-1412-0BCC2AB1698E}"/>
          </ac:spMkLst>
        </pc:spChg>
      </pc:sldChg>
      <pc:sldChg chg="addSp delSp modSp add del mod ord modShow">
        <pc:chgData name="Jim Fleming" userId="161791bae1afb603" providerId="LiveId" clId="{C08A07B6-A192-054A-AE80-CAA484AD0D1D}" dt="2024-01-13T22:12:29.314" v="5598" actId="2696"/>
        <pc:sldMkLst>
          <pc:docMk/>
          <pc:sldMk cId="3137523011" sldId="694"/>
        </pc:sldMkLst>
        <pc:spChg chg="mod">
          <ac:chgData name="Jim Fleming" userId="161791bae1afb603" providerId="LiveId" clId="{C08A07B6-A192-054A-AE80-CAA484AD0D1D}" dt="2024-01-13T22:07:23.644" v="5576" actId="113"/>
          <ac:spMkLst>
            <pc:docMk/>
            <pc:sldMk cId="3137523011" sldId="694"/>
            <ac:spMk id="14" creationId="{5F776F3F-31E1-B7AA-5D11-1AB1A9490BFE}"/>
          </ac:spMkLst>
        </pc:spChg>
        <pc:picChg chg="add mod">
          <ac:chgData name="Jim Fleming" userId="161791bae1afb603" providerId="LiveId" clId="{C08A07B6-A192-054A-AE80-CAA484AD0D1D}" dt="2024-01-13T22:09:38.087" v="5589" actId="1076"/>
          <ac:picMkLst>
            <pc:docMk/>
            <pc:sldMk cId="3137523011" sldId="694"/>
            <ac:picMk id="1026" creationId="{E59C2FF2-A9B8-CEE8-63CE-F1DBEE7A2AA8}"/>
          </ac:picMkLst>
        </pc:picChg>
        <pc:picChg chg="add del">
          <ac:chgData name="Jim Fleming" userId="161791bae1afb603" providerId="LiveId" clId="{C08A07B6-A192-054A-AE80-CAA484AD0D1D}" dt="2024-01-13T22:09:08.844" v="5582" actId="478"/>
          <ac:picMkLst>
            <pc:docMk/>
            <pc:sldMk cId="3137523011" sldId="694"/>
            <ac:picMk id="1028" creationId="{621A9332-6BB0-3D1D-5C8A-B5426804D80B}"/>
          </ac:picMkLst>
        </pc:picChg>
        <pc:picChg chg="del">
          <ac:chgData name="Jim Fleming" userId="161791bae1afb603" providerId="LiveId" clId="{C08A07B6-A192-054A-AE80-CAA484AD0D1D}" dt="2024-01-13T22:09:39.241" v="5590" actId="478"/>
          <ac:picMkLst>
            <pc:docMk/>
            <pc:sldMk cId="3137523011" sldId="694"/>
            <ac:picMk id="7174" creationId="{CB1FF557-426C-0660-7116-18ABDFA8E94A}"/>
          </ac:picMkLst>
        </pc:picChg>
      </pc:sldChg>
      <pc:sldChg chg="modSp add mod">
        <pc:chgData name="Jim Fleming" userId="161791bae1afb603" providerId="LiveId" clId="{C08A07B6-A192-054A-AE80-CAA484AD0D1D}" dt="2024-01-13T22:35:51.541" v="5640" actId="207"/>
        <pc:sldMkLst>
          <pc:docMk/>
          <pc:sldMk cId="577154806" sldId="695"/>
        </pc:sldMkLst>
        <pc:spChg chg="mod">
          <ac:chgData name="Jim Fleming" userId="161791bae1afb603" providerId="LiveId" clId="{C08A07B6-A192-054A-AE80-CAA484AD0D1D}" dt="2024-01-13T22:35:51.541" v="5640" actId="207"/>
          <ac:spMkLst>
            <pc:docMk/>
            <pc:sldMk cId="577154806" sldId="695"/>
            <ac:spMk id="3" creationId="{DD913F4F-E320-E0EA-1412-0BCC2AB1698E}"/>
          </ac:spMkLst>
        </pc:spChg>
      </pc:sldChg>
      <pc:sldChg chg="addSp delSp modSp add del">
        <pc:chgData name="Jim Fleming" userId="161791bae1afb603" providerId="LiveId" clId="{C08A07B6-A192-054A-AE80-CAA484AD0D1D}" dt="2024-01-13T22:12:29.866" v="5599" actId="2696"/>
        <pc:sldMkLst>
          <pc:docMk/>
          <pc:sldMk cId="3411748627" sldId="695"/>
        </pc:sldMkLst>
        <pc:picChg chg="del">
          <ac:chgData name="Jim Fleming" userId="161791bae1afb603" providerId="LiveId" clId="{C08A07B6-A192-054A-AE80-CAA484AD0D1D}" dt="2024-01-13T22:10:43.389" v="5593" actId="478"/>
          <ac:picMkLst>
            <pc:docMk/>
            <pc:sldMk cId="3411748627" sldId="695"/>
            <ac:picMk id="1026" creationId="{E59C2FF2-A9B8-CEE8-63CE-F1DBEE7A2AA8}"/>
          </ac:picMkLst>
        </pc:picChg>
        <pc:picChg chg="add mod">
          <ac:chgData name="Jim Fleming" userId="161791bae1afb603" providerId="LiveId" clId="{C08A07B6-A192-054A-AE80-CAA484AD0D1D}" dt="2024-01-13T22:11:03.410" v="5597" actId="1076"/>
          <ac:picMkLst>
            <pc:docMk/>
            <pc:sldMk cId="3411748627" sldId="695"/>
            <ac:picMk id="3074" creationId="{027017F0-A425-339F-4F87-9EB2D0B3654B}"/>
          </ac:picMkLst>
        </pc:picChg>
      </pc:sldChg>
      <pc:sldChg chg="modSp add mod">
        <pc:chgData name="Jim Fleming" userId="161791bae1afb603" providerId="LiveId" clId="{C08A07B6-A192-054A-AE80-CAA484AD0D1D}" dt="2024-01-13T22:35:39.592" v="5637" actId="6549"/>
        <pc:sldMkLst>
          <pc:docMk/>
          <pc:sldMk cId="1045746756" sldId="696"/>
        </pc:sldMkLst>
        <pc:spChg chg="mod">
          <ac:chgData name="Jim Fleming" userId="161791bae1afb603" providerId="LiveId" clId="{C08A07B6-A192-054A-AE80-CAA484AD0D1D}" dt="2024-01-13T22:35:39.592" v="5637" actId="6549"/>
          <ac:spMkLst>
            <pc:docMk/>
            <pc:sldMk cId="1045746756" sldId="696"/>
            <ac:spMk id="3" creationId="{DD913F4F-E320-E0EA-1412-0BCC2AB1698E}"/>
          </ac:spMkLst>
        </pc:spChg>
      </pc:sldChg>
      <pc:sldChg chg="delSp modSp new del mod">
        <pc:chgData name="Jim Fleming" userId="161791bae1afb603" providerId="LiveId" clId="{C08A07B6-A192-054A-AE80-CAA484AD0D1D}" dt="2024-01-13T22:39:38.001" v="5695" actId="2696"/>
        <pc:sldMkLst>
          <pc:docMk/>
          <pc:sldMk cId="763966648" sldId="697"/>
        </pc:sldMkLst>
        <pc:spChg chg="mod">
          <ac:chgData name="Jim Fleming" userId="161791bae1afb603" providerId="LiveId" clId="{C08A07B6-A192-054A-AE80-CAA484AD0D1D}" dt="2024-01-13T22:39:33.533" v="5693" actId="20577"/>
          <ac:spMkLst>
            <pc:docMk/>
            <pc:sldMk cId="763966648" sldId="697"/>
            <ac:spMk id="2" creationId="{48437D52-32AA-BA0C-9D4D-770FF863CBAC}"/>
          </ac:spMkLst>
        </pc:spChg>
        <pc:spChg chg="del">
          <ac:chgData name="Jim Fleming" userId="161791bae1afb603" providerId="LiveId" clId="{C08A07B6-A192-054A-AE80-CAA484AD0D1D}" dt="2024-01-13T22:39:35.567" v="5694" actId="478"/>
          <ac:spMkLst>
            <pc:docMk/>
            <pc:sldMk cId="763966648" sldId="697"/>
            <ac:spMk id="3" creationId="{55DFA580-1576-2CDC-7C90-709DAFFA27A2}"/>
          </ac:spMkLst>
        </pc:spChg>
      </pc:sldChg>
    </pc:docChg>
  </pc:docChgLst>
  <pc:docChgLst>
    <pc:chgData name="Jim Fleming" userId="161791bae1afb603" providerId="LiveId" clId="{33935D0F-0367-5745-A841-4BB6B7169421}"/>
    <pc:docChg chg="custSel addSld delSld modSld sldOrd">
      <pc:chgData name="Jim Fleming" userId="161791bae1afb603" providerId="LiveId" clId="{33935D0F-0367-5745-A841-4BB6B7169421}" dt="2023-10-22T01:16:35.169" v="371" actId="2696"/>
      <pc:docMkLst>
        <pc:docMk/>
      </pc:docMkLst>
      <pc:sldChg chg="modSp mod ord">
        <pc:chgData name="Jim Fleming" userId="161791bae1afb603" providerId="LiveId" clId="{33935D0F-0367-5745-A841-4BB6B7169421}" dt="2023-10-22T01:15:40.067" v="360" actId="20578"/>
        <pc:sldMkLst>
          <pc:docMk/>
          <pc:sldMk cId="95395388" sldId="487"/>
        </pc:sldMkLst>
        <pc:spChg chg="mod">
          <ac:chgData name="Jim Fleming" userId="161791bae1afb603" providerId="LiveId" clId="{33935D0F-0367-5745-A841-4BB6B7169421}" dt="2023-10-15T23:54:45.669" v="16" actId="20577"/>
          <ac:spMkLst>
            <pc:docMk/>
            <pc:sldMk cId="95395388" sldId="487"/>
            <ac:spMk id="2" creationId="{1AC8C507-C381-A7EC-84C3-B88443D1F57A}"/>
          </ac:spMkLst>
        </pc:spChg>
        <pc:spChg chg="mod">
          <ac:chgData name="Jim Fleming" userId="161791bae1afb603" providerId="LiveId" clId="{33935D0F-0367-5745-A841-4BB6B7169421}" dt="2023-10-15T23:54:57.154" v="18" actId="20577"/>
          <ac:spMkLst>
            <pc:docMk/>
            <pc:sldMk cId="95395388" sldId="487"/>
            <ac:spMk id="5" creationId="{FDC8D6C2-5F52-D34B-23A0-601FDE73D0F9}"/>
          </ac:spMkLst>
        </pc:spChg>
      </pc:sldChg>
      <pc:sldChg chg="modSp mod ord modShow">
        <pc:chgData name="Jim Fleming" userId="161791bae1afb603" providerId="LiveId" clId="{33935D0F-0367-5745-A841-4BB6B7169421}" dt="2023-10-22T01:15:59.607" v="363" actId="20578"/>
        <pc:sldMkLst>
          <pc:docMk/>
          <pc:sldMk cId="1160219604" sldId="501"/>
        </pc:sldMkLst>
        <pc:spChg chg="mod">
          <ac:chgData name="Jim Fleming" userId="161791bae1afb603" providerId="LiveId" clId="{33935D0F-0367-5745-A841-4BB6B7169421}" dt="2023-10-22T00:47:57.253" v="147" actId="20577"/>
          <ac:spMkLst>
            <pc:docMk/>
            <pc:sldMk cId="1160219604" sldId="501"/>
            <ac:spMk id="14" creationId="{5F776F3F-31E1-B7AA-5D11-1AB1A9490BFE}"/>
          </ac:spMkLst>
        </pc:spChg>
      </pc:sldChg>
      <pc:sldChg chg="del">
        <pc:chgData name="Jim Fleming" userId="161791bae1afb603" providerId="LiveId" clId="{33935D0F-0367-5745-A841-4BB6B7169421}" dt="2023-10-15T23:55:18.520" v="25" actId="2696"/>
        <pc:sldMkLst>
          <pc:docMk/>
          <pc:sldMk cId="3656160492" sldId="545"/>
        </pc:sldMkLst>
      </pc:sldChg>
      <pc:sldChg chg="del">
        <pc:chgData name="Jim Fleming" userId="161791bae1afb603" providerId="LiveId" clId="{33935D0F-0367-5745-A841-4BB6B7169421}" dt="2023-10-15T23:55:21.075" v="33" actId="2696"/>
        <pc:sldMkLst>
          <pc:docMk/>
          <pc:sldMk cId="1845292652" sldId="547"/>
        </pc:sldMkLst>
      </pc:sldChg>
      <pc:sldChg chg="del">
        <pc:chgData name="Jim Fleming" userId="161791bae1afb603" providerId="LiveId" clId="{33935D0F-0367-5745-A841-4BB6B7169421}" dt="2023-10-15T23:55:23.111" v="38" actId="2696"/>
        <pc:sldMkLst>
          <pc:docMk/>
          <pc:sldMk cId="4127736994" sldId="548"/>
        </pc:sldMkLst>
      </pc:sldChg>
      <pc:sldChg chg="modSp mod">
        <pc:chgData name="Jim Fleming" userId="161791bae1afb603" providerId="LiveId" clId="{33935D0F-0367-5745-A841-4BB6B7169421}" dt="2023-10-15T23:54:10.377" v="5" actId="20577"/>
        <pc:sldMkLst>
          <pc:docMk/>
          <pc:sldMk cId="270792197" sldId="563"/>
        </pc:sldMkLst>
        <pc:spChg chg="mod">
          <ac:chgData name="Jim Fleming" userId="161791bae1afb603" providerId="LiveId" clId="{33935D0F-0367-5745-A841-4BB6B7169421}" dt="2023-10-15T23:54:10.377" v="5" actId="20577"/>
          <ac:spMkLst>
            <pc:docMk/>
            <pc:sldMk cId="270792197" sldId="563"/>
            <ac:spMk id="2" creationId="{1AC8C507-C381-A7EC-84C3-B88443D1F57A}"/>
          </ac:spMkLst>
        </pc:spChg>
      </pc:sldChg>
      <pc:sldChg chg="del">
        <pc:chgData name="Jim Fleming" userId="161791bae1afb603" providerId="LiveId" clId="{33935D0F-0367-5745-A841-4BB6B7169421}" dt="2023-10-15T23:55:19.473" v="27" actId="2696"/>
        <pc:sldMkLst>
          <pc:docMk/>
          <pc:sldMk cId="1826648014" sldId="564"/>
        </pc:sldMkLst>
      </pc:sldChg>
      <pc:sldChg chg="del">
        <pc:chgData name="Jim Fleming" userId="161791bae1afb603" providerId="LiveId" clId="{33935D0F-0367-5745-A841-4BB6B7169421}" dt="2023-10-15T23:55:19.743" v="28" actId="2696"/>
        <pc:sldMkLst>
          <pc:docMk/>
          <pc:sldMk cId="414719777" sldId="565"/>
        </pc:sldMkLst>
      </pc:sldChg>
      <pc:sldChg chg="del">
        <pc:chgData name="Jim Fleming" userId="161791bae1afb603" providerId="LiveId" clId="{33935D0F-0367-5745-A841-4BB6B7169421}" dt="2023-10-15T23:55:18.957" v="26" actId="2696"/>
        <pc:sldMkLst>
          <pc:docMk/>
          <pc:sldMk cId="1323222175" sldId="567"/>
        </pc:sldMkLst>
      </pc:sldChg>
      <pc:sldChg chg="del">
        <pc:chgData name="Jim Fleming" userId="161791bae1afb603" providerId="LiveId" clId="{33935D0F-0367-5745-A841-4BB6B7169421}" dt="2023-10-15T23:55:21.278" v="34" actId="2696"/>
        <pc:sldMkLst>
          <pc:docMk/>
          <pc:sldMk cId="73851506" sldId="568"/>
        </pc:sldMkLst>
      </pc:sldChg>
      <pc:sldChg chg="del">
        <pc:chgData name="Jim Fleming" userId="161791bae1afb603" providerId="LiveId" clId="{33935D0F-0367-5745-A841-4BB6B7169421}" dt="2023-10-15T23:55:20.106" v="29" actId="2696"/>
        <pc:sldMkLst>
          <pc:docMk/>
          <pc:sldMk cId="2417103310" sldId="569"/>
        </pc:sldMkLst>
      </pc:sldChg>
      <pc:sldChg chg="del">
        <pc:chgData name="Jim Fleming" userId="161791bae1afb603" providerId="LiveId" clId="{33935D0F-0367-5745-A841-4BB6B7169421}" dt="2023-10-15T23:55:20.372" v="30" actId="2696"/>
        <pc:sldMkLst>
          <pc:docMk/>
          <pc:sldMk cId="3710068436" sldId="570"/>
        </pc:sldMkLst>
      </pc:sldChg>
      <pc:sldChg chg="del">
        <pc:chgData name="Jim Fleming" userId="161791bae1afb603" providerId="LiveId" clId="{33935D0F-0367-5745-A841-4BB6B7169421}" dt="2023-10-15T23:55:20.610" v="31" actId="2696"/>
        <pc:sldMkLst>
          <pc:docMk/>
          <pc:sldMk cId="1066580186" sldId="571"/>
        </pc:sldMkLst>
      </pc:sldChg>
      <pc:sldChg chg="del">
        <pc:chgData name="Jim Fleming" userId="161791bae1afb603" providerId="LiveId" clId="{33935D0F-0367-5745-A841-4BB6B7169421}" dt="2023-10-15T23:55:23.554" v="39" actId="2696"/>
        <pc:sldMkLst>
          <pc:docMk/>
          <pc:sldMk cId="4280336327" sldId="572"/>
        </pc:sldMkLst>
      </pc:sldChg>
      <pc:sldChg chg="del">
        <pc:chgData name="Jim Fleming" userId="161791bae1afb603" providerId="LiveId" clId="{33935D0F-0367-5745-A841-4BB6B7169421}" dt="2023-10-15T23:55:24.055" v="40" actId="2696"/>
        <pc:sldMkLst>
          <pc:docMk/>
          <pc:sldMk cId="3635486046" sldId="573"/>
        </pc:sldMkLst>
      </pc:sldChg>
      <pc:sldChg chg="del">
        <pc:chgData name="Jim Fleming" userId="161791bae1afb603" providerId="LiveId" clId="{33935D0F-0367-5745-A841-4BB6B7169421}" dt="2023-10-15T23:55:20.845" v="32" actId="2696"/>
        <pc:sldMkLst>
          <pc:docMk/>
          <pc:sldMk cId="3318391485" sldId="574"/>
        </pc:sldMkLst>
      </pc:sldChg>
      <pc:sldChg chg="del">
        <pc:chgData name="Jim Fleming" userId="161791bae1afb603" providerId="LiveId" clId="{33935D0F-0367-5745-A841-4BB6B7169421}" dt="2023-10-15T23:55:24.803" v="41" actId="2696"/>
        <pc:sldMkLst>
          <pc:docMk/>
          <pc:sldMk cId="1578208276" sldId="575"/>
        </pc:sldMkLst>
      </pc:sldChg>
      <pc:sldChg chg="del">
        <pc:chgData name="Jim Fleming" userId="161791bae1afb603" providerId="LiveId" clId="{33935D0F-0367-5745-A841-4BB6B7169421}" dt="2023-10-15T23:55:21.561" v="35" actId="2696"/>
        <pc:sldMkLst>
          <pc:docMk/>
          <pc:sldMk cId="2813314982" sldId="576"/>
        </pc:sldMkLst>
      </pc:sldChg>
      <pc:sldChg chg="del">
        <pc:chgData name="Jim Fleming" userId="161791bae1afb603" providerId="LiveId" clId="{33935D0F-0367-5745-A841-4BB6B7169421}" dt="2023-10-15T23:55:22.008" v="36" actId="2696"/>
        <pc:sldMkLst>
          <pc:docMk/>
          <pc:sldMk cId="3979819060" sldId="577"/>
        </pc:sldMkLst>
      </pc:sldChg>
      <pc:sldChg chg="del">
        <pc:chgData name="Jim Fleming" userId="161791bae1afb603" providerId="LiveId" clId="{33935D0F-0367-5745-A841-4BB6B7169421}" dt="2023-10-15T23:55:22.466" v="37" actId="2696"/>
        <pc:sldMkLst>
          <pc:docMk/>
          <pc:sldMk cId="349574516" sldId="578"/>
        </pc:sldMkLst>
      </pc:sldChg>
      <pc:sldChg chg="del">
        <pc:chgData name="Jim Fleming" userId="161791bae1afb603" providerId="LiveId" clId="{33935D0F-0367-5745-A841-4BB6B7169421}" dt="2023-10-15T23:55:16.941" v="22" actId="2696"/>
        <pc:sldMkLst>
          <pc:docMk/>
          <pc:sldMk cId="4021364042" sldId="579"/>
        </pc:sldMkLst>
      </pc:sldChg>
      <pc:sldChg chg="del">
        <pc:chgData name="Jim Fleming" userId="161791bae1afb603" providerId="LiveId" clId="{33935D0F-0367-5745-A841-4BB6B7169421}" dt="2023-10-15T23:55:17.937" v="24" actId="2696"/>
        <pc:sldMkLst>
          <pc:docMk/>
          <pc:sldMk cId="3265768269" sldId="581"/>
        </pc:sldMkLst>
      </pc:sldChg>
      <pc:sldChg chg="del">
        <pc:chgData name="Jim Fleming" userId="161791bae1afb603" providerId="LiveId" clId="{33935D0F-0367-5745-A841-4BB6B7169421}" dt="2023-10-15T23:55:17.448" v="23" actId="2696"/>
        <pc:sldMkLst>
          <pc:docMk/>
          <pc:sldMk cId="3933572349" sldId="582"/>
        </pc:sldMkLst>
      </pc:sldChg>
      <pc:sldChg chg="modSp add mod ord">
        <pc:chgData name="Jim Fleming" userId="161791bae1afb603" providerId="LiveId" clId="{33935D0F-0367-5745-A841-4BB6B7169421}" dt="2023-10-22T01:15:40.067" v="360" actId="20578"/>
        <pc:sldMkLst>
          <pc:docMk/>
          <pc:sldMk cId="189513369" sldId="583"/>
        </pc:sldMkLst>
        <pc:spChg chg="mod">
          <ac:chgData name="Jim Fleming" userId="161791bae1afb603" providerId="LiveId" clId="{33935D0F-0367-5745-A841-4BB6B7169421}" dt="2023-10-15T23:55:07.085" v="21" actId="20577"/>
          <ac:spMkLst>
            <pc:docMk/>
            <pc:sldMk cId="189513369" sldId="583"/>
            <ac:spMk id="2" creationId="{1AC8C507-C381-A7EC-84C3-B88443D1F57A}"/>
          </ac:spMkLst>
        </pc:spChg>
        <pc:spChg chg="mod">
          <ac:chgData name="Jim Fleming" userId="161791bae1afb603" providerId="LiveId" clId="{33935D0F-0367-5745-A841-4BB6B7169421}" dt="2023-10-15T23:55:02.152" v="19" actId="6549"/>
          <ac:spMkLst>
            <pc:docMk/>
            <pc:sldMk cId="189513369" sldId="583"/>
            <ac:spMk id="5" creationId="{FDC8D6C2-5F52-D34B-23A0-601FDE73D0F9}"/>
          </ac:spMkLst>
        </pc:spChg>
      </pc:sldChg>
      <pc:sldChg chg="add del ord">
        <pc:chgData name="Jim Fleming" userId="161791bae1afb603" providerId="LiveId" clId="{33935D0F-0367-5745-A841-4BB6B7169421}" dt="2023-10-22T01:16:34.322" v="370" actId="2696"/>
        <pc:sldMkLst>
          <pc:docMk/>
          <pc:sldMk cId="3455261458" sldId="584"/>
        </pc:sldMkLst>
      </pc:sldChg>
      <pc:sldChg chg="add del">
        <pc:chgData name="Jim Fleming" userId="161791bae1afb603" providerId="LiveId" clId="{33935D0F-0367-5745-A841-4BB6B7169421}" dt="2023-10-22T01:16:35.169" v="371" actId="2696"/>
        <pc:sldMkLst>
          <pc:docMk/>
          <pc:sldMk cId="2324194049" sldId="585"/>
        </pc:sldMkLst>
      </pc:sldChg>
      <pc:sldChg chg="addSp modSp add mod ord modAnim">
        <pc:chgData name="Jim Fleming" userId="161791bae1afb603" providerId="LiveId" clId="{33935D0F-0367-5745-A841-4BB6B7169421}" dt="2023-10-22T01:16:29.175" v="367" actId="20578"/>
        <pc:sldMkLst>
          <pc:docMk/>
          <pc:sldMk cId="635347140" sldId="586"/>
        </pc:sldMkLst>
        <pc:spChg chg="mod">
          <ac:chgData name="Jim Fleming" userId="161791bae1afb603" providerId="LiveId" clId="{33935D0F-0367-5745-A841-4BB6B7169421}" dt="2023-10-22T00:15:53.296" v="75" actId="20577"/>
          <ac:spMkLst>
            <pc:docMk/>
            <pc:sldMk cId="635347140" sldId="586"/>
            <ac:spMk id="2" creationId="{1AC8C507-C381-A7EC-84C3-B88443D1F57A}"/>
          </ac:spMkLst>
        </pc:spChg>
        <pc:picChg chg="add mod">
          <ac:chgData name="Jim Fleming" userId="161791bae1afb603" providerId="LiveId" clId="{33935D0F-0367-5745-A841-4BB6B7169421}" dt="2023-10-22T00:16:27.101" v="78" actId="1076"/>
          <ac:picMkLst>
            <pc:docMk/>
            <pc:sldMk cId="635347140" sldId="586"/>
            <ac:picMk id="1026" creationId="{CBF3FD85-E93C-A469-80D7-222B1CFF49E9}"/>
          </ac:picMkLst>
        </pc:picChg>
        <pc:cxnChg chg="add mod">
          <ac:chgData name="Jim Fleming" userId="161791bae1afb603" providerId="LiveId" clId="{33935D0F-0367-5745-A841-4BB6B7169421}" dt="2023-10-22T00:18:57.466" v="124" actId="692"/>
          <ac:cxnSpMkLst>
            <pc:docMk/>
            <pc:sldMk cId="635347140" sldId="586"/>
            <ac:cxnSpMk id="4" creationId="{AEDF5382-DCB1-826D-374A-D5D66F678589}"/>
          </ac:cxnSpMkLst>
        </pc:cxnChg>
        <pc:cxnChg chg="add mod">
          <ac:chgData name="Jim Fleming" userId="161791bae1afb603" providerId="LiveId" clId="{33935D0F-0367-5745-A841-4BB6B7169421}" dt="2023-10-22T00:18:57.466" v="124" actId="692"/>
          <ac:cxnSpMkLst>
            <pc:docMk/>
            <pc:sldMk cId="635347140" sldId="586"/>
            <ac:cxnSpMk id="6" creationId="{3C236331-8F59-2CF6-7325-20494862AFD4}"/>
          </ac:cxnSpMkLst>
        </pc:cxnChg>
      </pc:sldChg>
      <pc:sldChg chg="add replId">
        <pc:chgData name="Jim Fleming" userId="161791bae1afb603" providerId="LiveId" clId="{33935D0F-0367-5745-A841-4BB6B7169421}" dt="2023-10-22T00:15:19.516" v="45" actId="2890"/>
        <pc:sldMkLst>
          <pc:docMk/>
          <pc:sldMk cId="451777237" sldId="587"/>
        </pc:sldMkLst>
      </pc:sldChg>
      <pc:sldChg chg="addSp delSp modSp add ord">
        <pc:chgData name="Jim Fleming" userId="161791bae1afb603" providerId="LiveId" clId="{33935D0F-0367-5745-A841-4BB6B7169421}" dt="2023-10-22T01:16:20.830" v="366" actId="20578"/>
        <pc:sldMkLst>
          <pc:docMk/>
          <pc:sldMk cId="4048874018" sldId="588"/>
        </pc:sldMkLst>
        <pc:picChg chg="del">
          <ac:chgData name="Jim Fleming" userId="161791bae1afb603" providerId="LiveId" clId="{33935D0F-0367-5745-A841-4BB6B7169421}" dt="2023-10-22T00:16:31.743" v="80" actId="478"/>
          <ac:picMkLst>
            <pc:docMk/>
            <pc:sldMk cId="4048874018" sldId="588"/>
            <ac:picMk id="1026" creationId="{CBF3FD85-E93C-A469-80D7-222B1CFF49E9}"/>
          </ac:picMkLst>
        </pc:picChg>
        <pc:picChg chg="add mod">
          <ac:chgData name="Jim Fleming" userId="161791bae1afb603" providerId="LiveId" clId="{33935D0F-0367-5745-A841-4BB6B7169421}" dt="2023-10-22T00:17:32.981" v="84" actId="1076"/>
          <ac:picMkLst>
            <pc:docMk/>
            <pc:sldMk cId="4048874018" sldId="588"/>
            <ac:picMk id="3074" creationId="{41AD378C-BB7A-C1E0-56C8-3387C8FBF906}"/>
          </ac:picMkLst>
        </pc:picChg>
      </pc:sldChg>
      <pc:sldChg chg="add ord">
        <pc:chgData name="Jim Fleming" userId="161791bae1afb603" providerId="LiveId" clId="{33935D0F-0367-5745-A841-4BB6B7169421}" dt="2023-10-22T01:16:31.573" v="368" actId="20578"/>
        <pc:sldMkLst>
          <pc:docMk/>
          <pc:sldMk cId="2439879541" sldId="589"/>
        </pc:sldMkLst>
      </pc:sldChg>
      <pc:sldChg chg="modSp add mod ord modShow">
        <pc:chgData name="Jim Fleming" userId="161791bae1afb603" providerId="LiveId" clId="{33935D0F-0367-5745-A841-4BB6B7169421}" dt="2023-10-22T01:15:42.734" v="361" actId="20578"/>
        <pc:sldMkLst>
          <pc:docMk/>
          <pc:sldMk cId="1553879679" sldId="590"/>
        </pc:sldMkLst>
        <pc:spChg chg="mod">
          <ac:chgData name="Jim Fleming" userId="161791bae1afb603" providerId="LiveId" clId="{33935D0F-0367-5745-A841-4BB6B7169421}" dt="2023-10-22T00:46:45.765" v="136" actId="113"/>
          <ac:spMkLst>
            <pc:docMk/>
            <pc:sldMk cId="1553879679" sldId="590"/>
            <ac:spMk id="3" creationId="{7AB4CD8A-D6E1-E979-8AB5-FC6B8EEB6AD5}"/>
          </ac:spMkLst>
        </pc:spChg>
      </pc:sldChg>
      <pc:sldChg chg="modSp add mod ord">
        <pc:chgData name="Jim Fleming" userId="161791bae1afb603" providerId="LiveId" clId="{33935D0F-0367-5745-A841-4BB6B7169421}" dt="2023-10-22T01:16:15.552" v="365" actId="20578"/>
        <pc:sldMkLst>
          <pc:docMk/>
          <pc:sldMk cId="3162966584" sldId="591"/>
        </pc:sldMkLst>
        <pc:spChg chg="mod">
          <ac:chgData name="Jim Fleming" userId="161791bae1afb603" providerId="LiveId" clId="{33935D0F-0367-5745-A841-4BB6B7169421}" dt="2023-10-22T00:47:21.743" v="141" actId="20577"/>
          <ac:spMkLst>
            <pc:docMk/>
            <pc:sldMk cId="3162966584" sldId="591"/>
            <ac:spMk id="3" creationId="{7AB4CD8A-D6E1-E979-8AB5-FC6B8EEB6AD5}"/>
          </ac:spMkLst>
        </pc:spChg>
      </pc:sldChg>
      <pc:sldChg chg="add">
        <pc:chgData name="Jim Fleming" userId="161791bae1afb603" providerId="LiveId" clId="{33935D0F-0367-5745-A841-4BB6B7169421}" dt="2023-10-22T00:47:28.608" v="142" actId="2890"/>
        <pc:sldMkLst>
          <pc:docMk/>
          <pc:sldMk cId="1772728538" sldId="592"/>
        </pc:sldMkLst>
      </pc:sldChg>
      <pc:sldChg chg="modSp add mod ord">
        <pc:chgData name="Jim Fleming" userId="161791bae1afb603" providerId="LiveId" clId="{33935D0F-0367-5745-A841-4BB6B7169421}" dt="2023-10-22T01:15:53.734" v="362" actId="20578"/>
        <pc:sldMkLst>
          <pc:docMk/>
          <pc:sldMk cId="1353522209" sldId="593"/>
        </pc:sldMkLst>
        <pc:spChg chg="mod">
          <ac:chgData name="Jim Fleming" userId="161791bae1afb603" providerId="LiveId" clId="{33935D0F-0367-5745-A841-4BB6B7169421}" dt="2023-10-22T00:48:16.830" v="151" actId="114"/>
          <ac:spMkLst>
            <pc:docMk/>
            <pc:sldMk cId="1353522209" sldId="593"/>
            <ac:spMk id="14" creationId="{5F776F3F-31E1-B7AA-5D11-1AB1A9490BFE}"/>
          </ac:spMkLst>
        </pc:spChg>
      </pc:sldChg>
      <pc:sldChg chg="addSp delSp modSp add mod ord modShow">
        <pc:chgData name="Jim Fleming" userId="161791bae1afb603" providerId="LiveId" clId="{33935D0F-0367-5745-A841-4BB6B7169421}" dt="2023-10-22T01:14:54.579" v="356" actId="20578"/>
        <pc:sldMkLst>
          <pc:docMk/>
          <pc:sldMk cId="2827314747" sldId="594"/>
        </pc:sldMkLst>
        <pc:spChg chg="add del">
          <ac:chgData name="Jim Fleming" userId="161791bae1afb603" providerId="LiveId" clId="{33935D0F-0367-5745-A841-4BB6B7169421}" dt="2023-10-22T00:52:25.735" v="178" actId="478"/>
          <ac:spMkLst>
            <pc:docMk/>
            <pc:sldMk cId="2827314747" sldId="594"/>
            <ac:spMk id="3" creationId="{CFE49C62-1B0F-2A34-9093-1843D855B26D}"/>
          </ac:spMkLst>
        </pc:spChg>
        <pc:spChg chg="add del">
          <ac:chgData name="Jim Fleming" userId="161791bae1afb603" providerId="LiveId" clId="{33935D0F-0367-5745-A841-4BB6B7169421}" dt="2023-10-22T00:52:31.587" v="180"/>
          <ac:spMkLst>
            <pc:docMk/>
            <pc:sldMk cId="2827314747" sldId="594"/>
            <ac:spMk id="4" creationId="{B73B25D6-42C9-ED93-FC64-9D24C5EBBF9C}"/>
          </ac:spMkLst>
        </pc:spChg>
        <pc:spChg chg="add del">
          <ac:chgData name="Jim Fleming" userId="161791bae1afb603" providerId="LiveId" clId="{33935D0F-0367-5745-A841-4BB6B7169421}" dt="2023-10-22T00:52:40.493" v="182" actId="21"/>
          <ac:spMkLst>
            <pc:docMk/>
            <pc:sldMk cId="2827314747" sldId="594"/>
            <ac:spMk id="5" creationId="{6AC92F2D-DE14-F5B5-7171-70EDA5A478F8}"/>
          </ac:spMkLst>
        </pc:spChg>
        <pc:spChg chg="mod">
          <ac:chgData name="Jim Fleming" userId="161791bae1afb603" providerId="LiveId" clId="{33935D0F-0367-5745-A841-4BB6B7169421}" dt="2023-10-22T00:54:10.627" v="349" actId="20577"/>
          <ac:spMkLst>
            <pc:docMk/>
            <pc:sldMk cId="2827314747" sldId="594"/>
            <ac:spMk id="14" creationId="{5F776F3F-31E1-B7AA-5D11-1AB1A9490BFE}"/>
          </ac:spMkLst>
        </pc:spChg>
        <pc:picChg chg="add mod modCrop">
          <ac:chgData name="Jim Fleming" userId="161791bae1afb603" providerId="LiveId" clId="{33935D0F-0367-5745-A841-4BB6B7169421}" dt="2023-10-22T00:53:28.895" v="195" actId="1366"/>
          <ac:picMkLst>
            <pc:docMk/>
            <pc:sldMk cId="2827314747" sldId="594"/>
            <ac:picMk id="7" creationId="{10090001-4AB7-30DC-6A47-CD5A64C4EF9F}"/>
          </ac:picMkLst>
        </pc:picChg>
        <pc:picChg chg="del">
          <ac:chgData name="Jim Fleming" userId="161791bae1afb603" providerId="LiveId" clId="{33935D0F-0367-5745-A841-4BB6B7169421}" dt="2023-10-22T00:53:19.620" v="193" actId="478"/>
          <ac:picMkLst>
            <pc:docMk/>
            <pc:sldMk cId="2827314747" sldId="594"/>
            <ac:picMk id="19458" creationId="{F736C715-19CB-B3D2-B442-21D233D279B0}"/>
          </ac:picMkLst>
        </pc:picChg>
      </pc:sldChg>
      <pc:sldChg chg="modSp add mod ord modShow">
        <pc:chgData name="Jim Fleming" userId="161791bae1afb603" providerId="LiveId" clId="{33935D0F-0367-5745-A841-4BB6B7169421}" dt="2023-10-22T01:16:08.695" v="364" actId="20578"/>
        <pc:sldMkLst>
          <pc:docMk/>
          <pc:sldMk cId="579971013" sldId="595"/>
        </pc:sldMkLst>
        <pc:spChg chg="mod">
          <ac:chgData name="Jim Fleming" userId="161791bae1afb603" providerId="LiveId" clId="{33935D0F-0367-5745-A841-4BB6B7169421}" dt="2023-10-22T01:04:42.038" v="353" actId="113"/>
          <ac:spMkLst>
            <pc:docMk/>
            <pc:sldMk cId="579971013" sldId="595"/>
            <ac:spMk id="14" creationId="{5F776F3F-31E1-B7AA-5D11-1AB1A9490BFE}"/>
          </ac:spMkLst>
        </pc:spChg>
      </pc:sldChg>
      <pc:sldChg chg="add">
        <pc:chgData name="Jim Fleming" userId="161791bae1afb603" providerId="LiveId" clId="{33935D0F-0367-5745-A841-4BB6B7169421}" dt="2023-10-22T01:15:23.765" v="357" actId="2890"/>
        <pc:sldMkLst>
          <pc:docMk/>
          <pc:sldMk cId="324454386" sldId="596"/>
        </pc:sldMkLst>
      </pc:sldChg>
      <pc:sldChg chg="add">
        <pc:chgData name="Jim Fleming" userId="161791bae1afb603" providerId="LiveId" clId="{33935D0F-0367-5745-A841-4BB6B7169421}" dt="2023-10-22T01:15:27.198" v="358" actId="2890"/>
        <pc:sldMkLst>
          <pc:docMk/>
          <pc:sldMk cId="1552704235" sldId="597"/>
        </pc:sldMkLst>
      </pc:sldChg>
      <pc:sldChg chg="add replId">
        <pc:chgData name="Jim Fleming" userId="161791bae1afb603" providerId="LiveId" clId="{33935D0F-0367-5745-A841-4BB6B7169421}" dt="2023-10-22T01:15:27.198" v="358" actId="2890"/>
        <pc:sldMkLst>
          <pc:docMk/>
          <pc:sldMk cId="1240252545" sldId="598"/>
        </pc:sldMkLst>
      </pc:sldChg>
      <pc:sldChg chg="add">
        <pc:chgData name="Jim Fleming" userId="161791bae1afb603" providerId="LiveId" clId="{33935D0F-0367-5745-A841-4BB6B7169421}" dt="2023-10-22T01:15:29.036" v="359" actId="2890"/>
        <pc:sldMkLst>
          <pc:docMk/>
          <pc:sldMk cId="2739435439" sldId="599"/>
        </pc:sldMkLst>
      </pc:sldChg>
      <pc:sldChg chg="add replId">
        <pc:chgData name="Jim Fleming" userId="161791bae1afb603" providerId="LiveId" clId="{33935D0F-0367-5745-A841-4BB6B7169421}" dt="2023-10-22T01:15:29.036" v="359" actId="2890"/>
        <pc:sldMkLst>
          <pc:docMk/>
          <pc:sldMk cId="4129431730" sldId="600"/>
        </pc:sldMkLst>
      </pc:sldChg>
      <pc:sldChg chg="add replId">
        <pc:chgData name="Jim Fleming" userId="161791bae1afb603" providerId="LiveId" clId="{33935D0F-0367-5745-A841-4BB6B7169421}" dt="2023-10-22T01:15:29.036" v="359" actId="2890"/>
        <pc:sldMkLst>
          <pc:docMk/>
          <pc:sldMk cId="2070443933" sldId="601"/>
        </pc:sldMkLst>
      </pc:sldChg>
      <pc:sldChg chg="add del replId">
        <pc:chgData name="Jim Fleming" userId="161791bae1afb603" providerId="LiveId" clId="{33935D0F-0367-5745-A841-4BB6B7169421}" dt="2023-10-22T01:16:33.841" v="369" actId="2696"/>
        <pc:sldMkLst>
          <pc:docMk/>
          <pc:sldMk cId="3935953834" sldId="602"/>
        </pc:sldMkLst>
      </pc:sldChg>
    </pc:docChg>
  </pc:docChgLst>
  <pc:docChgLst>
    <pc:chgData name="Jim Fleming" userId="161791bae1afb603" providerId="LiveId" clId="{48B9084C-B511-8346-BAE3-04C6EB1CEBCC}"/>
    <pc:docChg chg="undo custSel addSld delSld modSld sldOrd">
      <pc:chgData name="Jim Fleming" userId="161791bae1afb603" providerId="LiveId" clId="{48B9084C-B511-8346-BAE3-04C6EB1CEBCC}" dt="2023-11-05T01:00:18.811" v="252"/>
      <pc:docMkLst>
        <pc:docMk/>
      </pc:docMkLst>
      <pc:sldChg chg="modSp mod">
        <pc:chgData name="Jim Fleming" userId="161791bae1afb603" providerId="LiveId" clId="{48B9084C-B511-8346-BAE3-04C6EB1CEBCC}" dt="2023-11-05T01:00:03.870" v="247" actId="20577"/>
        <pc:sldMkLst>
          <pc:docMk/>
          <pc:sldMk cId="270792197" sldId="563"/>
        </pc:sldMkLst>
        <pc:spChg chg="mod">
          <ac:chgData name="Jim Fleming" userId="161791bae1afb603" providerId="LiveId" clId="{48B9084C-B511-8346-BAE3-04C6EB1CEBCC}" dt="2023-11-05T01:00:03.870" v="247" actId="20577"/>
          <ac:spMkLst>
            <pc:docMk/>
            <pc:sldMk cId="270792197" sldId="563"/>
            <ac:spMk id="2" creationId="{1AC8C507-C381-A7EC-84C3-B88443D1F57A}"/>
          </ac:spMkLst>
        </pc:spChg>
      </pc:sldChg>
      <pc:sldChg chg="modSp mod">
        <pc:chgData name="Jim Fleming" userId="161791bae1afb603" providerId="LiveId" clId="{48B9084C-B511-8346-BAE3-04C6EB1CEBCC}" dt="2023-11-05T00:31:13.232" v="32" actId="6549"/>
        <pc:sldMkLst>
          <pc:docMk/>
          <pc:sldMk cId="189513369" sldId="583"/>
        </pc:sldMkLst>
        <pc:spChg chg="mod">
          <ac:chgData name="Jim Fleming" userId="161791bae1afb603" providerId="LiveId" clId="{48B9084C-B511-8346-BAE3-04C6EB1CEBCC}" dt="2023-11-05T00:30:43.750" v="28" actId="20577"/>
          <ac:spMkLst>
            <pc:docMk/>
            <pc:sldMk cId="189513369" sldId="583"/>
            <ac:spMk id="2" creationId="{1AC8C507-C381-A7EC-84C3-B88443D1F57A}"/>
          </ac:spMkLst>
        </pc:spChg>
        <pc:spChg chg="mod">
          <ac:chgData name="Jim Fleming" userId="161791bae1afb603" providerId="LiveId" clId="{48B9084C-B511-8346-BAE3-04C6EB1CEBCC}" dt="2023-11-05T00:31:13.232" v="32" actId="6549"/>
          <ac:spMkLst>
            <pc:docMk/>
            <pc:sldMk cId="189513369" sldId="583"/>
            <ac:spMk id="5" creationId="{FDC8D6C2-5F52-D34B-23A0-601FDE73D0F9}"/>
          </ac:spMkLst>
        </pc:spChg>
      </pc:sldChg>
      <pc:sldChg chg="del">
        <pc:chgData name="Jim Fleming" userId="161791bae1afb603" providerId="LiveId" clId="{48B9084C-B511-8346-BAE3-04C6EB1CEBCC}" dt="2023-11-05T00:29:36.590" v="11" actId="2696"/>
        <pc:sldMkLst>
          <pc:docMk/>
          <pc:sldMk cId="635347140" sldId="586"/>
        </pc:sldMkLst>
      </pc:sldChg>
      <pc:sldChg chg="del">
        <pc:chgData name="Jim Fleming" userId="161791bae1afb603" providerId="LiveId" clId="{48B9084C-B511-8346-BAE3-04C6EB1CEBCC}" dt="2023-11-05T00:29:38.361" v="13" actId="2696"/>
        <pc:sldMkLst>
          <pc:docMk/>
          <pc:sldMk cId="2439879541" sldId="589"/>
        </pc:sldMkLst>
      </pc:sldChg>
      <pc:sldChg chg="del">
        <pc:chgData name="Jim Fleming" userId="161791bae1afb603" providerId="LiveId" clId="{48B9084C-B511-8346-BAE3-04C6EB1CEBCC}" dt="2023-11-05T00:31:31.050" v="36" actId="2696"/>
        <pc:sldMkLst>
          <pc:docMk/>
          <pc:sldMk cId="3162966584" sldId="591"/>
        </pc:sldMkLst>
      </pc:sldChg>
      <pc:sldChg chg="del">
        <pc:chgData name="Jim Fleming" userId="161791bae1afb603" providerId="LiveId" clId="{48B9084C-B511-8346-BAE3-04C6EB1CEBCC}" dt="2023-11-05T00:29:32.744" v="9" actId="2696"/>
        <pc:sldMkLst>
          <pc:docMk/>
          <pc:sldMk cId="2171697201" sldId="595"/>
        </pc:sldMkLst>
      </pc:sldChg>
      <pc:sldChg chg="del">
        <pc:chgData name="Jim Fleming" userId="161791bae1afb603" providerId="LiveId" clId="{48B9084C-B511-8346-BAE3-04C6EB1CEBCC}" dt="2023-11-05T00:29:29.931" v="8" actId="2696"/>
        <pc:sldMkLst>
          <pc:docMk/>
          <pc:sldMk cId="4152632544" sldId="597"/>
        </pc:sldMkLst>
      </pc:sldChg>
      <pc:sldChg chg="del">
        <pc:chgData name="Jim Fleming" userId="161791bae1afb603" providerId="LiveId" clId="{48B9084C-B511-8346-BAE3-04C6EB1CEBCC}" dt="2023-11-05T00:29:33.931" v="10" actId="2696"/>
        <pc:sldMkLst>
          <pc:docMk/>
          <pc:sldMk cId="3106774218" sldId="598"/>
        </pc:sldMkLst>
      </pc:sldChg>
      <pc:sldChg chg="del">
        <pc:chgData name="Jim Fleming" userId="161791bae1afb603" providerId="LiveId" clId="{48B9084C-B511-8346-BAE3-04C6EB1CEBCC}" dt="2023-11-05T00:29:39.329" v="14" actId="2696"/>
        <pc:sldMkLst>
          <pc:docMk/>
          <pc:sldMk cId="185462937" sldId="599"/>
        </pc:sldMkLst>
      </pc:sldChg>
      <pc:sldChg chg="modSp mod">
        <pc:chgData name="Jim Fleming" userId="161791bae1afb603" providerId="LiveId" clId="{48B9084C-B511-8346-BAE3-04C6EB1CEBCC}" dt="2023-11-05T00:41:37.023" v="233"/>
        <pc:sldMkLst>
          <pc:docMk/>
          <pc:sldMk cId="3938386549" sldId="601"/>
        </pc:sldMkLst>
        <pc:spChg chg="mod">
          <ac:chgData name="Jim Fleming" userId="161791bae1afb603" providerId="LiveId" clId="{48B9084C-B511-8346-BAE3-04C6EB1CEBCC}" dt="2023-11-05T00:41:37.023" v="233"/>
          <ac:spMkLst>
            <pc:docMk/>
            <pc:sldMk cId="3938386549" sldId="601"/>
            <ac:spMk id="14" creationId="{5F776F3F-31E1-B7AA-5D11-1AB1A9490BFE}"/>
          </ac:spMkLst>
        </pc:spChg>
      </pc:sldChg>
      <pc:sldChg chg="del">
        <pc:chgData name="Jim Fleming" userId="161791bae1afb603" providerId="LiveId" clId="{48B9084C-B511-8346-BAE3-04C6EB1CEBCC}" dt="2023-11-05T00:29:52.645" v="15" actId="2696"/>
        <pc:sldMkLst>
          <pc:docMk/>
          <pc:sldMk cId="3816961653" sldId="602"/>
        </pc:sldMkLst>
      </pc:sldChg>
      <pc:sldChg chg="del">
        <pc:chgData name="Jim Fleming" userId="161791bae1afb603" providerId="LiveId" clId="{48B9084C-B511-8346-BAE3-04C6EB1CEBCC}" dt="2023-11-05T00:29:54.462" v="17" actId="2696"/>
        <pc:sldMkLst>
          <pc:docMk/>
          <pc:sldMk cId="1455650365" sldId="603"/>
        </pc:sldMkLst>
      </pc:sldChg>
      <pc:sldChg chg="del">
        <pc:chgData name="Jim Fleming" userId="161791bae1afb603" providerId="LiveId" clId="{48B9084C-B511-8346-BAE3-04C6EB1CEBCC}" dt="2023-11-05T00:30:33.369" v="21" actId="2696"/>
        <pc:sldMkLst>
          <pc:docMk/>
          <pc:sldMk cId="3293515819" sldId="604"/>
        </pc:sldMkLst>
      </pc:sldChg>
      <pc:sldChg chg="del">
        <pc:chgData name="Jim Fleming" userId="161791bae1afb603" providerId="LiveId" clId="{48B9084C-B511-8346-BAE3-04C6EB1CEBCC}" dt="2023-11-05T00:30:33.906" v="22" actId="2696"/>
        <pc:sldMkLst>
          <pc:docMk/>
          <pc:sldMk cId="822625095" sldId="605"/>
        </pc:sldMkLst>
      </pc:sldChg>
      <pc:sldChg chg="del">
        <pc:chgData name="Jim Fleming" userId="161791bae1afb603" providerId="LiveId" clId="{48B9084C-B511-8346-BAE3-04C6EB1CEBCC}" dt="2023-11-05T00:44:37.254" v="238" actId="2696"/>
        <pc:sldMkLst>
          <pc:docMk/>
          <pc:sldMk cId="2600524677" sldId="606"/>
        </pc:sldMkLst>
      </pc:sldChg>
      <pc:sldChg chg="modSp mod ord">
        <pc:chgData name="Jim Fleming" userId="161791bae1afb603" providerId="LiveId" clId="{48B9084C-B511-8346-BAE3-04C6EB1CEBCC}" dt="2023-11-05T00:44:17.986" v="236" actId="20578"/>
        <pc:sldMkLst>
          <pc:docMk/>
          <pc:sldMk cId="683045052" sldId="607"/>
        </pc:sldMkLst>
        <pc:spChg chg="mod">
          <ac:chgData name="Jim Fleming" userId="161791bae1afb603" providerId="LiveId" clId="{48B9084C-B511-8346-BAE3-04C6EB1CEBCC}" dt="2023-11-05T00:40:48.335" v="227" actId="20577"/>
          <ac:spMkLst>
            <pc:docMk/>
            <pc:sldMk cId="683045052" sldId="607"/>
            <ac:spMk id="14" creationId="{5F776F3F-31E1-B7AA-5D11-1AB1A9490BFE}"/>
          </ac:spMkLst>
        </pc:spChg>
      </pc:sldChg>
      <pc:sldChg chg="del">
        <pc:chgData name="Jim Fleming" userId="161791bae1afb603" providerId="LiveId" clId="{48B9084C-B511-8346-BAE3-04C6EB1CEBCC}" dt="2023-11-05T00:29:27.403" v="6" actId="2696"/>
        <pc:sldMkLst>
          <pc:docMk/>
          <pc:sldMk cId="2763185335" sldId="613"/>
        </pc:sldMkLst>
      </pc:sldChg>
      <pc:sldChg chg="del">
        <pc:chgData name="Jim Fleming" userId="161791bae1afb603" providerId="LiveId" clId="{48B9084C-B511-8346-BAE3-04C6EB1CEBCC}" dt="2023-11-05T00:29:28.592" v="7" actId="2696"/>
        <pc:sldMkLst>
          <pc:docMk/>
          <pc:sldMk cId="4232455672" sldId="614"/>
        </pc:sldMkLst>
      </pc:sldChg>
      <pc:sldChg chg="addSp delSp modSp mod">
        <pc:chgData name="Jim Fleming" userId="161791bae1afb603" providerId="LiveId" clId="{48B9084C-B511-8346-BAE3-04C6EB1CEBCC}" dt="2023-11-05T00:32:20.628" v="60" actId="2711"/>
        <pc:sldMkLst>
          <pc:docMk/>
          <pc:sldMk cId="191869438" sldId="615"/>
        </pc:sldMkLst>
        <pc:spChg chg="add mod">
          <ac:chgData name="Jim Fleming" userId="161791bae1afb603" providerId="LiveId" clId="{48B9084C-B511-8346-BAE3-04C6EB1CEBCC}" dt="2023-11-05T00:32:20.628" v="60" actId="2711"/>
          <ac:spMkLst>
            <pc:docMk/>
            <pc:sldMk cId="191869438" sldId="615"/>
            <ac:spMk id="2" creationId="{1BF936C1-00F8-7EA5-84EB-4B0F835DB3FF}"/>
          </ac:spMkLst>
        </pc:spChg>
        <pc:picChg chg="add">
          <ac:chgData name="Jim Fleming" userId="161791bae1afb603" providerId="LiveId" clId="{48B9084C-B511-8346-BAE3-04C6EB1CEBCC}" dt="2023-11-05T00:31:46.161" v="38"/>
          <ac:picMkLst>
            <pc:docMk/>
            <pc:sldMk cId="191869438" sldId="615"/>
            <ac:picMk id="1026" creationId="{845DB497-9AF6-5066-1C81-A9C156647389}"/>
          </ac:picMkLst>
        </pc:picChg>
        <pc:picChg chg="del">
          <ac:chgData name="Jim Fleming" userId="161791bae1afb603" providerId="LiveId" clId="{48B9084C-B511-8346-BAE3-04C6EB1CEBCC}" dt="2023-11-05T00:31:33.210" v="37" actId="478"/>
          <ac:picMkLst>
            <pc:docMk/>
            <pc:sldMk cId="191869438" sldId="615"/>
            <ac:picMk id="7170" creationId="{DC8DFB3D-CD64-341B-F212-CA848511DF5D}"/>
          </ac:picMkLst>
        </pc:picChg>
      </pc:sldChg>
      <pc:sldChg chg="del">
        <pc:chgData name="Jim Fleming" userId="161791bae1afb603" providerId="LiveId" clId="{48B9084C-B511-8346-BAE3-04C6EB1CEBCC}" dt="2023-11-05T00:29:53.499" v="16" actId="2696"/>
        <pc:sldMkLst>
          <pc:docMk/>
          <pc:sldMk cId="65377899" sldId="616"/>
        </pc:sldMkLst>
      </pc:sldChg>
      <pc:sldChg chg="modSp add mod">
        <pc:chgData name="Jim Fleming" userId="161791bae1afb603" providerId="LiveId" clId="{48B9084C-B511-8346-BAE3-04C6EB1CEBCC}" dt="2023-11-05T00:31:18.355" v="35" actId="20577"/>
        <pc:sldMkLst>
          <pc:docMk/>
          <pc:sldMk cId="1771867604" sldId="616"/>
        </pc:sldMkLst>
        <pc:spChg chg="mod">
          <ac:chgData name="Jim Fleming" userId="161791bae1afb603" providerId="LiveId" clId="{48B9084C-B511-8346-BAE3-04C6EB1CEBCC}" dt="2023-11-05T00:31:18.355" v="35" actId="20577"/>
          <ac:spMkLst>
            <pc:docMk/>
            <pc:sldMk cId="1771867604" sldId="616"/>
            <ac:spMk id="5" creationId="{FDC8D6C2-5F52-D34B-23A0-601FDE73D0F9}"/>
          </ac:spMkLst>
        </pc:spChg>
      </pc:sldChg>
      <pc:sldChg chg="del">
        <pc:chgData name="Jim Fleming" userId="161791bae1afb603" providerId="LiveId" clId="{48B9084C-B511-8346-BAE3-04C6EB1CEBCC}" dt="2023-11-05T00:29:55.219" v="18" actId="2696"/>
        <pc:sldMkLst>
          <pc:docMk/>
          <pc:sldMk cId="2122332089" sldId="617"/>
        </pc:sldMkLst>
      </pc:sldChg>
      <pc:sldChg chg="addSp delSp modSp add del mod ord">
        <pc:chgData name="Jim Fleming" userId="161791bae1afb603" providerId="LiveId" clId="{48B9084C-B511-8346-BAE3-04C6EB1CEBCC}" dt="2023-11-05T00:37:29.234" v="100" actId="2696"/>
        <pc:sldMkLst>
          <pc:docMk/>
          <pc:sldMk cId="2857941999" sldId="617"/>
        </pc:sldMkLst>
        <pc:spChg chg="mod">
          <ac:chgData name="Jim Fleming" userId="161791bae1afb603" providerId="LiveId" clId="{48B9084C-B511-8346-BAE3-04C6EB1CEBCC}" dt="2023-11-05T00:36:21.507" v="91" actId="20577"/>
          <ac:spMkLst>
            <pc:docMk/>
            <pc:sldMk cId="2857941999" sldId="617"/>
            <ac:spMk id="14" creationId="{5F776F3F-31E1-B7AA-5D11-1AB1A9490BFE}"/>
          </ac:spMkLst>
        </pc:spChg>
        <pc:picChg chg="del">
          <ac:chgData name="Jim Fleming" userId="161791bae1afb603" providerId="LiveId" clId="{48B9084C-B511-8346-BAE3-04C6EB1CEBCC}" dt="2023-11-05T00:36:24.263" v="92" actId="478"/>
          <ac:picMkLst>
            <pc:docMk/>
            <pc:sldMk cId="2857941999" sldId="617"/>
            <ac:picMk id="7" creationId="{10090001-4AB7-30DC-6A47-CD5A64C4EF9F}"/>
          </ac:picMkLst>
        </pc:picChg>
        <pc:picChg chg="add mod">
          <ac:chgData name="Jim Fleming" userId="161791bae1afb603" providerId="LiveId" clId="{48B9084C-B511-8346-BAE3-04C6EB1CEBCC}" dt="2023-11-05T00:36:54.313" v="97" actId="1366"/>
          <ac:picMkLst>
            <pc:docMk/>
            <pc:sldMk cId="2857941999" sldId="617"/>
            <ac:picMk id="2050" creationId="{0EB293ED-DBC0-5C19-4856-F69FC16E54ED}"/>
          </ac:picMkLst>
        </pc:picChg>
      </pc:sldChg>
      <pc:sldChg chg="del">
        <pc:chgData name="Jim Fleming" userId="161791bae1afb603" providerId="LiveId" clId="{48B9084C-B511-8346-BAE3-04C6EB1CEBCC}" dt="2023-11-05T00:30:35.239" v="23" actId="2696"/>
        <pc:sldMkLst>
          <pc:docMk/>
          <pc:sldMk cId="620506558" sldId="618"/>
        </pc:sldMkLst>
      </pc:sldChg>
      <pc:sldChg chg="add ord replId">
        <pc:chgData name="Jim Fleming" userId="161791bae1afb603" providerId="LiveId" clId="{48B9084C-B511-8346-BAE3-04C6EB1CEBCC}" dt="2023-11-05T00:35:35.494" v="62" actId="20578"/>
        <pc:sldMkLst>
          <pc:docMk/>
          <pc:sldMk cId="2966094806" sldId="618"/>
        </pc:sldMkLst>
      </pc:sldChg>
      <pc:sldChg chg="add del ord replId">
        <pc:chgData name="Jim Fleming" userId="161791bae1afb603" providerId="LiveId" clId="{48B9084C-B511-8346-BAE3-04C6EB1CEBCC}" dt="2023-11-05T00:37:22.623" v="98" actId="2696"/>
        <pc:sldMkLst>
          <pc:docMk/>
          <pc:sldMk cId="776933989" sldId="619"/>
        </pc:sldMkLst>
      </pc:sldChg>
      <pc:sldChg chg="del">
        <pc:chgData name="Jim Fleming" userId="161791bae1afb603" providerId="LiveId" clId="{48B9084C-B511-8346-BAE3-04C6EB1CEBCC}" dt="2023-11-05T00:29:37.540" v="12" actId="2696"/>
        <pc:sldMkLst>
          <pc:docMk/>
          <pc:sldMk cId="1072035839" sldId="619"/>
        </pc:sldMkLst>
      </pc:sldChg>
      <pc:sldChg chg="modSp add mod ord">
        <pc:chgData name="Jim Fleming" userId="161791bae1afb603" providerId="LiveId" clId="{48B9084C-B511-8346-BAE3-04C6EB1CEBCC}" dt="2023-11-05T01:00:08.028" v="248"/>
        <pc:sldMkLst>
          <pc:docMk/>
          <pc:sldMk cId="1178792350" sldId="620"/>
        </pc:sldMkLst>
        <pc:spChg chg="mod">
          <ac:chgData name="Jim Fleming" userId="161791bae1afb603" providerId="LiveId" clId="{48B9084C-B511-8346-BAE3-04C6EB1CEBCC}" dt="2023-11-05T01:00:08.028" v="248"/>
          <ac:spMkLst>
            <pc:docMk/>
            <pc:sldMk cId="1178792350" sldId="620"/>
            <ac:spMk id="2" creationId="{1AC8C507-C381-A7EC-84C3-B88443D1F57A}"/>
          </ac:spMkLst>
        </pc:spChg>
      </pc:sldChg>
      <pc:sldChg chg="del">
        <pc:chgData name="Jim Fleming" userId="161791bae1afb603" providerId="LiveId" clId="{48B9084C-B511-8346-BAE3-04C6EB1CEBCC}" dt="2023-11-05T00:30:30.820" v="20" actId="2696"/>
        <pc:sldMkLst>
          <pc:docMk/>
          <pc:sldMk cId="3878621202" sldId="620"/>
        </pc:sldMkLst>
      </pc:sldChg>
      <pc:sldChg chg="modSp add mod ord">
        <pc:chgData name="Jim Fleming" userId="161791bae1afb603" providerId="LiveId" clId="{48B9084C-B511-8346-BAE3-04C6EB1CEBCC}" dt="2023-11-05T00:44:06.154" v="235" actId="20577"/>
        <pc:sldMkLst>
          <pc:docMk/>
          <pc:sldMk cId="168883434" sldId="621"/>
        </pc:sldMkLst>
        <pc:spChg chg="mod">
          <ac:chgData name="Jim Fleming" userId="161791bae1afb603" providerId="LiveId" clId="{48B9084C-B511-8346-BAE3-04C6EB1CEBCC}" dt="2023-11-05T00:44:06.154" v="235" actId="20577"/>
          <ac:spMkLst>
            <pc:docMk/>
            <pc:sldMk cId="168883434" sldId="621"/>
            <ac:spMk id="14" creationId="{5F776F3F-31E1-B7AA-5D11-1AB1A9490BFE}"/>
          </ac:spMkLst>
        </pc:spChg>
      </pc:sldChg>
      <pc:sldChg chg="del">
        <pc:chgData name="Jim Fleming" userId="161791bae1afb603" providerId="LiveId" clId="{48B9084C-B511-8346-BAE3-04C6EB1CEBCC}" dt="2023-11-05T00:30:29.936" v="19" actId="2696"/>
        <pc:sldMkLst>
          <pc:docMk/>
          <pc:sldMk cId="1580791344" sldId="621"/>
        </pc:sldMkLst>
      </pc:sldChg>
      <pc:sldChg chg="modSp add mod ord">
        <pc:chgData name="Jim Fleming" userId="161791bae1afb603" providerId="LiveId" clId="{48B9084C-B511-8346-BAE3-04C6EB1CEBCC}" dt="2023-11-05T01:00:11.068" v="249"/>
        <pc:sldMkLst>
          <pc:docMk/>
          <pc:sldMk cId="833004635" sldId="622"/>
        </pc:sldMkLst>
        <pc:spChg chg="mod">
          <ac:chgData name="Jim Fleming" userId="161791bae1afb603" providerId="LiveId" clId="{48B9084C-B511-8346-BAE3-04C6EB1CEBCC}" dt="2023-11-05T01:00:11.068" v="249"/>
          <ac:spMkLst>
            <pc:docMk/>
            <pc:sldMk cId="833004635" sldId="622"/>
            <ac:spMk id="2" creationId="{1AC8C507-C381-A7EC-84C3-B88443D1F57A}"/>
          </ac:spMkLst>
        </pc:spChg>
      </pc:sldChg>
      <pc:sldChg chg="modSp add mod ord">
        <pc:chgData name="Jim Fleming" userId="161791bae1afb603" providerId="LiveId" clId="{48B9084C-B511-8346-BAE3-04C6EB1CEBCC}" dt="2023-11-05T01:00:13.600" v="250"/>
        <pc:sldMkLst>
          <pc:docMk/>
          <pc:sldMk cId="1342366298" sldId="623"/>
        </pc:sldMkLst>
        <pc:spChg chg="mod">
          <ac:chgData name="Jim Fleming" userId="161791bae1afb603" providerId="LiveId" clId="{48B9084C-B511-8346-BAE3-04C6EB1CEBCC}" dt="2023-11-05T01:00:13.600" v="250"/>
          <ac:spMkLst>
            <pc:docMk/>
            <pc:sldMk cId="1342366298" sldId="623"/>
            <ac:spMk id="2" creationId="{1AC8C507-C381-A7EC-84C3-B88443D1F57A}"/>
          </ac:spMkLst>
        </pc:spChg>
      </pc:sldChg>
      <pc:sldChg chg="modSp add mod ord">
        <pc:chgData name="Jim Fleming" userId="161791bae1afb603" providerId="LiveId" clId="{48B9084C-B511-8346-BAE3-04C6EB1CEBCC}" dt="2023-11-05T01:00:16.170" v="251"/>
        <pc:sldMkLst>
          <pc:docMk/>
          <pc:sldMk cId="923066462" sldId="624"/>
        </pc:sldMkLst>
        <pc:spChg chg="mod">
          <ac:chgData name="Jim Fleming" userId="161791bae1afb603" providerId="LiveId" clId="{48B9084C-B511-8346-BAE3-04C6EB1CEBCC}" dt="2023-11-05T01:00:16.170" v="251"/>
          <ac:spMkLst>
            <pc:docMk/>
            <pc:sldMk cId="923066462" sldId="624"/>
            <ac:spMk id="2" creationId="{1AC8C507-C381-A7EC-84C3-B88443D1F57A}"/>
          </ac:spMkLst>
        </pc:spChg>
      </pc:sldChg>
      <pc:sldChg chg="modSp add mod ord">
        <pc:chgData name="Jim Fleming" userId="161791bae1afb603" providerId="LiveId" clId="{48B9084C-B511-8346-BAE3-04C6EB1CEBCC}" dt="2023-11-05T01:00:18.811" v="252"/>
        <pc:sldMkLst>
          <pc:docMk/>
          <pc:sldMk cId="414640567" sldId="625"/>
        </pc:sldMkLst>
        <pc:spChg chg="mod">
          <ac:chgData name="Jim Fleming" userId="161791bae1afb603" providerId="LiveId" clId="{48B9084C-B511-8346-BAE3-04C6EB1CEBCC}" dt="2023-11-05T01:00:18.811" v="252"/>
          <ac:spMkLst>
            <pc:docMk/>
            <pc:sldMk cId="414640567" sldId="625"/>
            <ac:spMk id="2" creationId="{1AC8C507-C381-A7EC-84C3-B88443D1F57A}"/>
          </ac:spMkLst>
        </pc:spChg>
      </pc:sldChg>
      <pc:sldChg chg="addSp delSp modSp add mod setBg">
        <pc:chgData name="Jim Fleming" userId="161791bae1afb603" providerId="LiveId" clId="{48B9084C-B511-8346-BAE3-04C6EB1CEBCC}" dt="2023-11-05T00:52:56.437" v="245" actId="26606"/>
        <pc:sldMkLst>
          <pc:docMk/>
          <pc:sldMk cId="2098351676" sldId="626"/>
        </pc:sldMkLst>
        <pc:spChg chg="del">
          <ac:chgData name="Jim Fleming" userId="161791bae1afb603" providerId="LiveId" clId="{48B9084C-B511-8346-BAE3-04C6EB1CEBCC}" dt="2023-11-05T00:48:59.913" v="242" actId="478"/>
          <ac:spMkLst>
            <pc:docMk/>
            <pc:sldMk cId="2098351676" sldId="626"/>
            <ac:spMk id="2" creationId="{1AC8C507-C381-A7EC-84C3-B88443D1F57A}"/>
          </ac:spMkLst>
        </pc:spChg>
        <pc:spChg chg="add del mod">
          <ac:chgData name="Jim Fleming" userId="161791bae1afb603" providerId="LiveId" clId="{48B9084C-B511-8346-BAE3-04C6EB1CEBCC}" dt="2023-11-05T00:49:00.699" v="243" actId="478"/>
          <ac:spMkLst>
            <pc:docMk/>
            <pc:sldMk cId="2098351676" sldId="626"/>
            <ac:spMk id="4" creationId="{5FDC75B2-9CEE-8BD1-3DE2-02F3F853C76E}"/>
          </ac:spMkLst>
        </pc:spChg>
        <pc:spChg chg="add">
          <ac:chgData name="Jim Fleming" userId="161791bae1afb603" providerId="LiveId" clId="{48B9084C-B511-8346-BAE3-04C6EB1CEBCC}" dt="2023-11-05T00:52:56.437" v="245" actId="26606"/>
          <ac:spMkLst>
            <pc:docMk/>
            <pc:sldMk cId="2098351676" sldId="626"/>
            <ac:spMk id="4103" creationId="{42A4FC2C-047E-45A5-965D-8E1E3BF09BC6}"/>
          </ac:spMkLst>
        </pc:spChg>
        <pc:picChg chg="add mod">
          <ac:chgData name="Jim Fleming" userId="161791bae1afb603" providerId="LiveId" clId="{48B9084C-B511-8346-BAE3-04C6EB1CEBCC}" dt="2023-11-05T00:52:56.437" v="245" actId="26606"/>
          <ac:picMkLst>
            <pc:docMk/>
            <pc:sldMk cId="2098351676" sldId="626"/>
            <ac:picMk id="4098" creationId="{F725D975-8205-584E-9425-5504BF968C5F}"/>
          </ac:picMkLst>
        </pc:picChg>
      </pc:sldChg>
    </pc:docChg>
  </pc:docChgLst>
  <pc:docChgLst>
    <pc:chgData name="Jim Fleming" userId="161791bae1afb603" providerId="LiveId" clId="{A2904602-DCEE-A049-80B4-987AF77A3153}"/>
    <pc:docChg chg="undo custSel addSld delSld modSld sldOrd">
      <pc:chgData name="Jim Fleming" userId="161791bae1afb603" providerId="LiveId" clId="{A2904602-DCEE-A049-80B4-987AF77A3153}" dt="2023-09-23T23:07:33.630" v="353" actId="20577"/>
      <pc:docMkLst>
        <pc:docMk/>
      </pc:docMkLst>
      <pc:sldChg chg="del">
        <pc:chgData name="Jim Fleming" userId="161791bae1afb603" providerId="LiveId" clId="{A2904602-DCEE-A049-80B4-987AF77A3153}" dt="2023-09-23T23:05:06.260" v="322" actId="2696"/>
        <pc:sldMkLst>
          <pc:docMk/>
          <pc:sldMk cId="2988817297" sldId="382"/>
        </pc:sldMkLst>
      </pc:sldChg>
      <pc:sldChg chg="modSp mod">
        <pc:chgData name="Jim Fleming" userId="161791bae1afb603" providerId="LiveId" clId="{A2904602-DCEE-A049-80B4-987AF77A3153}" dt="2023-09-23T23:06:45.640" v="324" actId="20577"/>
        <pc:sldMkLst>
          <pc:docMk/>
          <pc:sldMk cId="2681928121" sldId="431"/>
        </pc:sldMkLst>
        <pc:spChg chg="mod">
          <ac:chgData name="Jim Fleming" userId="161791bae1afb603" providerId="LiveId" clId="{A2904602-DCEE-A049-80B4-987AF77A3153}" dt="2023-09-23T23:06:45.640" v="324" actId="20577"/>
          <ac:spMkLst>
            <pc:docMk/>
            <pc:sldMk cId="2681928121" sldId="431"/>
            <ac:spMk id="2" creationId="{56E8B136-55D1-C229-815B-0FAB21102D38}"/>
          </ac:spMkLst>
        </pc:spChg>
      </pc:sldChg>
      <pc:sldChg chg="del">
        <pc:chgData name="Jim Fleming" userId="161791bae1afb603" providerId="LiveId" clId="{A2904602-DCEE-A049-80B4-987AF77A3153}" dt="2023-09-23T23:01:35.439" v="282" actId="2696"/>
        <pc:sldMkLst>
          <pc:docMk/>
          <pc:sldMk cId="3544828559" sldId="467"/>
        </pc:sldMkLst>
      </pc:sldChg>
      <pc:sldChg chg="modSp mod">
        <pc:chgData name="Jim Fleming" userId="161791bae1afb603" providerId="LiveId" clId="{A2904602-DCEE-A049-80B4-987AF77A3153}" dt="2023-09-23T23:07:33.630" v="353" actId="20577"/>
        <pc:sldMkLst>
          <pc:docMk/>
          <pc:sldMk cId="1520490589" sldId="468"/>
        </pc:sldMkLst>
        <pc:spChg chg="mod">
          <ac:chgData name="Jim Fleming" userId="161791bae1afb603" providerId="LiveId" clId="{A2904602-DCEE-A049-80B4-987AF77A3153}" dt="2023-09-23T23:07:33.630" v="353" actId="20577"/>
          <ac:spMkLst>
            <pc:docMk/>
            <pc:sldMk cId="1520490589" sldId="468"/>
            <ac:spMk id="2" creationId="{1AC8C507-C381-A7EC-84C3-B88443D1F57A}"/>
          </ac:spMkLst>
        </pc:spChg>
      </pc:sldChg>
      <pc:sldChg chg="del">
        <pc:chgData name="Jim Fleming" userId="161791bae1afb603" providerId="LiveId" clId="{A2904602-DCEE-A049-80B4-987AF77A3153}" dt="2023-09-23T22:53:19.566" v="31" actId="2696"/>
        <pc:sldMkLst>
          <pc:docMk/>
          <pc:sldMk cId="4066688916" sldId="469"/>
        </pc:sldMkLst>
      </pc:sldChg>
      <pc:sldChg chg="del">
        <pc:chgData name="Jim Fleming" userId="161791bae1afb603" providerId="LiveId" clId="{A2904602-DCEE-A049-80B4-987AF77A3153}" dt="2023-09-23T22:53:19.566" v="31" actId="2696"/>
        <pc:sldMkLst>
          <pc:docMk/>
          <pc:sldMk cId="3037771443" sldId="470"/>
        </pc:sldMkLst>
      </pc:sldChg>
      <pc:sldChg chg="del">
        <pc:chgData name="Jim Fleming" userId="161791bae1afb603" providerId="LiveId" clId="{A2904602-DCEE-A049-80B4-987AF77A3153}" dt="2023-09-23T22:53:19.566" v="31" actId="2696"/>
        <pc:sldMkLst>
          <pc:docMk/>
          <pc:sldMk cId="2407361361" sldId="471"/>
        </pc:sldMkLst>
      </pc:sldChg>
      <pc:sldChg chg="del">
        <pc:chgData name="Jim Fleming" userId="161791bae1afb603" providerId="LiveId" clId="{A2904602-DCEE-A049-80B4-987AF77A3153}" dt="2023-09-23T22:51:51.668" v="0" actId="2696"/>
        <pc:sldMkLst>
          <pc:docMk/>
          <pc:sldMk cId="3351739050" sldId="472"/>
        </pc:sldMkLst>
      </pc:sldChg>
      <pc:sldChg chg="del">
        <pc:chgData name="Jim Fleming" userId="161791bae1afb603" providerId="LiveId" clId="{A2904602-DCEE-A049-80B4-987AF77A3153}" dt="2023-09-23T22:51:51.668" v="0" actId="2696"/>
        <pc:sldMkLst>
          <pc:docMk/>
          <pc:sldMk cId="4112206451" sldId="473"/>
        </pc:sldMkLst>
      </pc:sldChg>
      <pc:sldChg chg="del">
        <pc:chgData name="Jim Fleming" userId="161791bae1afb603" providerId="LiveId" clId="{A2904602-DCEE-A049-80B4-987AF77A3153}" dt="2023-09-23T22:51:51.668" v="0" actId="2696"/>
        <pc:sldMkLst>
          <pc:docMk/>
          <pc:sldMk cId="1522914671" sldId="474"/>
        </pc:sldMkLst>
      </pc:sldChg>
      <pc:sldChg chg="del">
        <pc:chgData name="Jim Fleming" userId="161791bae1afb603" providerId="LiveId" clId="{A2904602-DCEE-A049-80B4-987AF77A3153}" dt="2023-09-23T22:51:51.668" v="0" actId="2696"/>
        <pc:sldMkLst>
          <pc:docMk/>
          <pc:sldMk cId="256836955" sldId="475"/>
        </pc:sldMkLst>
      </pc:sldChg>
      <pc:sldChg chg="del">
        <pc:chgData name="Jim Fleming" userId="161791bae1afb603" providerId="LiveId" clId="{A2904602-DCEE-A049-80B4-987AF77A3153}" dt="2023-09-23T22:51:51.668" v="0" actId="2696"/>
        <pc:sldMkLst>
          <pc:docMk/>
          <pc:sldMk cId="1095635040" sldId="476"/>
        </pc:sldMkLst>
      </pc:sldChg>
      <pc:sldChg chg="del">
        <pc:chgData name="Jim Fleming" userId="161791bae1afb603" providerId="LiveId" clId="{A2904602-DCEE-A049-80B4-987AF77A3153}" dt="2023-09-23T22:51:51.668" v="0" actId="2696"/>
        <pc:sldMkLst>
          <pc:docMk/>
          <pc:sldMk cId="1626850856" sldId="477"/>
        </pc:sldMkLst>
      </pc:sldChg>
      <pc:sldChg chg="del">
        <pc:chgData name="Jim Fleming" userId="161791bae1afb603" providerId="LiveId" clId="{A2904602-DCEE-A049-80B4-987AF77A3153}" dt="2023-09-23T22:51:51.668" v="0" actId="2696"/>
        <pc:sldMkLst>
          <pc:docMk/>
          <pc:sldMk cId="4009306785" sldId="478"/>
        </pc:sldMkLst>
      </pc:sldChg>
      <pc:sldChg chg="del">
        <pc:chgData name="Jim Fleming" userId="161791bae1afb603" providerId="LiveId" clId="{A2904602-DCEE-A049-80B4-987AF77A3153}" dt="2023-09-23T22:51:51.668" v="0" actId="2696"/>
        <pc:sldMkLst>
          <pc:docMk/>
          <pc:sldMk cId="1008993633" sldId="479"/>
        </pc:sldMkLst>
      </pc:sldChg>
      <pc:sldChg chg="del">
        <pc:chgData name="Jim Fleming" userId="161791bae1afb603" providerId="LiveId" clId="{A2904602-DCEE-A049-80B4-987AF77A3153}" dt="2023-09-23T22:51:51.668" v="0" actId="2696"/>
        <pc:sldMkLst>
          <pc:docMk/>
          <pc:sldMk cId="3467839692" sldId="480"/>
        </pc:sldMkLst>
      </pc:sldChg>
      <pc:sldChg chg="del">
        <pc:chgData name="Jim Fleming" userId="161791bae1afb603" providerId="LiveId" clId="{A2904602-DCEE-A049-80B4-987AF77A3153}" dt="2023-09-23T22:51:51.668" v="0" actId="2696"/>
        <pc:sldMkLst>
          <pc:docMk/>
          <pc:sldMk cId="1693998690" sldId="481"/>
        </pc:sldMkLst>
      </pc:sldChg>
      <pc:sldChg chg="del">
        <pc:chgData name="Jim Fleming" userId="161791bae1afb603" providerId="LiveId" clId="{A2904602-DCEE-A049-80B4-987AF77A3153}" dt="2023-09-23T22:51:53.484" v="1" actId="2696"/>
        <pc:sldMkLst>
          <pc:docMk/>
          <pc:sldMk cId="334323681" sldId="483"/>
        </pc:sldMkLst>
      </pc:sldChg>
      <pc:sldChg chg="del">
        <pc:chgData name="Jim Fleming" userId="161791bae1afb603" providerId="LiveId" clId="{A2904602-DCEE-A049-80B4-987AF77A3153}" dt="2023-09-23T22:53:21.187" v="32" actId="2696"/>
        <pc:sldMkLst>
          <pc:docMk/>
          <pc:sldMk cId="2824961793" sldId="485"/>
        </pc:sldMkLst>
      </pc:sldChg>
      <pc:sldChg chg="del">
        <pc:chgData name="Jim Fleming" userId="161791bae1afb603" providerId="LiveId" clId="{A2904602-DCEE-A049-80B4-987AF77A3153}" dt="2023-09-23T22:51:54.358" v="2" actId="2696"/>
        <pc:sldMkLst>
          <pc:docMk/>
          <pc:sldMk cId="3709128226" sldId="486"/>
        </pc:sldMkLst>
      </pc:sldChg>
      <pc:sldChg chg="modSp mod ord">
        <pc:chgData name="Jim Fleming" userId="161791bae1afb603" providerId="LiveId" clId="{A2904602-DCEE-A049-80B4-987AF77A3153}" dt="2023-09-23T22:52:48.345" v="27" actId="6549"/>
        <pc:sldMkLst>
          <pc:docMk/>
          <pc:sldMk cId="95395388" sldId="487"/>
        </pc:sldMkLst>
        <pc:spChg chg="mod">
          <ac:chgData name="Jim Fleming" userId="161791bae1afb603" providerId="LiveId" clId="{A2904602-DCEE-A049-80B4-987AF77A3153}" dt="2023-09-23T22:52:48.345" v="27" actId="6549"/>
          <ac:spMkLst>
            <pc:docMk/>
            <pc:sldMk cId="95395388" sldId="487"/>
            <ac:spMk id="2" creationId="{1AC8C507-C381-A7EC-84C3-B88443D1F57A}"/>
          </ac:spMkLst>
        </pc:spChg>
        <pc:spChg chg="mod">
          <ac:chgData name="Jim Fleming" userId="161791bae1afb603" providerId="LiveId" clId="{A2904602-DCEE-A049-80B4-987AF77A3153}" dt="2023-09-23T22:52:40.504" v="26" actId="113"/>
          <ac:spMkLst>
            <pc:docMk/>
            <pc:sldMk cId="95395388" sldId="487"/>
            <ac:spMk id="5" creationId="{FDC8D6C2-5F52-D34B-23A0-601FDE73D0F9}"/>
          </ac:spMkLst>
        </pc:spChg>
      </pc:sldChg>
      <pc:sldChg chg="del">
        <pc:chgData name="Jim Fleming" userId="161791bae1afb603" providerId="LiveId" clId="{A2904602-DCEE-A049-80B4-987AF77A3153}" dt="2023-09-23T22:53:19.566" v="31" actId="2696"/>
        <pc:sldMkLst>
          <pc:docMk/>
          <pc:sldMk cId="4236585449" sldId="488"/>
        </pc:sldMkLst>
      </pc:sldChg>
      <pc:sldChg chg="del">
        <pc:chgData name="Jim Fleming" userId="161791bae1afb603" providerId="LiveId" clId="{A2904602-DCEE-A049-80B4-987AF77A3153}" dt="2023-09-23T22:53:19.566" v="31" actId="2696"/>
        <pc:sldMkLst>
          <pc:docMk/>
          <pc:sldMk cId="2138533639" sldId="489"/>
        </pc:sldMkLst>
      </pc:sldChg>
      <pc:sldChg chg="del">
        <pc:chgData name="Jim Fleming" userId="161791bae1afb603" providerId="LiveId" clId="{A2904602-DCEE-A049-80B4-987AF77A3153}" dt="2023-09-23T22:53:19.566" v="31" actId="2696"/>
        <pc:sldMkLst>
          <pc:docMk/>
          <pc:sldMk cId="1773743807" sldId="490"/>
        </pc:sldMkLst>
      </pc:sldChg>
      <pc:sldChg chg="del">
        <pc:chgData name="Jim Fleming" userId="161791bae1afb603" providerId="LiveId" clId="{A2904602-DCEE-A049-80B4-987AF77A3153}" dt="2023-09-23T22:53:19.566" v="31" actId="2696"/>
        <pc:sldMkLst>
          <pc:docMk/>
          <pc:sldMk cId="1321751761" sldId="491"/>
        </pc:sldMkLst>
      </pc:sldChg>
      <pc:sldChg chg="del">
        <pc:chgData name="Jim Fleming" userId="161791bae1afb603" providerId="LiveId" clId="{A2904602-DCEE-A049-80B4-987AF77A3153}" dt="2023-09-23T22:53:19.566" v="31" actId="2696"/>
        <pc:sldMkLst>
          <pc:docMk/>
          <pc:sldMk cId="1840517385" sldId="504"/>
        </pc:sldMkLst>
      </pc:sldChg>
      <pc:sldChg chg="del">
        <pc:chgData name="Jim Fleming" userId="161791bae1afb603" providerId="LiveId" clId="{A2904602-DCEE-A049-80B4-987AF77A3153}" dt="2023-09-23T22:51:55.077" v="3" actId="2696"/>
        <pc:sldMkLst>
          <pc:docMk/>
          <pc:sldMk cId="3278007702" sldId="505"/>
        </pc:sldMkLst>
      </pc:sldChg>
      <pc:sldChg chg="del">
        <pc:chgData name="Jim Fleming" userId="161791bae1afb603" providerId="LiveId" clId="{A2904602-DCEE-A049-80B4-987AF77A3153}" dt="2023-09-23T22:51:58.305" v="4" actId="2696"/>
        <pc:sldMkLst>
          <pc:docMk/>
          <pc:sldMk cId="4287106677" sldId="506"/>
        </pc:sldMkLst>
      </pc:sldChg>
      <pc:sldChg chg="del">
        <pc:chgData name="Jim Fleming" userId="161791bae1afb603" providerId="LiveId" clId="{A2904602-DCEE-A049-80B4-987AF77A3153}" dt="2023-09-23T22:51:51.668" v="0" actId="2696"/>
        <pc:sldMkLst>
          <pc:docMk/>
          <pc:sldMk cId="2366899281" sldId="507"/>
        </pc:sldMkLst>
      </pc:sldChg>
      <pc:sldChg chg="del">
        <pc:chgData name="Jim Fleming" userId="161791bae1afb603" providerId="LiveId" clId="{A2904602-DCEE-A049-80B4-987AF77A3153}" dt="2023-09-23T22:51:51.668" v="0" actId="2696"/>
        <pc:sldMkLst>
          <pc:docMk/>
          <pc:sldMk cId="3822023154" sldId="508"/>
        </pc:sldMkLst>
      </pc:sldChg>
      <pc:sldChg chg="del">
        <pc:chgData name="Jim Fleming" userId="161791bae1afb603" providerId="LiveId" clId="{A2904602-DCEE-A049-80B4-987AF77A3153}" dt="2023-09-23T22:51:51.668" v="0" actId="2696"/>
        <pc:sldMkLst>
          <pc:docMk/>
          <pc:sldMk cId="776758582" sldId="509"/>
        </pc:sldMkLst>
      </pc:sldChg>
      <pc:sldChg chg="del">
        <pc:chgData name="Jim Fleming" userId="161791bae1afb603" providerId="LiveId" clId="{A2904602-DCEE-A049-80B4-987AF77A3153}" dt="2023-09-23T22:51:51.668" v="0" actId="2696"/>
        <pc:sldMkLst>
          <pc:docMk/>
          <pc:sldMk cId="2480028980" sldId="510"/>
        </pc:sldMkLst>
      </pc:sldChg>
      <pc:sldChg chg="del">
        <pc:chgData name="Jim Fleming" userId="161791bae1afb603" providerId="LiveId" clId="{A2904602-DCEE-A049-80B4-987AF77A3153}" dt="2023-09-23T22:51:51.668" v="0" actId="2696"/>
        <pc:sldMkLst>
          <pc:docMk/>
          <pc:sldMk cId="2015059262" sldId="511"/>
        </pc:sldMkLst>
      </pc:sldChg>
      <pc:sldChg chg="del">
        <pc:chgData name="Jim Fleming" userId="161791bae1afb603" providerId="LiveId" clId="{A2904602-DCEE-A049-80B4-987AF77A3153}" dt="2023-09-23T22:51:51.668" v="0" actId="2696"/>
        <pc:sldMkLst>
          <pc:docMk/>
          <pc:sldMk cId="2523544403" sldId="512"/>
        </pc:sldMkLst>
      </pc:sldChg>
      <pc:sldChg chg="del">
        <pc:chgData name="Jim Fleming" userId="161791bae1afb603" providerId="LiveId" clId="{A2904602-DCEE-A049-80B4-987AF77A3153}" dt="2023-09-23T22:51:51.668" v="0" actId="2696"/>
        <pc:sldMkLst>
          <pc:docMk/>
          <pc:sldMk cId="3259361179" sldId="513"/>
        </pc:sldMkLst>
      </pc:sldChg>
      <pc:sldChg chg="del">
        <pc:chgData name="Jim Fleming" userId="161791bae1afb603" providerId="LiveId" clId="{A2904602-DCEE-A049-80B4-987AF77A3153}" dt="2023-09-23T22:51:51.668" v="0" actId="2696"/>
        <pc:sldMkLst>
          <pc:docMk/>
          <pc:sldMk cId="2095693394" sldId="514"/>
        </pc:sldMkLst>
      </pc:sldChg>
      <pc:sldChg chg="del">
        <pc:chgData name="Jim Fleming" userId="161791bae1afb603" providerId="LiveId" clId="{A2904602-DCEE-A049-80B4-987AF77A3153}" dt="2023-09-23T22:51:51.668" v="0" actId="2696"/>
        <pc:sldMkLst>
          <pc:docMk/>
          <pc:sldMk cId="2206136913" sldId="515"/>
        </pc:sldMkLst>
      </pc:sldChg>
      <pc:sldChg chg="del">
        <pc:chgData name="Jim Fleming" userId="161791bae1afb603" providerId="LiveId" clId="{A2904602-DCEE-A049-80B4-987AF77A3153}" dt="2023-09-23T22:51:51.668" v="0" actId="2696"/>
        <pc:sldMkLst>
          <pc:docMk/>
          <pc:sldMk cId="1085568665" sldId="516"/>
        </pc:sldMkLst>
      </pc:sldChg>
      <pc:sldChg chg="del">
        <pc:chgData name="Jim Fleming" userId="161791bae1afb603" providerId="LiveId" clId="{A2904602-DCEE-A049-80B4-987AF77A3153}" dt="2023-09-23T22:51:51.668" v="0" actId="2696"/>
        <pc:sldMkLst>
          <pc:docMk/>
          <pc:sldMk cId="91161826" sldId="517"/>
        </pc:sldMkLst>
      </pc:sldChg>
      <pc:sldChg chg="del">
        <pc:chgData name="Jim Fleming" userId="161791bae1afb603" providerId="LiveId" clId="{A2904602-DCEE-A049-80B4-987AF77A3153}" dt="2023-09-23T22:51:51.668" v="0" actId="2696"/>
        <pc:sldMkLst>
          <pc:docMk/>
          <pc:sldMk cId="2845338957" sldId="518"/>
        </pc:sldMkLst>
      </pc:sldChg>
      <pc:sldChg chg="del">
        <pc:chgData name="Jim Fleming" userId="161791bae1afb603" providerId="LiveId" clId="{A2904602-DCEE-A049-80B4-987AF77A3153}" dt="2023-09-23T22:51:51.668" v="0" actId="2696"/>
        <pc:sldMkLst>
          <pc:docMk/>
          <pc:sldMk cId="2438835787" sldId="519"/>
        </pc:sldMkLst>
      </pc:sldChg>
      <pc:sldChg chg="del">
        <pc:chgData name="Jim Fleming" userId="161791bae1afb603" providerId="LiveId" clId="{A2904602-DCEE-A049-80B4-987AF77A3153}" dt="2023-09-23T22:51:51.668" v="0" actId="2696"/>
        <pc:sldMkLst>
          <pc:docMk/>
          <pc:sldMk cId="1179214698" sldId="520"/>
        </pc:sldMkLst>
      </pc:sldChg>
      <pc:sldChg chg="modSp mod ord">
        <pc:chgData name="Jim Fleming" userId="161791bae1afb603" providerId="LiveId" clId="{A2904602-DCEE-A049-80B4-987AF77A3153}" dt="2023-09-23T22:52:53.377" v="30" actId="6549"/>
        <pc:sldMkLst>
          <pc:docMk/>
          <pc:sldMk cId="585080306" sldId="521"/>
        </pc:sldMkLst>
        <pc:spChg chg="mod">
          <ac:chgData name="Jim Fleming" userId="161791bae1afb603" providerId="LiveId" clId="{A2904602-DCEE-A049-80B4-987AF77A3153}" dt="2023-09-23T22:52:53.377" v="30" actId="6549"/>
          <ac:spMkLst>
            <pc:docMk/>
            <pc:sldMk cId="585080306" sldId="521"/>
            <ac:spMk id="2" creationId="{1AC8C507-C381-A7EC-84C3-B88443D1F57A}"/>
          </ac:spMkLst>
        </pc:spChg>
      </pc:sldChg>
      <pc:sldChg chg="addSp modSp add del mod ord modShow">
        <pc:chgData name="Jim Fleming" userId="161791bae1afb603" providerId="LiveId" clId="{A2904602-DCEE-A049-80B4-987AF77A3153}" dt="2023-09-23T23:01:17" v="281" actId="2696"/>
        <pc:sldMkLst>
          <pc:docMk/>
          <pc:sldMk cId="671289924" sldId="522"/>
        </pc:sldMkLst>
        <pc:spChg chg="mod">
          <ac:chgData name="Jim Fleming" userId="161791bae1afb603" providerId="LiveId" clId="{A2904602-DCEE-A049-80B4-987AF77A3153}" dt="2023-09-23T22:53:38.167" v="39" actId="20577"/>
          <ac:spMkLst>
            <pc:docMk/>
            <pc:sldMk cId="671289924" sldId="522"/>
            <ac:spMk id="2" creationId="{56E8B136-55D1-C229-815B-0FAB21102D38}"/>
          </ac:spMkLst>
        </pc:spChg>
        <pc:spChg chg="mod">
          <ac:chgData name="Jim Fleming" userId="161791bae1afb603" providerId="LiveId" clId="{A2904602-DCEE-A049-80B4-987AF77A3153}" dt="2023-09-23T22:56:17.133" v="175" actId="20577"/>
          <ac:spMkLst>
            <pc:docMk/>
            <pc:sldMk cId="671289924" sldId="522"/>
            <ac:spMk id="3" creationId="{D7D72439-284A-008E-61E4-489A6FFD0D14}"/>
          </ac:spMkLst>
        </pc:spChg>
        <pc:spChg chg="mod">
          <ac:chgData name="Jim Fleming" userId="161791bae1afb603" providerId="LiveId" clId="{A2904602-DCEE-A049-80B4-987AF77A3153}" dt="2023-09-23T22:56:59.079" v="214" actId="1076"/>
          <ac:spMkLst>
            <pc:docMk/>
            <pc:sldMk cId="671289924" sldId="522"/>
            <ac:spMk id="4" creationId="{40E540DA-794C-C0CA-9E1F-E748624D330E}"/>
          </ac:spMkLst>
        </pc:spChg>
        <pc:spChg chg="add mod">
          <ac:chgData name="Jim Fleming" userId="161791bae1afb603" providerId="LiveId" clId="{A2904602-DCEE-A049-80B4-987AF77A3153}" dt="2023-09-23T22:57:04.890" v="215" actId="1076"/>
          <ac:spMkLst>
            <pc:docMk/>
            <pc:sldMk cId="671289924" sldId="522"/>
            <ac:spMk id="8" creationId="{A6CFA2E0-9873-6218-E9B9-5B1AC9502B93}"/>
          </ac:spMkLst>
        </pc:spChg>
        <pc:cxnChg chg="mod">
          <ac:chgData name="Jim Fleming" userId="161791bae1afb603" providerId="LiveId" clId="{A2904602-DCEE-A049-80B4-987AF77A3153}" dt="2023-09-23T22:56:52.860" v="213" actId="1036"/>
          <ac:cxnSpMkLst>
            <pc:docMk/>
            <pc:sldMk cId="671289924" sldId="522"/>
            <ac:cxnSpMk id="6" creationId="{6498AFAC-B993-1121-0ED6-695722945534}"/>
          </ac:cxnSpMkLst>
        </pc:cxnChg>
        <pc:cxnChg chg="mod">
          <ac:chgData name="Jim Fleming" userId="161791bae1afb603" providerId="LiveId" clId="{A2904602-DCEE-A049-80B4-987AF77A3153}" dt="2023-09-23T22:56:06.904" v="172" actId="14100"/>
          <ac:cxnSpMkLst>
            <pc:docMk/>
            <pc:sldMk cId="671289924" sldId="522"/>
            <ac:cxnSpMk id="7" creationId="{4EFE387E-A190-8228-0ECA-1F9D3DDED7B4}"/>
          </ac:cxnSpMkLst>
        </pc:cxnChg>
      </pc:sldChg>
      <pc:sldChg chg="addSp modSp add mod">
        <pc:chgData name="Jim Fleming" userId="161791bae1afb603" providerId="LiveId" clId="{A2904602-DCEE-A049-80B4-987AF77A3153}" dt="2023-09-23T23:04:52.458" v="319" actId="207"/>
        <pc:sldMkLst>
          <pc:docMk/>
          <pc:sldMk cId="82948758" sldId="523"/>
        </pc:sldMkLst>
        <pc:spChg chg="mod">
          <ac:chgData name="Jim Fleming" userId="161791bae1afb603" providerId="LiveId" clId="{A2904602-DCEE-A049-80B4-987AF77A3153}" dt="2023-09-23T22:58:19.274" v="217"/>
          <ac:spMkLst>
            <pc:docMk/>
            <pc:sldMk cId="82948758" sldId="523"/>
            <ac:spMk id="2" creationId="{1AC8C507-C381-A7EC-84C3-B88443D1F57A}"/>
          </ac:spMkLst>
        </pc:spChg>
        <pc:spChg chg="mod">
          <ac:chgData name="Jim Fleming" userId="161791bae1afb603" providerId="LiveId" clId="{A2904602-DCEE-A049-80B4-987AF77A3153}" dt="2023-09-23T23:04:46.852" v="317" actId="207"/>
          <ac:spMkLst>
            <pc:docMk/>
            <pc:sldMk cId="82948758" sldId="523"/>
            <ac:spMk id="5" creationId="{FDC8D6C2-5F52-D34B-23A0-601FDE73D0F9}"/>
          </ac:spMkLst>
        </pc:spChg>
        <pc:spChg chg="add mod">
          <ac:chgData name="Jim Fleming" userId="161791bae1afb603" providerId="LiveId" clId="{A2904602-DCEE-A049-80B4-987AF77A3153}" dt="2023-09-23T23:00:28.017" v="255" actId="1076"/>
          <ac:spMkLst>
            <pc:docMk/>
            <pc:sldMk cId="82948758" sldId="523"/>
            <ac:spMk id="6" creationId="{000134CA-DB48-8AF1-A653-7C7099ABD19C}"/>
          </ac:spMkLst>
        </pc:spChg>
        <pc:spChg chg="add mod">
          <ac:chgData name="Jim Fleming" userId="161791bae1afb603" providerId="LiveId" clId="{A2904602-DCEE-A049-80B4-987AF77A3153}" dt="2023-09-23T23:04:49.627" v="318" actId="207"/>
          <ac:spMkLst>
            <pc:docMk/>
            <pc:sldMk cId="82948758" sldId="523"/>
            <ac:spMk id="7" creationId="{CD6513A7-86A0-1757-E0F2-D9024F473958}"/>
          </ac:spMkLst>
        </pc:spChg>
        <pc:spChg chg="add mod">
          <ac:chgData name="Jim Fleming" userId="161791bae1afb603" providerId="LiveId" clId="{A2904602-DCEE-A049-80B4-987AF77A3153}" dt="2023-09-23T23:04:52.458" v="319" actId="207"/>
          <ac:spMkLst>
            <pc:docMk/>
            <pc:sldMk cId="82948758" sldId="523"/>
            <ac:spMk id="8" creationId="{42DFA7EB-FCDE-C4CC-0DD0-FF5193912F2C}"/>
          </ac:spMkLst>
        </pc:spChg>
        <pc:cxnChg chg="add mod">
          <ac:chgData name="Jim Fleming" userId="161791bae1afb603" providerId="LiveId" clId="{A2904602-DCEE-A049-80B4-987AF77A3153}" dt="2023-09-23T23:00:33.678" v="258" actId="1076"/>
          <ac:cxnSpMkLst>
            <pc:docMk/>
            <pc:sldMk cId="82948758" sldId="523"/>
            <ac:cxnSpMk id="3" creationId="{C6D28BD5-AE87-54C1-39A0-E89E16A1EAA6}"/>
          </ac:cxnSpMkLst>
        </pc:cxnChg>
        <pc:cxnChg chg="add mod">
          <ac:chgData name="Jim Fleming" userId="161791bae1afb603" providerId="LiveId" clId="{A2904602-DCEE-A049-80B4-987AF77A3153}" dt="2023-09-23T22:59:40.571" v="250" actId="552"/>
          <ac:cxnSpMkLst>
            <pc:docMk/>
            <pc:sldMk cId="82948758" sldId="523"/>
            <ac:cxnSpMk id="4" creationId="{384C5838-5F60-5954-5D15-1AC42CCD13B8}"/>
          </ac:cxnSpMkLst>
        </pc:cxnChg>
      </pc:sldChg>
      <pc:sldChg chg="modSp add mod">
        <pc:chgData name="Jim Fleming" userId="161791bae1afb603" providerId="LiveId" clId="{A2904602-DCEE-A049-80B4-987AF77A3153}" dt="2023-09-23T23:03:05.759" v="306" actId="20577"/>
        <pc:sldMkLst>
          <pc:docMk/>
          <pc:sldMk cId="3286281656" sldId="524"/>
        </pc:sldMkLst>
        <pc:spChg chg="mod">
          <ac:chgData name="Jim Fleming" userId="161791bae1afb603" providerId="LiveId" clId="{A2904602-DCEE-A049-80B4-987AF77A3153}" dt="2023-09-23T23:03:05.759" v="306" actId="20577"/>
          <ac:spMkLst>
            <pc:docMk/>
            <pc:sldMk cId="3286281656" sldId="524"/>
            <ac:spMk id="5" creationId="{FDC8D6C2-5F52-D34B-23A0-601FDE73D0F9}"/>
          </ac:spMkLst>
        </pc:spChg>
        <pc:spChg chg="mod">
          <ac:chgData name="Jim Fleming" userId="161791bae1afb603" providerId="LiveId" clId="{A2904602-DCEE-A049-80B4-987AF77A3153}" dt="2023-09-23T23:02:18.106" v="292" actId="207"/>
          <ac:spMkLst>
            <pc:docMk/>
            <pc:sldMk cId="3286281656" sldId="524"/>
            <ac:spMk id="7" creationId="{CD6513A7-86A0-1757-E0F2-D9024F473958}"/>
          </ac:spMkLst>
        </pc:spChg>
        <pc:spChg chg="mod">
          <ac:chgData name="Jim Fleming" userId="161791bae1afb603" providerId="LiveId" clId="{A2904602-DCEE-A049-80B4-987AF77A3153}" dt="2023-09-23T23:02:21.171" v="293" actId="207"/>
          <ac:spMkLst>
            <pc:docMk/>
            <pc:sldMk cId="3286281656" sldId="524"/>
            <ac:spMk id="8" creationId="{42DFA7EB-FCDE-C4CC-0DD0-FF5193912F2C}"/>
          </ac:spMkLst>
        </pc:spChg>
      </pc:sldChg>
      <pc:sldChg chg="modSp add mod">
        <pc:chgData name="Jim Fleming" userId="161791bae1afb603" providerId="LiveId" clId="{A2904602-DCEE-A049-80B4-987AF77A3153}" dt="2023-09-23T23:03:04.700" v="305" actId="20577"/>
        <pc:sldMkLst>
          <pc:docMk/>
          <pc:sldMk cId="3699286296" sldId="525"/>
        </pc:sldMkLst>
        <pc:spChg chg="mod">
          <ac:chgData name="Jim Fleming" userId="161791bae1afb603" providerId="LiveId" clId="{A2904602-DCEE-A049-80B4-987AF77A3153}" dt="2023-09-23T23:03:04.700" v="305" actId="20577"/>
          <ac:spMkLst>
            <pc:docMk/>
            <pc:sldMk cId="3699286296" sldId="525"/>
            <ac:spMk id="5" creationId="{FDC8D6C2-5F52-D34B-23A0-601FDE73D0F9}"/>
          </ac:spMkLst>
        </pc:spChg>
        <pc:spChg chg="mod">
          <ac:chgData name="Jim Fleming" userId="161791bae1afb603" providerId="LiveId" clId="{A2904602-DCEE-A049-80B4-987AF77A3153}" dt="2023-09-23T23:02:36.962" v="296" actId="207"/>
          <ac:spMkLst>
            <pc:docMk/>
            <pc:sldMk cId="3699286296" sldId="525"/>
            <ac:spMk id="6" creationId="{000134CA-DB48-8AF1-A653-7C7099ABD19C}"/>
          </ac:spMkLst>
        </pc:spChg>
        <pc:spChg chg="mod">
          <ac:chgData name="Jim Fleming" userId="161791bae1afb603" providerId="LiveId" clId="{A2904602-DCEE-A049-80B4-987AF77A3153}" dt="2023-09-23T23:02:43.042" v="298" actId="207"/>
          <ac:spMkLst>
            <pc:docMk/>
            <pc:sldMk cId="3699286296" sldId="525"/>
            <ac:spMk id="8" creationId="{42DFA7EB-FCDE-C4CC-0DD0-FF5193912F2C}"/>
          </ac:spMkLst>
        </pc:spChg>
      </pc:sldChg>
      <pc:sldChg chg="modSp add mod">
        <pc:chgData name="Jim Fleming" userId="161791bae1afb603" providerId="LiveId" clId="{A2904602-DCEE-A049-80B4-987AF77A3153}" dt="2023-09-23T23:03:03.323" v="304" actId="20577"/>
        <pc:sldMkLst>
          <pc:docMk/>
          <pc:sldMk cId="2034044102" sldId="526"/>
        </pc:sldMkLst>
        <pc:spChg chg="mod">
          <ac:chgData name="Jim Fleming" userId="161791bae1afb603" providerId="LiveId" clId="{A2904602-DCEE-A049-80B4-987AF77A3153}" dt="2023-09-23T23:03:03.323" v="304" actId="20577"/>
          <ac:spMkLst>
            <pc:docMk/>
            <pc:sldMk cId="2034044102" sldId="526"/>
            <ac:spMk id="5" creationId="{FDC8D6C2-5F52-D34B-23A0-601FDE73D0F9}"/>
          </ac:spMkLst>
        </pc:spChg>
        <pc:spChg chg="mod">
          <ac:chgData name="Jim Fleming" userId="161791bae1afb603" providerId="LiveId" clId="{A2904602-DCEE-A049-80B4-987AF77A3153}" dt="2023-09-23T23:02:55.097" v="302" actId="207"/>
          <ac:spMkLst>
            <pc:docMk/>
            <pc:sldMk cId="2034044102" sldId="526"/>
            <ac:spMk id="6" creationId="{000134CA-DB48-8AF1-A653-7C7099ABD19C}"/>
          </ac:spMkLst>
        </pc:spChg>
        <pc:spChg chg="mod">
          <ac:chgData name="Jim Fleming" userId="161791bae1afb603" providerId="LiveId" clId="{A2904602-DCEE-A049-80B4-987AF77A3153}" dt="2023-09-23T23:02:52.051" v="301" actId="207"/>
          <ac:spMkLst>
            <pc:docMk/>
            <pc:sldMk cId="2034044102" sldId="526"/>
            <ac:spMk id="8" creationId="{42DFA7EB-FCDE-C4CC-0DD0-FF5193912F2C}"/>
          </ac:spMkLst>
        </pc:spChg>
      </pc:sldChg>
      <pc:sldChg chg="modSp add mod">
        <pc:chgData name="Jim Fleming" userId="161791bae1afb603" providerId="LiveId" clId="{A2904602-DCEE-A049-80B4-987AF77A3153}" dt="2023-09-23T23:03:30.521" v="312" actId="207"/>
        <pc:sldMkLst>
          <pc:docMk/>
          <pc:sldMk cId="2524198332" sldId="527"/>
        </pc:sldMkLst>
        <pc:spChg chg="mod">
          <ac:chgData name="Jim Fleming" userId="161791bae1afb603" providerId="LiveId" clId="{A2904602-DCEE-A049-80B4-987AF77A3153}" dt="2023-09-23T23:03:27.484" v="311" actId="207"/>
          <ac:spMkLst>
            <pc:docMk/>
            <pc:sldMk cId="2524198332" sldId="527"/>
            <ac:spMk id="5" creationId="{FDC8D6C2-5F52-D34B-23A0-601FDE73D0F9}"/>
          </ac:spMkLst>
        </pc:spChg>
        <pc:spChg chg="mod">
          <ac:chgData name="Jim Fleming" userId="161791bae1afb603" providerId="LiveId" clId="{A2904602-DCEE-A049-80B4-987AF77A3153}" dt="2023-09-23T23:03:24.018" v="310" actId="207"/>
          <ac:spMkLst>
            <pc:docMk/>
            <pc:sldMk cId="2524198332" sldId="527"/>
            <ac:spMk id="6" creationId="{000134CA-DB48-8AF1-A653-7C7099ABD19C}"/>
          </ac:spMkLst>
        </pc:spChg>
        <pc:spChg chg="mod">
          <ac:chgData name="Jim Fleming" userId="161791bae1afb603" providerId="LiveId" clId="{A2904602-DCEE-A049-80B4-987AF77A3153}" dt="2023-09-23T23:03:30.521" v="312" actId="207"/>
          <ac:spMkLst>
            <pc:docMk/>
            <pc:sldMk cId="2524198332" sldId="527"/>
            <ac:spMk id="8" creationId="{42DFA7EB-FCDE-C4CC-0DD0-FF5193912F2C}"/>
          </ac:spMkLst>
        </pc:spChg>
      </pc:sldChg>
      <pc:sldChg chg="modSp add mod">
        <pc:chgData name="Jim Fleming" userId="161791bae1afb603" providerId="LiveId" clId="{A2904602-DCEE-A049-80B4-987AF77A3153}" dt="2023-09-23T23:03:41.217" v="315" actId="207"/>
        <pc:sldMkLst>
          <pc:docMk/>
          <pc:sldMk cId="1522105617" sldId="528"/>
        </pc:sldMkLst>
        <pc:spChg chg="mod">
          <ac:chgData name="Jim Fleming" userId="161791bae1afb603" providerId="LiveId" clId="{A2904602-DCEE-A049-80B4-987AF77A3153}" dt="2023-09-23T23:03:36.405" v="313" actId="207"/>
          <ac:spMkLst>
            <pc:docMk/>
            <pc:sldMk cId="1522105617" sldId="528"/>
            <ac:spMk id="5" creationId="{FDC8D6C2-5F52-D34B-23A0-601FDE73D0F9}"/>
          </ac:spMkLst>
        </pc:spChg>
        <pc:spChg chg="mod">
          <ac:chgData name="Jim Fleming" userId="161791bae1afb603" providerId="LiveId" clId="{A2904602-DCEE-A049-80B4-987AF77A3153}" dt="2023-09-23T23:03:38.849" v="314" actId="207"/>
          <ac:spMkLst>
            <pc:docMk/>
            <pc:sldMk cId="1522105617" sldId="528"/>
            <ac:spMk id="6" creationId="{000134CA-DB48-8AF1-A653-7C7099ABD19C}"/>
          </ac:spMkLst>
        </pc:spChg>
        <pc:spChg chg="mod">
          <ac:chgData name="Jim Fleming" userId="161791bae1afb603" providerId="LiveId" clId="{A2904602-DCEE-A049-80B4-987AF77A3153}" dt="2023-09-23T23:03:41.217" v="315" actId="207"/>
          <ac:spMkLst>
            <pc:docMk/>
            <pc:sldMk cId="1522105617" sldId="528"/>
            <ac:spMk id="7" creationId="{CD6513A7-86A0-1757-E0F2-D9024F473958}"/>
          </ac:spMkLst>
        </pc:spChg>
      </pc:sldChg>
      <pc:sldChg chg="add">
        <pc:chgData name="Jim Fleming" userId="161791bae1afb603" providerId="LiveId" clId="{A2904602-DCEE-A049-80B4-987AF77A3153}" dt="2023-09-23T23:04:42.531" v="316" actId="2890"/>
        <pc:sldMkLst>
          <pc:docMk/>
          <pc:sldMk cId="1722007129" sldId="529"/>
        </pc:sldMkLst>
      </pc:sldChg>
      <pc:sldChg chg="add mod ord modShow">
        <pc:chgData name="Jim Fleming" userId="161791bae1afb603" providerId="LiveId" clId="{A2904602-DCEE-A049-80B4-987AF77A3153}" dt="2023-09-23T23:05:09.212" v="323" actId="729"/>
        <pc:sldMkLst>
          <pc:docMk/>
          <pc:sldMk cId="2125220031" sldId="530"/>
        </pc:sldMkLst>
      </pc:sldChg>
      <pc:sldChg chg="modSp add mod ord">
        <pc:chgData name="Jim Fleming" userId="161791bae1afb603" providerId="LiveId" clId="{A2904602-DCEE-A049-80B4-987AF77A3153}" dt="2023-09-23T23:07:15.741" v="352" actId="20577"/>
        <pc:sldMkLst>
          <pc:docMk/>
          <pc:sldMk cId="3610940258" sldId="531"/>
        </pc:sldMkLst>
        <pc:spChg chg="mod">
          <ac:chgData name="Jim Fleming" userId="161791bae1afb603" providerId="LiveId" clId="{A2904602-DCEE-A049-80B4-987AF77A3153}" dt="2023-09-23T23:07:15.741" v="352" actId="20577"/>
          <ac:spMkLst>
            <pc:docMk/>
            <pc:sldMk cId="3610940258" sldId="531"/>
            <ac:spMk id="2" creationId="{1AC8C507-C381-A7EC-84C3-B88443D1F57A}"/>
          </ac:spMkLst>
        </pc:spChg>
      </pc:sldChg>
    </pc:docChg>
  </pc:docChgLst>
  <pc:docChgLst>
    <pc:chgData name="Jim Fleming" userId="161791bae1afb603" providerId="LiveId" clId="{3934BBD8-6A39-5F4A-AED8-EAEF39D613FF}"/>
    <pc:docChg chg="undo custSel addSld delSld modSld sldOrd">
      <pc:chgData name="Jim Fleming" userId="161791bae1afb603" providerId="LiveId" clId="{3934BBD8-6A39-5F4A-AED8-EAEF39D613FF}" dt="2023-11-20T00:30:26.327" v="13" actId="20578"/>
      <pc:docMkLst>
        <pc:docMk/>
      </pc:docMkLst>
      <pc:sldChg chg="del">
        <pc:chgData name="Jim Fleming" userId="161791bae1afb603" providerId="LiveId" clId="{3934BBD8-6A39-5F4A-AED8-EAEF39D613FF}" dt="2023-11-20T00:30:01.940" v="6" actId="2696"/>
        <pc:sldMkLst>
          <pc:docMk/>
          <pc:sldMk cId="270792197" sldId="563"/>
        </pc:sldMkLst>
      </pc:sldChg>
      <pc:sldChg chg="modSp mod">
        <pc:chgData name="Jim Fleming" userId="161791bae1afb603" providerId="LiveId" clId="{3934BBD8-6A39-5F4A-AED8-EAEF39D613FF}" dt="2023-11-20T00:29:55.877" v="5" actId="6549"/>
        <pc:sldMkLst>
          <pc:docMk/>
          <pc:sldMk cId="189513369" sldId="583"/>
        </pc:sldMkLst>
        <pc:spChg chg="mod">
          <ac:chgData name="Jim Fleming" userId="161791bae1afb603" providerId="LiveId" clId="{3934BBD8-6A39-5F4A-AED8-EAEF39D613FF}" dt="2023-11-20T00:29:55.877" v="5" actId="6549"/>
          <ac:spMkLst>
            <pc:docMk/>
            <pc:sldMk cId="189513369" sldId="583"/>
            <ac:spMk id="2" creationId="{1AC8C507-C381-A7EC-84C3-B88443D1F57A}"/>
          </ac:spMkLst>
        </pc:spChg>
        <pc:spChg chg="mod">
          <ac:chgData name="Jim Fleming" userId="161791bae1afb603" providerId="LiveId" clId="{3934BBD8-6A39-5F4A-AED8-EAEF39D613FF}" dt="2023-11-20T00:29:53.745" v="4" actId="6549"/>
          <ac:spMkLst>
            <pc:docMk/>
            <pc:sldMk cId="189513369" sldId="583"/>
            <ac:spMk id="5" creationId="{FDC8D6C2-5F52-D34B-23A0-601FDE73D0F9}"/>
          </ac:spMkLst>
        </pc:spChg>
      </pc:sldChg>
      <pc:sldChg chg="del">
        <pc:chgData name="Jim Fleming" userId="161791bae1afb603" providerId="LiveId" clId="{3934BBD8-6A39-5F4A-AED8-EAEF39D613FF}" dt="2023-11-20T00:30:03.784" v="7" actId="2696"/>
        <pc:sldMkLst>
          <pc:docMk/>
          <pc:sldMk cId="2821003419" sldId="628"/>
        </pc:sldMkLst>
      </pc:sldChg>
      <pc:sldChg chg="modSp mod">
        <pc:chgData name="Jim Fleming" userId="161791bae1afb603" providerId="LiveId" clId="{3934BBD8-6A39-5F4A-AED8-EAEF39D613FF}" dt="2023-11-20T00:29:31.990" v="1" actId="20577"/>
        <pc:sldMkLst>
          <pc:docMk/>
          <pc:sldMk cId="1168562675" sldId="631"/>
        </pc:sldMkLst>
        <pc:spChg chg="mod">
          <ac:chgData name="Jim Fleming" userId="161791bae1afb603" providerId="LiveId" clId="{3934BBD8-6A39-5F4A-AED8-EAEF39D613FF}" dt="2023-11-20T00:29:31.990" v="1" actId="20577"/>
          <ac:spMkLst>
            <pc:docMk/>
            <pc:sldMk cId="1168562675" sldId="631"/>
            <ac:spMk id="2" creationId="{1AC8C507-C381-A7EC-84C3-B88443D1F57A}"/>
          </ac:spMkLst>
        </pc:spChg>
      </pc:sldChg>
      <pc:sldChg chg="del">
        <pc:chgData name="Jim Fleming" userId="161791bae1afb603" providerId="LiveId" clId="{3934BBD8-6A39-5F4A-AED8-EAEF39D613FF}" dt="2023-11-20T00:30:05.152" v="8" actId="2696"/>
        <pc:sldMkLst>
          <pc:docMk/>
          <pc:sldMk cId="3257297764" sldId="632"/>
        </pc:sldMkLst>
      </pc:sldChg>
      <pc:sldChg chg="modSp mod">
        <pc:chgData name="Jim Fleming" userId="161791bae1afb603" providerId="LiveId" clId="{3934BBD8-6A39-5F4A-AED8-EAEF39D613FF}" dt="2023-11-20T00:30:17.011" v="9"/>
        <pc:sldMkLst>
          <pc:docMk/>
          <pc:sldMk cId="1387172984" sldId="633"/>
        </pc:sldMkLst>
        <pc:spChg chg="mod">
          <ac:chgData name="Jim Fleming" userId="161791bae1afb603" providerId="LiveId" clId="{3934BBD8-6A39-5F4A-AED8-EAEF39D613FF}" dt="2023-11-20T00:30:17.011" v="9"/>
          <ac:spMkLst>
            <pc:docMk/>
            <pc:sldMk cId="1387172984" sldId="633"/>
            <ac:spMk id="2" creationId="{1AC8C507-C381-A7EC-84C3-B88443D1F57A}"/>
          </ac:spMkLst>
        </pc:spChg>
      </pc:sldChg>
      <pc:sldChg chg="modSp mod">
        <pc:chgData name="Jim Fleming" userId="161791bae1afb603" providerId="LiveId" clId="{3934BBD8-6A39-5F4A-AED8-EAEF39D613FF}" dt="2023-11-20T00:30:18.959" v="10"/>
        <pc:sldMkLst>
          <pc:docMk/>
          <pc:sldMk cId="4110602741" sldId="634"/>
        </pc:sldMkLst>
        <pc:spChg chg="mod">
          <ac:chgData name="Jim Fleming" userId="161791bae1afb603" providerId="LiveId" clId="{3934BBD8-6A39-5F4A-AED8-EAEF39D613FF}" dt="2023-11-20T00:30:18.959" v="10"/>
          <ac:spMkLst>
            <pc:docMk/>
            <pc:sldMk cId="4110602741" sldId="634"/>
            <ac:spMk id="2" creationId="{1AC8C507-C381-A7EC-84C3-B88443D1F57A}"/>
          </ac:spMkLst>
        </pc:spChg>
      </pc:sldChg>
      <pc:sldChg chg="modSp mod">
        <pc:chgData name="Jim Fleming" userId="161791bae1afb603" providerId="LiveId" clId="{3934BBD8-6A39-5F4A-AED8-EAEF39D613FF}" dt="2023-11-20T00:30:20.591" v="11"/>
        <pc:sldMkLst>
          <pc:docMk/>
          <pc:sldMk cId="3340674930" sldId="635"/>
        </pc:sldMkLst>
        <pc:spChg chg="mod">
          <ac:chgData name="Jim Fleming" userId="161791bae1afb603" providerId="LiveId" clId="{3934BBD8-6A39-5F4A-AED8-EAEF39D613FF}" dt="2023-11-20T00:30:20.591" v="11"/>
          <ac:spMkLst>
            <pc:docMk/>
            <pc:sldMk cId="3340674930" sldId="635"/>
            <ac:spMk id="2" creationId="{1AC8C507-C381-A7EC-84C3-B88443D1F57A}"/>
          </ac:spMkLst>
        </pc:spChg>
      </pc:sldChg>
      <pc:sldChg chg="add ord">
        <pc:chgData name="Jim Fleming" userId="161791bae1afb603" providerId="LiveId" clId="{3934BBD8-6A39-5F4A-AED8-EAEF39D613FF}" dt="2023-11-20T00:30:26.327" v="13" actId="20578"/>
        <pc:sldMkLst>
          <pc:docMk/>
          <pc:sldMk cId="3976078493" sldId="636"/>
        </pc:sldMkLst>
      </pc:sldChg>
    </pc:docChg>
  </pc:docChgLst>
  <pc:docChgLst>
    <pc:chgData name="Jim Fleming" userId="161791bae1afb603" providerId="LiveId" clId="{2CCB9CA5-06B1-F54A-AC44-97F919F458DE}"/>
    <pc:docChg chg="custSel addSld delSld modSld sldOrd">
      <pc:chgData name="Jim Fleming" userId="161791bae1afb603" providerId="LiveId" clId="{2CCB9CA5-06B1-F54A-AC44-97F919F458DE}" dt="2023-11-19T01:51:38.081" v="263" actId="2696"/>
      <pc:docMkLst>
        <pc:docMk/>
      </pc:docMkLst>
      <pc:sldChg chg="modSp mod ord">
        <pc:chgData name="Jim Fleming" userId="161791bae1afb603" providerId="LiveId" clId="{2CCB9CA5-06B1-F54A-AC44-97F919F458DE}" dt="2023-11-19T01:51:27.041" v="258" actId="20578"/>
        <pc:sldMkLst>
          <pc:docMk/>
          <pc:sldMk cId="270792197" sldId="563"/>
        </pc:sldMkLst>
        <pc:spChg chg="mod">
          <ac:chgData name="Jim Fleming" userId="161791bae1afb603" providerId="LiveId" clId="{2CCB9CA5-06B1-F54A-AC44-97F919F458DE}" dt="2023-11-19T01:44:19.739" v="6" actId="20577"/>
          <ac:spMkLst>
            <pc:docMk/>
            <pc:sldMk cId="270792197" sldId="563"/>
            <ac:spMk id="2" creationId="{1AC8C507-C381-A7EC-84C3-B88443D1F57A}"/>
          </ac:spMkLst>
        </pc:spChg>
      </pc:sldChg>
      <pc:sldChg chg="modSp mod">
        <pc:chgData name="Jim Fleming" userId="161791bae1afb603" providerId="LiveId" clId="{2CCB9CA5-06B1-F54A-AC44-97F919F458DE}" dt="2023-11-19T01:44:42.598" v="13" actId="6549"/>
        <pc:sldMkLst>
          <pc:docMk/>
          <pc:sldMk cId="189513369" sldId="583"/>
        </pc:sldMkLst>
        <pc:spChg chg="mod">
          <ac:chgData name="Jim Fleming" userId="161791bae1afb603" providerId="LiveId" clId="{2CCB9CA5-06B1-F54A-AC44-97F919F458DE}" dt="2023-11-19T01:44:25.682" v="10" actId="20577"/>
          <ac:spMkLst>
            <pc:docMk/>
            <pc:sldMk cId="189513369" sldId="583"/>
            <ac:spMk id="2" creationId="{1AC8C507-C381-A7EC-84C3-B88443D1F57A}"/>
          </ac:spMkLst>
        </pc:spChg>
        <pc:spChg chg="mod">
          <ac:chgData name="Jim Fleming" userId="161791bae1afb603" providerId="LiveId" clId="{2CCB9CA5-06B1-F54A-AC44-97F919F458DE}" dt="2023-11-19T01:44:42.598" v="13" actId="6549"/>
          <ac:spMkLst>
            <pc:docMk/>
            <pc:sldMk cId="189513369" sldId="583"/>
            <ac:spMk id="5" creationId="{FDC8D6C2-5F52-D34B-23A0-601FDE73D0F9}"/>
          </ac:spMkLst>
        </pc:spChg>
      </pc:sldChg>
      <pc:sldChg chg="modSp mod">
        <pc:chgData name="Jim Fleming" userId="161791bae1afb603" providerId="LiveId" clId="{2CCB9CA5-06B1-F54A-AC44-97F919F458DE}" dt="2023-11-19T01:49:32.111" v="240" actId="20577"/>
        <pc:sldMkLst>
          <pc:docMk/>
          <pc:sldMk cId="683045052" sldId="607"/>
        </pc:sldMkLst>
        <pc:spChg chg="mod">
          <ac:chgData name="Jim Fleming" userId="161791bae1afb603" providerId="LiveId" clId="{2CCB9CA5-06B1-F54A-AC44-97F919F458DE}" dt="2023-11-19T01:49:32.111" v="240" actId="20577"/>
          <ac:spMkLst>
            <pc:docMk/>
            <pc:sldMk cId="683045052" sldId="607"/>
            <ac:spMk id="14" creationId="{5F776F3F-31E1-B7AA-5D11-1AB1A9490BFE}"/>
          </ac:spMkLst>
        </pc:spChg>
      </pc:sldChg>
      <pc:sldChg chg="del">
        <pc:chgData name="Jim Fleming" userId="161791bae1afb603" providerId="LiveId" clId="{2CCB9CA5-06B1-F54A-AC44-97F919F458DE}" dt="2023-11-19T01:46:56.136" v="140" actId="2696"/>
        <pc:sldMkLst>
          <pc:docMk/>
          <pc:sldMk cId="2857941999" sldId="617"/>
        </pc:sldMkLst>
      </pc:sldChg>
      <pc:sldChg chg="del">
        <pc:chgData name="Jim Fleming" userId="161791bae1afb603" providerId="LiveId" clId="{2CCB9CA5-06B1-F54A-AC44-97F919F458DE}" dt="2023-11-19T01:46:56.574" v="141" actId="2696"/>
        <pc:sldMkLst>
          <pc:docMk/>
          <pc:sldMk cId="1817492945" sldId="618"/>
        </pc:sldMkLst>
      </pc:sldChg>
      <pc:sldChg chg="modSp mod ord">
        <pc:chgData name="Jim Fleming" userId="161791bae1afb603" providerId="LiveId" clId="{2CCB9CA5-06B1-F54A-AC44-97F919F458DE}" dt="2023-11-19T01:50:35.038" v="247" actId="14100"/>
        <pc:sldMkLst>
          <pc:docMk/>
          <pc:sldMk cId="340736095" sldId="619"/>
        </pc:sldMkLst>
        <pc:spChg chg="mod">
          <ac:chgData name="Jim Fleming" userId="161791bae1afb603" providerId="LiveId" clId="{2CCB9CA5-06B1-F54A-AC44-97F919F458DE}" dt="2023-11-19T01:50:35.038" v="247" actId="14100"/>
          <ac:spMkLst>
            <pc:docMk/>
            <pc:sldMk cId="340736095" sldId="619"/>
            <ac:spMk id="3" creationId="{CE3E06FE-0D35-B8E8-7693-BE38EB59D759}"/>
          </ac:spMkLst>
        </pc:spChg>
      </pc:sldChg>
      <pc:sldChg chg="del">
        <pc:chgData name="Jim Fleming" userId="161791bae1afb603" providerId="LiveId" clId="{2CCB9CA5-06B1-F54A-AC44-97F919F458DE}" dt="2023-11-19T01:50:53.622" v="249" actId="2696"/>
        <pc:sldMkLst>
          <pc:docMk/>
          <pc:sldMk cId="2911037679" sldId="620"/>
        </pc:sldMkLst>
      </pc:sldChg>
      <pc:sldChg chg="del">
        <pc:chgData name="Jim Fleming" userId="161791bae1afb603" providerId="LiveId" clId="{2CCB9CA5-06B1-F54A-AC44-97F919F458DE}" dt="2023-11-19T01:50:54.485" v="251" actId="2696"/>
        <pc:sldMkLst>
          <pc:docMk/>
          <pc:sldMk cId="3013769601" sldId="621"/>
        </pc:sldMkLst>
      </pc:sldChg>
      <pc:sldChg chg="del">
        <pc:chgData name="Jim Fleming" userId="161791bae1afb603" providerId="LiveId" clId="{2CCB9CA5-06B1-F54A-AC44-97F919F458DE}" dt="2023-11-19T01:50:54.102" v="250" actId="2696"/>
        <pc:sldMkLst>
          <pc:docMk/>
          <pc:sldMk cId="2433919424" sldId="622"/>
        </pc:sldMkLst>
      </pc:sldChg>
      <pc:sldChg chg="del">
        <pc:chgData name="Jim Fleming" userId="161791bae1afb603" providerId="LiveId" clId="{2CCB9CA5-06B1-F54A-AC44-97F919F458DE}" dt="2023-11-19T01:44:49.012" v="14" actId="2696"/>
        <pc:sldMkLst>
          <pc:docMk/>
          <pc:sldMk cId="193932846" sldId="623"/>
        </pc:sldMkLst>
      </pc:sldChg>
      <pc:sldChg chg="del">
        <pc:chgData name="Jim Fleming" userId="161791bae1afb603" providerId="LiveId" clId="{2CCB9CA5-06B1-F54A-AC44-97F919F458DE}" dt="2023-11-19T01:46:57.445" v="142" actId="2696"/>
        <pc:sldMkLst>
          <pc:docMk/>
          <pc:sldMk cId="512487870" sldId="624"/>
        </pc:sldMkLst>
      </pc:sldChg>
      <pc:sldChg chg="del">
        <pc:chgData name="Jim Fleming" userId="161791bae1afb603" providerId="LiveId" clId="{2CCB9CA5-06B1-F54A-AC44-97F919F458DE}" dt="2023-11-19T01:50:56.290" v="254" actId="2696"/>
        <pc:sldMkLst>
          <pc:docMk/>
          <pc:sldMk cId="1136238272" sldId="625"/>
        </pc:sldMkLst>
      </pc:sldChg>
      <pc:sldChg chg="del">
        <pc:chgData name="Jim Fleming" userId="161791bae1afb603" providerId="LiveId" clId="{2CCB9CA5-06B1-F54A-AC44-97F919F458DE}" dt="2023-11-19T01:50:53.010" v="248" actId="2696"/>
        <pc:sldMkLst>
          <pc:docMk/>
          <pc:sldMk cId="2570436449" sldId="626"/>
        </pc:sldMkLst>
      </pc:sldChg>
      <pc:sldChg chg="del">
        <pc:chgData name="Jim Fleming" userId="161791bae1afb603" providerId="LiveId" clId="{2CCB9CA5-06B1-F54A-AC44-97F919F458DE}" dt="2023-11-19T01:44:52.320" v="15" actId="2696"/>
        <pc:sldMkLst>
          <pc:docMk/>
          <pc:sldMk cId="1938528030" sldId="627"/>
        </pc:sldMkLst>
      </pc:sldChg>
      <pc:sldChg chg="modSp mod">
        <pc:chgData name="Jim Fleming" userId="161791bae1afb603" providerId="LiveId" clId="{2CCB9CA5-06B1-F54A-AC44-97F919F458DE}" dt="2023-11-19T01:46:50.039" v="137" actId="6549"/>
        <pc:sldMkLst>
          <pc:docMk/>
          <pc:sldMk cId="2821003419" sldId="628"/>
        </pc:sldMkLst>
        <pc:spChg chg="mod">
          <ac:chgData name="Jim Fleming" userId="161791bae1afb603" providerId="LiveId" clId="{2CCB9CA5-06B1-F54A-AC44-97F919F458DE}" dt="2023-11-19T01:46:50.039" v="137" actId="6549"/>
          <ac:spMkLst>
            <pc:docMk/>
            <pc:sldMk cId="2821003419" sldId="628"/>
            <ac:spMk id="14" creationId="{5F776F3F-31E1-B7AA-5D11-1AB1A9490BFE}"/>
          </ac:spMkLst>
        </pc:spChg>
      </pc:sldChg>
      <pc:sldChg chg="del">
        <pc:chgData name="Jim Fleming" userId="161791bae1afb603" providerId="LiveId" clId="{2CCB9CA5-06B1-F54A-AC44-97F919F458DE}" dt="2023-11-19T01:46:54.568" v="139" actId="2696"/>
        <pc:sldMkLst>
          <pc:docMk/>
          <pc:sldMk cId="2741987892" sldId="629"/>
        </pc:sldMkLst>
      </pc:sldChg>
      <pc:sldChg chg="modSp mod ord">
        <pc:chgData name="Jim Fleming" userId="161791bae1afb603" providerId="LiveId" clId="{2CCB9CA5-06B1-F54A-AC44-97F919F458DE}" dt="2023-11-19T01:47:11.163" v="143" actId="20578"/>
        <pc:sldMkLst>
          <pc:docMk/>
          <pc:sldMk cId="1780131733" sldId="630"/>
        </pc:sldMkLst>
        <pc:spChg chg="mod">
          <ac:chgData name="Jim Fleming" userId="161791bae1afb603" providerId="LiveId" clId="{2CCB9CA5-06B1-F54A-AC44-97F919F458DE}" dt="2023-11-19T01:45:12.187" v="20" actId="20577"/>
          <ac:spMkLst>
            <pc:docMk/>
            <pc:sldMk cId="1780131733" sldId="630"/>
            <ac:spMk id="14" creationId="{5F776F3F-31E1-B7AA-5D11-1AB1A9490BFE}"/>
          </ac:spMkLst>
        </pc:spChg>
      </pc:sldChg>
      <pc:sldChg chg="add">
        <pc:chgData name="Jim Fleming" userId="161791bae1afb603" providerId="LiveId" clId="{2CCB9CA5-06B1-F54A-AC44-97F919F458DE}" dt="2023-11-19T01:51:14.830" v="255" actId="2890"/>
        <pc:sldMkLst>
          <pc:docMk/>
          <pc:sldMk cId="1168562675" sldId="631"/>
        </pc:sldMkLst>
      </pc:sldChg>
      <pc:sldChg chg="del">
        <pc:chgData name="Jim Fleming" userId="161791bae1afb603" providerId="LiveId" clId="{2CCB9CA5-06B1-F54A-AC44-97F919F458DE}" dt="2023-11-19T01:46:53.999" v="138" actId="2696"/>
        <pc:sldMkLst>
          <pc:docMk/>
          <pc:sldMk cId="1875222559" sldId="631"/>
        </pc:sldMkLst>
      </pc:sldChg>
      <pc:sldChg chg="del">
        <pc:chgData name="Jim Fleming" userId="161791bae1afb603" providerId="LiveId" clId="{2CCB9CA5-06B1-F54A-AC44-97F919F458DE}" dt="2023-11-19T01:50:55.132" v="252" actId="2696"/>
        <pc:sldMkLst>
          <pc:docMk/>
          <pc:sldMk cId="1210960665" sldId="632"/>
        </pc:sldMkLst>
      </pc:sldChg>
      <pc:sldChg chg="add ord">
        <pc:chgData name="Jim Fleming" userId="161791bae1afb603" providerId="LiveId" clId="{2CCB9CA5-06B1-F54A-AC44-97F919F458DE}" dt="2023-11-19T01:51:28.622" v="259" actId="20578"/>
        <pc:sldMkLst>
          <pc:docMk/>
          <pc:sldMk cId="3257297764" sldId="632"/>
        </pc:sldMkLst>
      </pc:sldChg>
      <pc:sldChg chg="add ord replId">
        <pc:chgData name="Jim Fleming" userId="161791bae1afb603" providerId="LiveId" clId="{2CCB9CA5-06B1-F54A-AC44-97F919F458DE}" dt="2023-11-19T01:51:30.905" v="260" actId="20578"/>
        <pc:sldMkLst>
          <pc:docMk/>
          <pc:sldMk cId="1387172984" sldId="633"/>
        </pc:sldMkLst>
      </pc:sldChg>
      <pc:sldChg chg="del">
        <pc:chgData name="Jim Fleming" userId="161791bae1afb603" providerId="LiveId" clId="{2CCB9CA5-06B1-F54A-AC44-97F919F458DE}" dt="2023-11-19T01:50:55.533" v="253" actId="2696"/>
        <pc:sldMkLst>
          <pc:docMk/>
          <pc:sldMk cId="3051952489" sldId="633"/>
        </pc:sldMkLst>
      </pc:sldChg>
      <pc:sldChg chg="add ord">
        <pc:chgData name="Jim Fleming" userId="161791bae1afb603" providerId="LiveId" clId="{2CCB9CA5-06B1-F54A-AC44-97F919F458DE}" dt="2023-11-19T01:51:33.569" v="261" actId="20578"/>
        <pc:sldMkLst>
          <pc:docMk/>
          <pc:sldMk cId="4110602741" sldId="634"/>
        </pc:sldMkLst>
      </pc:sldChg>
      <pc:sldChg chg="add ord replId">
        <pc:chgData name="Jim Fleming" userId="161791bae1afb603" providerId="LiveId" clId="{2CCB9CA5-06B1-F54A-AC44-97F919F458DE}" dt="2023-11-19T01:51:36.073" v="262" actId="20578"/>
        <pc:sldMkLst>
          <pc:docMk/>
          <pc:sldMk cId="3340674930" sldId="635"/>
        </pc:sldMkLst>
      </pc:sldChg>
      <pc:sldChg chg="add del replId">
        <pc:chgData name="Jim Fleming" userId="161791bae1afb603" providerId="LiveId" clId="{2CCB9CA5-06B1-F54A-AC44-97F919F458DE}" dt="2023-11-19T01:51:38.081" v="263" actId="2696"/>
        <pc:sldMkLst>
          <pc:docMk/>
          <pc:sldMk cId="1718557187" sldId="636"/>
        </pc:sldMkLst>
      </pc:sldChg>
    </pc:docChg>
  </pc:docChgLst>
  <pc:docChgLst>
    <pc:chgData name="Jim Fleming" userId="161791bae1afb603" providerId="LiveId" clId="{6A95B527-166E-A54F-BC4E-8B9229AB2731}"/>
    <pc:docChg chg="custSel addSld delSld modSld sldOrd">
      <pc:chgData name="Jim Fleming" userId="161791bae1afb603" providerId="LiveId" clId="{6A95B527-166E-A54F-BC4E-8B9229AB2731}" dt="2023-11-11T22:14:05.071" v="572" actId="20577"/>
      <pc:docMkLst>
        <pc:docMk/>
      </pc:docMkLst>
      <pc:sldChg chg="modSp mod">
        <pc:chgData name="Jim Fleming" userId="161791bae1afb603" providerId="LiveId" clId="{6A95B527-166E-A54F-BC4E-8B9229AB2731}" dt="2023-11-11T21:15:03.282" v="8" actId="20577"/>
        <pc:sldMkLst>
          <pc:docMk/>
          <pc:sldMk cId="270792197" sldId="563"/>
        </pc:sldMkLst>
        <pc:spChg chg="mod">
          <ac:chgData name="Jim Fleming" userId="161791bae1afb603" providerId="LiveId" clId="{6A95B527-166E-A54F-BC4E-8B9229AB2731}" dt="2023-11-11T21:15:03.282" v="8" actId="20577"/>
          <ac:spMkLst>
            <pc:docMk/>
            <pc:sldMk cId="270792197" sldId="563"/>
            <ac:spMk id="2" creationId="{1AC8C507-C381-A7EC-84C3-B88443D1F57A}"/>
          </ac:spMkLst>
        </pc:spChg>
      </pc:sldChg>
      <pc:sldChg chg="modSp mod">
        <pc:chgData name="Jim Fleming" userId="161791bae1afb603" providerId="LiveId" clId="{6A95B527-166E-A54F-BC4E-8B9229AB2731}" dt="2023-11-11T21:15:31.529" v="18" actId="6549"/>
        <pc:sldMkLst>
          <pc:docMk/>
          <pc:sldMk cId="189513369" sldId="583"/>
        </pc:sldMkLst>
        <pc:spChg chg="mod">
          <ac:chgData name="Jim Fleming" userId="161791bae1afb603" providerId="LiveId" clId="{6A95B527-166E-A54F-BC4E-8B9229AB2731}" dt="2023-11-11T21:15:11.710" v="16" actId="20577"/>
          <ac:spMkLst>
            <pc:docMk/>
            <pc:sldMk cId="189513369" sldId="583"/>
            <ac:spMk id="2" creationId="{1AC8C507-C381-A7EC-84C3-B88443D1F57A}"/>
          </ac:spMkLst>
        </pc:spChg>
        <pc:spChg chg="mod">
          <ac:chgData name="Jim Fleming" userId="161791bae1afb603" providerId="LiveId" clId="{6A95B527-166E-A54F-BC4E-8B9229AB2731}" dt="2023-11-11T21:15:31.529" v="18" actId="6549"/>
          <ac:spMkLst>
            <pc:docMk/>
            <pc:sldMk cId="189513369" sldId="583"/>
            <ac:spMk id="5" creationId="{FDC8D6C2-5F52-D34B-23A0-601FDE73D0F9}"/>
          </ac:spMkLst>
        </pc:spChg>
      </pc:sldChg>
      <pc:sldChg chg="ord">
        <pc:chgData name="Jim Fleming" userId="161791bae1afb603" providerId="LiveId" clId="{6A95B527-166E-A54F-BC4E-8B9229AB2731}" dt="2023-11-11T22:05:38.588" v="257" actId="20578"/>
        <pc:sldMkLst>
          <pc:docMk/>
          <pc:sldMk cId="2827314747" sldId="594"/>
        </pc:sldMkLst>
      </pc:sldChg>
      <pc:sldChg chg="del">
        <pc:chgData name="Jim Fleming" userId="161791bae1afb603" providerId="LiveId" clId="{6A95B527-166E-A54F-BC4E-8B9229AB2731}" dt="2023-11-11T21:15:51.212" v="27" actId="2696"/>
        <pc:sldMkLst>
          <pc:docMk/>
          <pc:sldMk cId="3938386549" sldId="601"/>
        </pc:sldMkLst>
      </pc:sldChg>
      <pc:sldChg chg="ord">
        <pc:chgData name="Jim Fleming" userId="161791bae1afb603" providerId="LiveId" clId="{6A95B527-166E-A54F-BC4E-8B9229AB2731}" dt="2023-11-11T21:22:02.678" v="64" actId="20578"/>
        <pc:sldMkLst>
          <pc:docMk/>
          <pc:sldMk cId="683045052" sldId="607"/>
        </pc:sldMkLst>
      </pc:sldChg>
      <pc:sldChg chg="del">
        <pc:chgData name="Jim Fleming" userId="161791bae1afb603" providerId="LiveId" clId="{6A95B527-166E-A54F-BC4E-8B9229AB2731}" dt="2023-11-11T21:15:48.592" v="26" actId="2696"/>
        <pc:sldMkLst>
          <pc:docMk/>
          <pc:sldMk cId="191869438" sldId="615"/>
        </pc:sldMkLst>
      </pc:sldChg>
      <pc:sldChg chg="del">
        <pc:chgData name="Jim Fleming" userId="161791bae1afb603" providerId="LiveId" clId="{6A95B527-166E-A54F-BC4E-8B9229AB2731}" dt="2023-11-11T21:15:36.805" v="19" actId="2696"/>
        <pc:sldMkLst>
          <pc:docMk/>
          <pc:sldMk cId="1771867604" sldId="616"/>
        </pc:sldMkLst>
      </pc:sldChg>
      <pc:sldChg chg="addSp delSp modSp mod">
        <pc:chgData name="Jim Fleming" userId="161791bae1afb603" providerId="LiveId" clId="{6A95B527-166E-A54F-BC4E-8B9229AB2731}" dt="2023-11-11T21:20:39.197" v="57" actId="20577"/>
        <pc:sldMkLst>
          <pc:docMk/>
          <pc:sldMk cId="2857941999" sldId="617"/>
        </pc:sldMkLst>
        <pc:spChg chg="mod">
          <ac:chgData name="Jim Fleming" userId="161791bae1afb603" providerId="LiveId" clId="{6A95B527-166E-A54F-BC4E-8B9229AB2731}" dt="2023-11-11T21:20:39.197" v="57" actId="20577"/>
          <ac:spMkLst>
            <pc:docMk/>
            <pc:sldMk cId="2857941999" sldId="617"/>
            <ac:spMk id="14" creationId="{5F776F3F-31E1-B7AA-5D11-1AB1A9490BFE}"/>
          </ac:spMkLst>
        </pc:spChg>
        <pc:picChg chg="add mod">
          <ac:chgData name="Jim Fleming" userId="161791bae1afb603" providerId="LiveId" clId="{6A95B527-166E-A54F-BC4E-8B9229AB2731}" dt="2023-11-11T21:19:51.515" v="50" actId="1076"/>
          <ac:picMkLst>
            <pc:docMk/>
            <pc:sldMk cId="2857941999" sldId="617"/>
            <ac:picMk id="1026" creationId="{94FB6277-BE44-6FB0-0E44-D27463E8CCA1}"/>
          </ac:picMkLst>
        </pc:picChg>
        <pc:picChg chg="del">
          <ac:chgData name="Jim Fleming" userId="161791bae1afb603" providerId="LiveId" clId="{6A95B527-166E-A54F-BC4E-8B9229AB2731}" dt="2023-11-11T21:16:10.781" v="44" actId="478"/>
          <ac:picMkLst>
            <pc:docMk/>
            <pc:sldMk cId="2857941999" sldId="617"/>
            <ac:picMk id="2050" creationId="{0EB293ED-DBC0-5C19-4856-F69FC16E54ED}"/>
          </ac:picMkLst>
        </pc:picChg>
      </pc:sldChg>
      <pc:sldChg chg="modSp add mod">
        <pc:chgData name="Jim Fleming" userId="161791bae1afb603" providerId="LiveId" clId="{6A95B527-166E-A54F-BC4E-8B9229AB2731}" dt="2023-11-11T21:20:46.301" v="59" actId="20577"/>
        <pc:sldMkLst>
          <pc:docMk/>
          <pc:sldMk cId="1817492945" sldId="618"/>
        </pc:sldMkLst>
        <pc:spChg chg="mod">
          <ac:chgData name="Jim Fleming" userId="161791bae1afb603" providerId="LiveId" clId="{6A95B527-166E-A54F-BC4E-8B9229AB2731}" dt="2023-11-11T21:20:46.301" v="59" actId="20577"/>
          <ac:spMkLst>
            <pc:docMk/>
            <pc:sldMk cId="1817492945" sldId="618"/>
            <ac:spMk id="14" creationId="{5F776F3F-31E1-B7AA-5D11-1AB1A9490BFE}"/>
          </ac:spMkLst>
        </pc:spChg>
      </pc:sldChg>
      <pc:sldChg chg="del">
        <pc:chgData name="Jim Fleming" userId="161791bae1afb603" providerId="LiveId" clId="{6A95B527-166E-A54F-BC4E-8B9229AB2731}" dt="2023-11-11T21:15:42.558" v="21" actId="2696"/>
        <pc:sldMkLst>
          <pc:docMk/>
          <pc:sldMk cId="2966094806" sldId="618"/>
        </pc:sldMkLst>
      </pc:sldChg>
      <pc:sldChg chg="addSp modSp add mod ord modAnim modShow">
        <pc:chgData name="Jim Fleming" userId="161791bae1afb603" providerId="LiveId" clId="{6A95B527-166E-A54F-BC4E-8B9229AB2731}" dt="2023-11-11T21:28:17.021" v="136"/>
        <pc:sldMkLst>
          <pc:docMk/>
          <pc:sldMk cId="340736095" sldId="619"/>
        </pc:sldMkLst>
        <pc:spChg chg="add mod">
          <ac:chgData name="Jim Fleming" userId="161791bae1afb603" providerId="LiveId" clId="{6A95B527-166E-A54F-BC4E-8B9229AB2731}" dt="2023-11-11T21:28:07.387" v="135" actId="1076"/>
          <ac:spMkLst>
            <pc:docMk/>
            <pc:sldMk cId="340736095" sldId="619"/>
            <ac:spMk id="3" creationId="{CE3E06FE-0D35-B8E8-7693-BE38EB59D759}"/>
          </ac:spMkLst>
        </pc:spChg>
      </pc:sldChg>
      <pc:sldChg chg="del">
        <pc:chgData name="Jim Fleming" userId="161791bae1afb603" providerId="LiveId" clId="{6A95B527-166E-A54F-BC4E-8B9229AB2731}" dt="2023-11-11T21:15:39.004" v="20" actId="2696"/>
        <pc:sldMkLst>
          <pc:docMk/>
          <pc:sldMk cId="1178792350" sldId="620"/>
        </pc:sldMkLst>
      </pc:sldChg>
      <pc:sldChg chg="addSp delSp modSp add mod ord modShow">
        <pc:chgData name="Jim Fleming" userId="161791bae1afb603" providerId="LiveId" clId="{6A95B527-166E-A54F-BC4E-8B9229AB2731}" dt="2023-11-11T21:24:19.517" v="106" actId="113"/>
        <pc:sldMkLst>
          <pc:docMk/>
          <pc:sldMk cId="2911037679" sldId="620"/>
        </pc:sldMkLst>
        <pc:spChg chg="mod">
          <ac:chgData name="Jim Fleming" userId="161791bae1afb603" providerId="LiveId" clId="{6A95B527-166E-A54F-BC4E-8B9229AB2731}" dt="2023-11-11T21:24:19.517" v="106" actId="113"/>
          <ac:spMkLst>
            <pc:docMk/>
            <pc:sldMk cId="2911037679" sldId="620"/>
            <ac:spMk id="14" creationId="{5F776F3F-31E1-B7AA-5D11-1AB1A9490BFE}"/>
          </ac:spMkLst>
        </pc:spChg>
        <pc:picChg chg="del">
          <ac:chgData name="Jim Fleming" userId="161791bae1afb603" providerId="LiveId" clId="{6A95B527-166E-A54F-BC4E-8B9229AB2731}" dt="2023-11-11T21:22:41.070" v="85" actId="478"/>
          <ac:picMkLst>
            <pc:docMk/>
            <pc:sldMk cId="2911037679" sldId="620"/>
            <ac:picMk id="7" creationId="{10090001-4AB7-30DC-6A47-CD5A64C4EF9F}"/>
          </ac:picMkLst>
        </pc:picChg>
        <pc:picChg chg="add mod">
          <ac:chgData name="Jim Fleming" userId="161791bae1afb603" providerId="LiveId" clId="{6A95B527-166E-A54F-BC4E-8B9229AB2731}" dt="2023-11-11T21:23:23.010" v="88" actId="1076"/>
          <ac:picMkLst>
            <pc:docMk/>
            <pc:sldMk cId="2911037679" sldId="620"/>
            <ac:picMk id="3074" creationId="{01966113-687F-A762-A36F-E5587001E791}"/>
          </ac:picMkLst>
        </pc:picChg>
      </pc:sldChg>
      <pc:sldChg chg="del">
        <pc:chgData name="Jim Fleming" userId="161791bae1afb603" providerId="LiveId" clId="{6A95B527-166E-A54F-BC4E-8B9229AB2731}" dt="2023-11-11T21:15:43.037" v="22" actId="2696"/>
        <pc:sldMkLst>
          <pc:docMk/>
          <pc:sldMk cId="168883434" sldId="621"/>
        </pc:sldMkLst>
      </pc:sldChg>
      <pc:sldChg chg="modSp add mod">
        <pc:chgData name="Jim Fleming" userId="161791bae1afb603" providerId="LiveId" clId="{6A95B527-166E-A54F-BC4E-8B9229AB2731}" dt="2023-11-11T21:23:43.190" v="93" actId="20577"/>
        <pc:sldMkLst>
          <pc:docMk/>
          <pc:sldMk cId="3013769601" sldId="621"/>
        </pc:sldMkLst>
        <pc:spChg chg="mod">
          <ac:chgData name="Jim Fleming" userId="161791bae1afb603" providerId="LiveId" clId="{6A95B527-166E-A54F-BC4E-8B9229AB2731}" dt="2023-11-11T21:23:43.190" v="93" actId="20577"/>
          <ac:spMkLst>
            <pc:docMk/>
            <pc:sldMk cId="3013769601" sldId="621"/>
            <ac:spMk id="14" creationId="{5F776F3F-31E1-B7AA-5D11-1AB1A9490BFE}"/>
          </ac:spMkLst>
        </pc:spChg>
      </pc:sldChg>
      <pc:sldChg chg="del">
        <pc:chgData name="Jim Fleming" userId="161791bae1afb603" providerId="LiveId" clId="{6A95B527-166E-A54F-BC4E-8B9229AB2731}" dt="2023-11-11T21:15:44.244" v="23" actId="2696"/>
        <pc:sldMkLst>
          <pc:docMk/>
          <pc:sldMk cId="833004635" sldId="622"/>
        </pc:sldMkLst>
      </pc:sldChg>
      <pc:sldChg chg="add">
        <pc:chgData name="Jim Fleming" userId="161791bae1afb603" providerId="LiveId" clId="{6A95B527-166E-A54F-BC4E-8B9229AB2731}" dt="2023-11-11T21:23:59.134" v="94" actId="2890"/>
        <pc:sldMkLst>
          <pc:docMk/>
          <pc:sldMk cId="2433919424" sldId="622"/>
        </pc:sldMkLst>
      </pc:sldChg>
      <pc:sldChg chg="add ord">
        <pc:chgData name="Jim Fleming" userId="161791bae1afb603" providerId="LiveId" clId="{6A95B527-166E-A54F-BC4E-8B9229AB2731}" dt="2023-11-11T21:26:11.289" v="109" actId="20578"/>
        <pc:sldMkLst>
          <pc:docMk/>
          <pc:sldMk cId="193932846" sldId="623"/>
        </pc:sldMkLst>
      </pc:sldChg>
      <pc:sldChg chg="del">
        <pc:chgData name="Jim Fleming" userId="161791bae1afb603" providerId="LiveId" clId="{6A95B527-166E-A54F-BC4E-8B9229AB2731}" dt="2023-11-11T21:15:46.822" v="24" actId="2696"/>
        <pc:sldMkLst>
          <pc:docMk/>
          <pc:sldMk cId="1342366298" sldId="623"/>
        </pc:sldMkLst>
      </pc:sldChg>
      <pc:sldChg chg="add ord">
        <pc:chgData name="Jim Fleming" userId="161791bae1afb603" providerId="LiveId" clId="{6A95B527-166E-A54F-BC4E-8B9229AB2731}" dt="2023-11-11T21:26:13.112" v="110" actId="20578"/>
        <pc:sldMkLst>
          <pc:docMk/>
          <pc:sldMk cId="512487870" sldId="624"/>
        </pc:sldMkLst>
      </pc:sldChg>
      <pc:sldChg chg="del">
        <pc:chgData name="Jim Fleming" userId="161791bae1afb603" providerId="LiveId" clId="{6A95B527-166E-A54F-BC4E-8B9229AB2731}" dt="2023-11-11T21:15:47.996" v="25" actId="2696"/>
        <pc:sldMkLst>
          <pc:docMk/>
          <pc:sldMk cId="923066462" sldId="624"/>
        </pc:sldMkLst>
      </pc:sldChg>
      <pc:sldChg chg="del">
        <pc:chgData name="Jim Fleming" userId="161791bae1afb603" providerId="LiveId" clId="{6A95B527-166E-A54F-BC4E-8B9229AB2731}" dt="2023-11-11T21:15:52.182" v="28" actId="2696"/>
        <pc:sldMkLst>
          <pc:docMk/>
          <pc:sldMk cId="414640567" sldId="625"/>
        </pc:sldMkLst>
      </pc:sldChg>
      <pc:sldChg chg="add ord replId">
        <pc:chgData name="Jim Fleming" userId="161791bae1afb603" providerId="LiveId" clId="{6A95B527-166E-A54F-BC4E-8B9229AB2731}" dt="2023-11-11T21:26:27.634" v="115" actId="20578"/>
        <pc:sldMkLst>
          <pc:docMk/>
          <pc:sldMk cId="1136238272" sldId="625"/>
        </pc:sldMkLst>
      </pc:sldChg>
      <pc:sldChg chg="del">
        <pc:chgData name="Jim Fleming" userId="161791bae1afb603" providerId="LiveId" clId="{6A95B527-166E-A54F-BC4E-8B9229AB2731}" dt="2023-11-11T21:15:53.589" v="29" actId="2696"/>
        <pc:sldMkLst>
          <pc:docMk/>
          <pc:sldMk cId="2098351676" sldId="626"/>
        </pc:sldMkLst>
      </pc:sldChg>
      <pc:sldChg chg="add ord">
        <pc:chgData name="Jim Fleming" userId="161791bae1afb603" providerId="LiveId" clId="{6A95B527-166E-A54F-BC4E-8B9229AB2731}" dt="2023-11-11T21:26:25.346" v="114" actId="20578"/>
        <pc:sldMkLst>
          <pc:docMk/>
          <pc:sldMk cId="2570436449" sldId="626"/>
        </pc:sldMkLst>
      </pc:sldChg>
      <pc:sldChg chg="add ord">
        <pc:chgData name="Jim Fleming" userId="161791bae1afb603" providerId="LiveId" clId="{6A95B527-166E-A54F-BC4E-8B9229AB2731}" dt="2023-11-11T21:27:30.241" v="117" actId="20578"/>
        <pc:sldMkLst>
          <pc:docMk/>
          <pc:sldMk cId="1938528030" sldId="627"/>
        </pc:sldMkLst>
      </pc:sldChg>
      <pc:sldChg chg="modSp add mod ord">
        <pc:chgData name="Jim Fleming" userId="161791bae1afb603" providerId="LiveId" clId="{6A95B527-166E-A54F-BC4E-8B9229AB2731}" dt="2023-11-11T21:31:32.680" v="253" actId="114"/>
        <pc:sldMkLst>
          <pc:docMk/>
          <pc:sldMk cId="2821003419" sldId="628"/>
        </pc:sldMkLst>
        <pc:spChg chg="mod">
          <ac:chgData name="Jim Fleming" userId="161791bae1afb603" providerId="LiveId" clId="{6A95B527-166E-A54F-BC4E-8B9229AB2731}" dt="2023-11-11T21:31:32.680" v="253" actId="114"/>
          <ac:spMkLst>
            <pc:docMk/>
            <pc:sldMk cId="2821003419" sldId="628"/>
            <ac:spMk id="14" creationId="{5F776F3F-31E1-B7AA-5D11-1AB1A9490BFE}"/>
          </ac:spMkLst>
        </pc:spChg>
      </pc:sldChg>
      <pc:sldChg chg="add ord replId">
        <pc:chgData name="Jim Fleming" userId="161791bae1afb603" providerId="LiveId" clId="{6A95B527-166E-A54F-BC4E-8B9229AB2731}" dt="2023-11-11T21:29:51.607" v="138" actId="20578"/>
        <pc:sldMkLst>
          <pc:docMk/>
          <pc:sldMk cId="2741987892" sldId="629"/>
        </pc:sldMkLst>
      </pc:sldChg>
      <pc:sldChg chg="modSp add mod ord modShow">
        <pc:chgData name="Jim Fleming" userId="161791bae1afb603" providerId="LiveId" clId="{6A95B527-166E-A54F-BC4E-8B9229AB2731}" dt="2023-11-11T22:07:09.544" v="271" actId="20578"/>
        <pc:sldMkLst>
          <pc:docMk/>
          <pc:sldMk cId="1780131733" sldId="630"/>
        </pc:sldMkLst>
        <pc:spChg chg="mod">
          <ac:chgData name="Jim Fleming" userId="161791bae1afb603" providerId="LiveId" clId="{6A95B527-166E-A54F-BC4E-8B9229AB2731}" dt="2023-11-11T22:06:19.824" v="265" actId="20577"/>
          <ac:spMkLst>
            <pc:docMk/>
            <pc:sldMk cId="1780131733" sldId="630"/>
            <ac:spMk id="14" creationId="{5F776F3F-31E1-B7AA-5D11-1AB1A9490BFE}"/>
          </ac:spMkLst>
        </pc:spChg>
      </pc:sldChg>
      <pc:sldChg chg="modSp add mod ord">
        <pc:chgData name="Jim Fleming" userId="161791bae1afb603" providerId="LiveId" clId="{6A95B527-166E-A54F-BC4E-8B9229AB2731}" dt="2023-11-11T22:07:11.680" v="272" actId="20578"/>
        <pc:sldMkLst>
          <pc:docMk/>
          <pc:sldMk cId="1875222559" sldId="631"/>
        </pc:sldMkLst>
        <pc:spChg chg="mod">
          <ac:chgData name="Jim Fleming" userId="161791bae1afb603" providerId="LiveId" clId="{6A95B527-166E-A54F-BC4E-8B9229AB2731}" dt="2023-11-11T22:06:42.244" v="270" actId="20577"/>
          <ac:spMkLst>
            <pc:docMk/>
            <pc:sldMk cId="1875222559" sldId="631"/>
            <ac:spMk id="14" creationId="{5F776F3F-31E1-B7AA-5D11-1AB1A9490BFE}"/>
          </ac:spMkLst>
        </pc:spChg>
      </pc:sldChg>
      <pc:sldChg chg="addSp delSp modSp add mod">
        <pc:chgData name="Jim Fleming" userId="161791bae1afb603" providerId="LiveId" clId="{6A95B527-166E-A54F-BC4E-8B9229AB2731}" dt="2023-11-11T22:14:05.071" v="572" actId="20577"/>
        <pc:sldMkLst>
          <pc:docMk/>
          <pc:sldMk cId="1210960665" sldId="632"/>
        </pc:sldMkLst>
        <pc:spChg chg="mod">
          <ac:chgData name="Jim Fleming" userId="161791bae1afb603" providerId="LiveId" clId="{6A95B527-166E-A54F-BC4E-8B9229AB2731}" dt="2023-11-11T22:14:05.071" v="572" actId="20577"/>
          <ac:spMkLst>
            <pc:docMk/>
            <pc:sldMk cId="1210960665" sldId="632"/>
            <ac:spMk id="14" creationId="{5F776F3F-31E1-B7AA-5D11-1AB1A9490BFE}"/>
          </ac:spMkLst>
        </pc:spChg>
        <pc:picChg chg="add del">
          <ac:chgData name="Jim Fleming" userId="161791bae1afb603" providerId="LiveId" clId="{6A95B527-166E-A54F-BC4E-8B9229AB2731}" dt="2023-11-11T22:11:49.214" v="314" actId="478"/>
          <ac:picMkLst>
            <pc:docMk/>
            <pc:sldMk cId="1210960665" sldId="632"/>
            <ac:picMk id="1026" creationId="{F85C1257-EC09-637C-52AD-94BE48A0C40F}"/>
          </ac:picMkLst>
        </pc:picChg>
        <pc:picChg chg="add mod">
          <ac:chgData name="Jim Fleming" userId="161791bae1afb603" providerId="LiveId" clId="{6A95B527-166E-A54F-BC4E-8B9229AB2731}" dt="2023-11-11T22:12:21.376" v="325" actId="1076"/>
          <ac:picMkLst>
            <pc:docMk/>
            <pc:sldMk cId="1210960665" sldId="632"/>
            <ac:picMk id="1028" creationId="{E97BEE0E-5A6F-CAA4-9B5C-BB11DC77DF0D}"/>
          </ac:picMkLst>
        </pc:picChg>
        <pc:picChg chg="del">
          <ac:chgData name="Jim Fleming" userId="161791bae1afb603" providerId="LiveId" clId="{6A95B527-166E-A54F-BC4E-8B9229AB2731}" dt="2023-11-11T22:12:14.064" v="318" actId="478"/>
          <ac:picMkLst>
            <pc:docMk/>
            <pc:sldMk cId="1210960665" sldId="632"/>
            <ac:picMk id="3074" creationId="{01966113-687F-A762-A36F-E5587001E791}"/>
          </ac:picMkLst>
        </pc:picChg>
      </pc:sldChg>
      <pc:sldChg chg="modSp add mod">
        <pc:chgData name="Jim Fleming" userId="161791bae1afb603" providerId="LiveId" clId="{6A95B527-166E-A54F-BC4E-8B9229AB2731}" dt="2023-11-11T22:13:40.295" v="568" actId="313"/>
        <pc:sldMkLst>
          <pc:docMk/>
          <pc:sldMk cId="3051952489" sldId="633"/>
        </pc:sldMkLst>
        <pc:spChg chg="mod">
          <ac:chgData name="Jim Fleming" userId="161791bae1afb603" providerId="LiveId" clId="{6A95B527-166E-A54F-BC4E-8B9229AB2731}" dt="2023-11-11T22:13:40.295" v="568" actId="313"/>
          <ac:spMkLst>
            <pc:docMk/>
            <pc:sldMk cId="3051952489" sldId="633"/>
            <ac:spMk id="14" creationId="{5F776F3F-31E1-B7AA-5D11-1AB1A9490BFE}"/>
          </ac:spMkLst>
        </pc:spChg>
      </pc:sldChg>
    </pc:docChg>
  </pc:docChgLst>
  <pc:docChgLst>
    <pc:chgData name="Jim Fleming" userId="161791bae1afb603" providerId="LiveId" clId="{6AB46019-F259-7B42-8FD8-591E1E26A880}"/>
    <pc:docChg chg="undo custSel addSld delSld modSld sldOrd">
      <pc:chgData name="Jim Fleming" userId="161791bae1afb603" providerId="LiveId" clId="{6AB46019-F259-7B42-8FD8-591E1E26A880}" dt="2024-02-17T17:10:27.007" v="489"/>
      <pc:docMkLst>
        <pc:docMk/>
      </pc:docMkLst>
      <pc:sldChg chg="del">
        <pc:chgData name="Jim Fleming" userId="161791bae1afb603" providerId="LiveId" clId="{6AB46019-F259-7B42-8FD8-591E1E26A880}" dt="2024-02-17T16:16:41.259" v="11" actId="2696"/>
        <pc:sldMkLst>
          <pc:docMk/>
          <pc:sldMk cId="1321751761" sldId="491"/>
        </pc:sldMkLst>
      </pc:sldChg>
      <pc:sldChg chg="del">
        <pc:chgData name="Jim Fleming" userId="161791bae1afb603" providerId="LiveId" clId="{6AB46019-F259-7B42-8FD8-591E1E26A880}" dt="2024-02-17T16:16:41.933" v="12" actId="2696"/>
        <pc:sldMkLst>
          <pc:docMk/>
          <pc:sldMk cId="1424495844" sldId="556"/>
        </pc:sldMkLst>
      </pc:sldChg>
      <pc:sldChg chg="modSp mod">
        <pc:chgData name="Jim Fleming" userId="161791bae1afb603" providerId="LiveId" clId="{6AB46019-F259-7B42-8FD8-591E1E26A880}" dt="2024-02-17T16:17:17.231" v="24" actId="14100"/>
        <pc:sldMkLst>
          <pc:docMk/>
          <pc:sldMk cId="189513369" sldId="583"/>
        </pc:sldMkLst>
        <pc:spChg chg="mod">
          <ac:chgData name="Jim Fleming" userId="161791bae1afb603" providerId="LiveId" clId="{6AB46019-F259-7B42-8FD8-591E1E26A880}" dt="2024-02-17T16:16:54.286" v="21" actId="20577"/>
          <ac:spMkLst>
            <pc:docMk/>
            <pc:sldMk cId="189513369" sldId="583"/>
            <ac:spMk id="2" creationId="{1AC8C507-C381-A7EC-84C3-B88443D1F57A}"/>
          </ac:spMkLst>
        </pc:spChg>
        <pc:spChg chg="mod">
          <ac:chgData name="Jim Fleming" userId="161791bae1afb603" providerId="LiveId" clId="{6AB46019-F259-7B42-8FD8-591E1E26A880}" dt="2024-02-17T16:17:17.231" v="24" actId="14100"/>
          <ac:spMkLst>
            <pc:docMk/>
            <pc:sldMk cId="189513369" sldId="583"/>
            <ac:spMk id="5" creationId="{FDC8D6C2-5F52-D34B-23A0-601FDE73D0F9}"/>
          </ac:spMkLst>
        </pc:spChg>
      </pc:sldChg>
      <pc:sldChg chg="modSp mod">
        <pc:chgData name="Jim Fleming" userId="161791bae1afb603" providerId="LiveId" clId="{6AB46019-F259-7B42-8FD8-591E1E26A880}" dt="2024-02-17T16:16:34.479" v="8" actId="20577"/>
        <pc:sldMkLst>
          <pc:docMk/>
          <pc:sldMk cId="111229696" sldId="648"/>
        </pc:sldMkLst>
        <pc:spChg chg="mod">
          <ac:chgData name="Jim Fleming" userId="161791bae1afb603" providerId="LiveId" clId="{6AB46019-F259-7B42-8FD8-591E1E26A880}" dt="2024-02-17T16:16:34.479" v="8" actId="20577"/>
          <ac:spMkLst>
            <pc:docMk/>
            <pc:sldMk cId="111229696" sldId="648"/>
            <ac:spMk id="2" creationId="{1AC8C507-C381-A7EC-84C3-B88443D1F57A}"/>
          </ac:spMkLst>
        </pc:spChg>
      </pc:sldChg>
      <pc:sldChg chg="addSp delSp modSp add mod ord modShow">
        <pc:chgData name="Jim Fleming" userId="161791bae1afb603" providerId="LiveId" clId="{6AB46019-F259-7B42-8FD8-591E1E26A880}" dt="2024-02-17T17:02:17.672" v="441" actId="20577"/>
        <pc:sldMkLst>
          <pc:docMk/>
          <pc:sldMk cId="3074172924" sldId="649"/>
        </pc:sldMkLst>
        <pc:spChg chg="add mod">
          <ac:chgData name="Jim Fleming" userId="161791bae1afb603" providerId="LiveId" clId="{6AB46019-F259-7B42-8FD8-591E1E26A880}" dt="2024-02-17T17:02:17.672" v="441" actId="20577"/>
          <ac:spMkLst>
            <pc:docMk/>
            <pc:sldMk cId="3074172924" sldId="649"/>
            <ac:spMk id="3" creationId="{05EFF19F-368C-CA07-0E12-8DFB7DD9B127}"/>
          </ac:spMkLst>
        </pc:spChg>
        <pc:spChg chg="mod">
          <ac:chgData name="Jim Fleming" userId="161791bae1afb603" providerId="LiveId" clId="{6AB46019-F259-7B42-8FD8-591E1E26A880}" dt="2024-02-17T16:23:22.596" v="263" actId="20577"/>
          <ac:spMkLst>
            <pc:docMk/>
            <pc:sldMk cId="3074172924" sldId="649"/>
            <ac:spMk id="14" creationId="{5F776F3F-31E1-B7AA-5D11-1AB1A9490BFE}"/>
          </ac:spMkLst>
        </pc:spChg>
        <pc:picChg chg="add mod">
          <ac:chgData name="Jim Fleming" userId="161791bae1afb603" providerId="LiveId" clId="{6AB46019-F259-7B42-8FD8-591E1E26A880}" dt="2024-02-17T16:18:47.443" v="52" actId="1076"/>
          <ac:picMkLst>
            <pc:docMk/>
            <pc:sldMk cId="3074172924" sldId="649"/>
            <ac:picMk id="1026" creationId="{5AF4BA70-514E-E8CB-9FD6-EF73E6ABE8B0}"/>
          </ac:picMkLst>
        </pc:picChg>
        <pc:picChg chg="del">
          <ac:chgData name="Jim Fleming" userId="161791bae1afb603" providerId="LiveId" clId="{6AB46019-F259-7B42-8FD8-591E1E26A880}" dt="2024-02-17T16:17:59.093" v="46" actId="478"/>
          <ac:picMkLst>
            <pc:docMk/>
            <pc:sldMk cId="3074172924" sldId="649"/>
            <ac:picMk id="1028" creationId="{A5FBBB18-BD8E-0727-20B6-2B3B29DF0216}"/>
          </ac:picMkLst>
        </pc:picChg>
      </pc:sldChg>
      <pc:sldChg chg="addSp modSp add mod">
        <pc:chgData name="Jim Fleming" userId="161791bae1afb603" providerId="LiveId" clId="{6AB46019-F259-7B42-8FD8-591E1E26A880}" dt="2024-02-17T17:02:24.666" v="443"/>
        <pc:sldMkLst>
          <pc:docMk/>
          <pc:sldMk cId="1602142597" sldId="650"/>
        </pc:sldMkLst>
        <pc:spChg chg="add mod">
          <ac:chgData name="Jim Fleming" userId="161791bae1afb603" providerId="LiveId" clId="{6AB46019-F259-7B42-8FD8-591E1E26A880}" dt="2024-02-17T17:02:24.666" v="443"/>
          <ac:spMkLst>
            <pc:docMk/>
            <pc:sldMk cId="1602142597" sldId="650"/>
            <ac:spMk id="3" creationId="{56C72829-1E30-BCB4-CC07-8E67348F09C7}"/>
          </ac:spMkLst>
        </pc:spChg>
        <pc:spChg chg="mod">
          <ac:chgData name="Jim Fleming" userId="161791bae1afb603" providerId="LiveId" clId="{6AB46019-F259-7B42-8FD8-591E1E26A880}" dt="2024-02-17T16:20:15.858" v="58"/>
          <ac:spMkLst>
            <pc:docMk/>
            <pc:sldMk cId="1602142597" sldId="650"/>
            <ac:spMk id="14" creationId="{5F776F3F-31E1-B7AA-5D11-1AB1A9490BFE}"/>
          </ac:spMkLst>
        </pc:spChg>
      </pc:sldChg>
      <pc:sldChg chg="addSp delSp modSp add mod ord">
        <pc:chgData name="Jim Fleming" userId="161791bae1afb603" providerId="LiveId" clId="{6AB46019-F259-7B42-8FD8-591E1E26A880}" dt="2024-02-17T16:51:03.974" v="385" actId="20578"/>
        <pc:sldMkLst>
          <pc:docMk/>
          <pc:sldMk cId="393940001" sldId="651"/>
        </pc:sldMkLst>
        <pc:spChg chg="mod">
          <ac:chgData name="Jim Fleming" userId="161791bae1afb603" providerId="LiveId" clId="{6AB46019-F259-7B42-8FD8-591E1E26A880}" dt="2024-02-17T16:22:10.063" v="247" actId="20577"/>
          <ac:spMkLst>
            <pc:docMk/>
            <pc:sldMk cId="393940001" sldId="651"/>
            <ac:spMk id="14" creationId="{5F776F3F-31E1-B7AA-5D11-1AB1A9490BFE}"/>
          </ac:spMkLst>
        </pc:spChg>
        <pc:picChg chg="del">
          <ac:chgData name="Jim Fleming" userId="161791bae1afb603" providerId="LiveId" clId="{6AB46019-F259-7B42-8FD8-591E1E26A880}" dt="2024-02-17T16:20:33.233" v="60" actId="478"/>
          <ac:picMkLst>
            <pc:docMk/>
            <pc:sldMk cId="393940001" sldId="651"/>
            <ac:picMk id="1026" creationId="{5AF4BA70-514E-E8CB-9FD6-EF73E6ABE8B0}"/>
          </ac:picMkLst>
        </pc:picChg>
        <pc:picChg chg="add mod">
          <ac:chgData name="Jim Fleming" userId="161791bae1afb603" providerId="LiveId" clId="{6AB46019-F259-7B42-8FD8-591E1E26A880}" dt="2024-02-17T16:21:02.843" v="78" actId="1076"/>
          <ac:picMkLst>
            <pc:docMk/>
            <pc:sldMk cId="393940001" sldId="651"/>
            <ac:picMk id="3074" creationId="{78071375-E7B6-FE3D-B8B6-838082EB772A}"/>
          </ac:picMkLst>
        </pc:picChg>
      </pc:sldChg>
      <pc:sldChg chg="addSp modSp add">
        <pc:chgData name="Jim Fleming" userId="161791bae1afb603" providerId="LiveId" clId="{6AB46019-F259-7B42-8FD8-591E1E26A880}" dt="2024-02-17T17:02:23.040" v="442"/>
        <pc:sldMkLst>
          <pc:docMk/>
          <pc:sldMk cId="3793965937" sldId="652"/>
        </pc:sldMkLst>
        <pc:spChg chg="add mod">
          <ac:chgData name="Jim Fleming" userId="161791bae1afb603" providerId="LiveId" clId="{6AB46019-F259-7B42-8FD8-591E1E26A880}" dt="2024-02-17T17:02:23.040" v="442"/>
          <ac:spMkLst>
            <pc:docMk/>
            <pc:sldMk cId="3793965937" sldId="652"/>
            <ac:spMk id="3" creationId="{FFC5A960-567A-62E8-2536-4F0BA050DDC1}"/>
          </ac:spMkLst>
        </pc:spChg>
      </pc:sldChg>
      <pc:sldChg chg="addSp delSp modSp add mod ord">
        <pc:chgData name="Jim Fleming" userId="161791bae1afb603" providerId="LiveId" clId="{6AB46019-F259-7B42-8FD8-591E1E26A880}" dt="2024-02-17T16:31:51.914" v="383" actId="207"/>
        <pc:sldMkLst>
          <pc:docMk/>
          <pc:sldMk cId="203799559" sldId="653"/>
        </pc:sldMkLst>
        <pc:spChg chg="add mod">
          <ac:chgData name="Jim Fleming" userId="161791bae1afb603" providerId="LiveId" clId="{6AB46019-F259-7B42-8FD8-591E1E26A880}" dt="2024-02-17T16:31:06.681" v="379" actId="121"/>
          <ac:spMkLst>
            <pc:docMk/>
            <pc:sldMk cId="203799559" sldId="653"/>
            <ac:spMk id="3" creationId="{ECF8F519-D24E-B3B7-01DE-6092CC3CA626}"/>
          </ac:spMkLst>
        </pc:spChg>
        <pc:spChg chg="mod">
          <ac:chgData name="Jim Fleming" userId="161791bae1afb603" providerId="LiveId" clId="{6AB46019-F259-7B42-8FD8-591E1E26A880}" dt="2024-02-17T16:31:51.914" v="383" actId="207"/>
          <ac:spMkLst>
            <pc:docMk/>
            <pc:sldMk cId="203799559" sldId="653"/>
            <ac:spMk id="14" creationId="{5F776F3F-31E1-B7AA-5D11-1AB1A9490BFE}"/>
          </ac:spMkLst>
        </pc:spChg>
        <pc:picChg chg="del">
          <ac:chgData name="Jim Fleming" userId="161791bae1afb603" providerId="LiveId" clId="{6AB46019-F259-7B42-8FD8-591E1E26A880}" dt="2024-02-17T16:30:21.197" v="323" actId="478"/>
          <ac:picMkLst>
            <pc:docMk/>
            <pc:sldMk cId="203799559" sldId="653"/>
            <ac:picMk id="3074" creationId="{78071375-E7B6-FE3D-B8B6-838082EB772A}"/>
          </ac:picMkLst>
        </pc:picChg>
      </pc:sldChg>
      <pc:sldChg chg="del">
        <pc:chgData name="Jim Fleming" userId="161791bae1afb603" providerId="LiveId" clId="{6AB46019-F259-7B42-8FD8-591E1E26A880}" dt="2024-02-17T16:16:46.802" v="14" actId="2696"/>
        <pc:sldMkLst>
          <pc:docMk/>
          <pc:sldMk cId="3271848622" sldId="655"/>
        </pc:sldMkLst>
      </pc:sldChg>
      <pc:sldChg chg="del">
        <pc:chgData name="Jim Fleming" userId="161791bae1afb603" providerId="LiveId" clId="{6AB46019-F259-7B42-8FD8-591E1E26A880}" dt="2024-02-17T16:16:48.178" v="15" actId="2696"/>
        <pc:sldMkLst>
          <pc:docMk/>
          <pc:sldMk cId="1646452653" sldId="656"/>
        </pc:sldMkLst>
      </pc:sldChg>
      <pc:sldChg chg="del">
        <pc:chgData name="Jim Fleming" userId="161791bae1afb603" providerId="LiveId" clId="{6AB46019-F259-7B42-8FD8-591E1E26A880}" dt="2024-02-17T16:16:37.395" v="9" actId="2696"/>
        <pc:sldMkLst>
          <pc:docMk/>
          <pc:sldMk cId="4050988270" sldId="657"/>
        </pc:sldMkLst>
      </pc:sldChg>
      <pc:sldChg chg="del">
        <pc:chgData name="Jim Fleming" userId="161791bae1afb603" providerId="LiveId" clId="{6AB46019-F259-7B42-8FD8-591E1E26A880}" dt="2024-02-17T16:16:38.498" v="10" actId="2696"/>
        <pc:sldMkLst>
          <pc:docMk/>
          <pc:sldMk cId="1843317052" sldId="658"/>
        </pc:sldMkLst>
      </pc:sldChg>
      <pc:sldChg chg="del">
        <pc:chgData name="Jim Fleming" userId="161791bae1afb603" providerId="LiveId" clId="{6AB46019-F259-7B42-8FD8-591E1E26A880}" dt="2024-02-17T16:16:42.755" v="13" actId="2696"/>
        <pc:sldMkLst>
          <pc:docMk/>
          <pc:sldMk cId="1118561676" sldId="659"/>
        </pc:sldMkLst>
      </pc:sldChg>
      <pc:sldChg chg="add">
        <pc:chgData name="Jim Fleming" userId="161791bae1afb603" providerId="LiveId" clId="{6AB46019-F259-7B42-8FD8-591E1E26A880}" dt="2024-02-17T16:49:32.367" v="384"/>
        <pc:sldMkLst>
          <pc:docMk/>
          <pc:sldMk cId="947007242" sldId="680"/>
        </pc:sldMkLst>
      </pc:sldChg>
      <pc:sldChg chg="add ord">
        <pc:chgData name="Jim Fleming" userId="161791bae1afb603" providerId="LiveId" clId="{6AB46019-F259-7B42-8FD8-591E1E26A880}" dt="2024-02-17T16:52:01.902" v="387" actId="20578"/>
        <pc:sldMkLst>
          <pc:docMk/>
          <pc:sldMk cId="3971932133" sldId="681"/>
        </pc:sldMkLst>
      </pc:sldChg>
      <pc:sldChg chg="add ord">
        <pc:chgData name="Jim Fleming" userId="161791bae1afb603" providerId="LiveId" clId="{6AB46019-F259-7B42-8FD8-591E1E26A880}" dt="2024-02-17T16:52:06.218" v="389" actId="20578"/>
        <pc:sldMkLst>
          <pc:docMk/>
          <pc:sldMk cId="134997706" sldId="682"/>
        </pc:sldMkLst>
      </pc:sldChg>
      <pc:sldChg chg="addSp delSp modSp add mod ord">
        <pc:chgData name="Jim Fleming" userId="161791bae1afb603" providerId="LiveId" clId="{6AB46019-F259-7B42-8FD8-591E1E26A880}" dt="2024-02-17T17:02:49.803" v="466" actId="20577"/>
        <pc:sldMkLst>
          <pc:docMk/>
          <pc:sldMk cId="1454660632" sldId="683"/>
        </pc:sldMkLst>
        <pc:spChg chg="del">
          <ac:chgData name="Jim Fleming" userId="161791bae1afb603" providerId="LiveId" clId="{6AB46019-F259-7B42-8FD8-591E1E26A880}" dt="2024-02-17T17:00:07.608" v="408" actId="478"/>
          <ac:spMkLst>
            <pc:docMk/>
            <pc:sldMk cId="1454660632" sldId="683"/>
            <ac:spMk id="2" creationId="{1AC8C507-C381-A7EC-84C3-B88443D1F57A}"/>
          </ac:spMkLst>
        </pc:spChg>
        <pc:spChg chg="add del mod">
          <ac:chgData name="Jim Fleming" userId="161791bae1afb603" providerId="LiveId" clId="{6AB46019-F259-7B42-8FD8-591E1E26A880}" dt="2024-02-17T17:00:09.316" v="409" actId="478"/>
          <ac:spMkLst>
            <pc:docMk/>
            <pc:sldMk cId="1454660632" sldId="683"/>
            <ac:spMk id="4" creationId="{F4B828EE-96C4-FE3F-9B04-093AB9C8B5E7}"/>
          </ac:spMkLst>
        </pc:spChg>
        <pc:spChg chg="add mod">
          <ac:chgData name="Jim Fleming" userId="161791bae1afb603" providerId="LiveId" clId="{6AB46019-F259-7B42-8FD8-591E1E26A880}" dt="2024-02-17T17:02:49.803" v="466" actId="20577"/>
          <ac:spMkLst>
            <pc:docMk/>
            <pc:sldMk cId="1454660632" sldId="683"/>
            <ac:spMk id="5" creationId="{3A00C106-A599-BA51-2C6E-0FF9D10B48F0}"/>
          </ac:spMkLst>
        </pc:spChg>
        <pc:picChg chg="add del">
          <ac:chgData name="Jim Fleming" userId="161791bae1afb603" providerId="LiveId" clId="{6AB46019-F259-7B42-8FD8-591E1E26A880}" dt="2024-02-17T17:00:04.157" v="406" actId="478"/>
          <ac:picMkLst>
            <pc:docMk/>
            <pc:sldMk cId="1454660632" sldId="683"/>
            <ac:picMk id="1026" creationId="{592A704E-C548-5333-31D4-BC35490FCAB2}"/>
          </ac:picMkLst>
        </pc:picChg>
        <pc:picChg chg="add mod">
          <ac:chgData name="Jim Fleming" userId="161791bae1afb603" providerId="LiveId" clId="{6AB46019-F259-7B42-8FD8-591E1E26A880}" dt="2024-02-17T17:00:13.030" v="410" actId="1076"/>
          <ac:picMkLst>
            <pc:docMk/>
            <pc:sldMk cId="1454660632" sldId="683"/>
            <ac:picMk id="1028" creationId="{4F46F27D-397E-398E-C929-B6F2707B3980}"/>
          </ac:picMkLst>
        </pc:picChg>
      </pc:sldChg>
      <pc:sldChg chg="addSp delSp modSp add mod">
        <pc:chgData name="Jim Fleming" userId="161791bae1afb603" providerId="LiveId" clId="{6AB46019-F259-7B42-8FD8-591E1E26A880}" dt="2024-02-17T16:55:34.331" v="402" actId="1076"/>
        <pc:sldMkLst>
          <pc:docMk/>
          <pc:sldMk cId="2460760297" sldId="684"/>
        </pc:sldMkLst>
        <pc:spChg chg="add del mod">
          <ac:chgData name="Jim Fleming" userId="161791bae1afb603" providerId="LiveId" clId="{6AB46019-F259-7B42-8FD8-591E1E26A880}" dt="2024-02-17T16:55:05.819" v="395" actId="478"/>
          <ac:spMkLst>
            <pc:docMk/>
            <pc:sldMk cId="2460760297" sldId="684"/>
            <ac:spMk id="4" creationId="{F7BE93A2-E24D-46FF-405C-CAEEB88BEAAC}"/>
          </ac:spMkLst>
        </pc:spChg>
        <pc:spChg chg="del">
          <ac:chgData name="Jim Fleming" userId="161791bae1afb603" providerId="LiveId" clId="{6AB46019-F259-7B42-8FD8-591E1E26A880}" dt="2024-02-17T16:55:03.948" v="394" actId="478"/>
          <ac:spMkLst>
            <pc:docMk/>
            <pc:sldMk cId="2460760297" sldId="684"/>
            <ac:spMk id="14" creationId="{5F776F3F-31E1-B7AA-5D11-1AB1A9490BFE}"/>
          </ac:spMkLst>
        </pc:spChg>
        <pc:picChg chg="add mod">
          <ac:chgData name="Jim Fleming" userId="161791bae1afb603" providerId="LiveId" clId="{6AB46019-F259-7B42-8FD8-591E1E26A880}" dt="2024-02-17T16:55:34.331" v="402" actId="1076"/>
          <ac:picMkLst>
            <pc:docMk/>
            <pc:sldMk cId="2460760297" sldId="684"/>
            <ac:picMk id="6" creationId="{DE02010B-8580-0719-DB21-C8ABBAC1AD50}"/>
          </ac:picMkLst>
        </pc:picChg>
        <pc:picChg chg="del">
          <ac:chgData name="Jim Fleming" userId="161791bae1afb603" providerId="LiveId" clId="{6AB46019-F259-7B42-8FD8-591E1E26A880}" dt="2024-02-17T16:55:01.951" v="393" actId="478"/>
          <ac:picMkLst>
            <pc:docMk/>
            <pc:sldMk cId="2460760297" sldId="684"/>
            <ac:picMk id="1026" creationId="{5AF4BA70-514E-E8CB-9FD6-EF73E6ABE8B0}"/>
          </ac:picMkLst>
        </pc:picChg>
      </pc:sldChg>
      <pc:sldChg chg="addSp delSp add">
        <pc:chgData name="Jim Fleming" userId="161791bae1afb603" providerId="LiveId" clId="{6AB46019-F259-7B42-8FD8-591E1E26A880}" dt="2024-02-17T17:01:03.067" v="413"/>
        <pc:sldMkLst>
          <pc:docMk/>
          <pc:sldMk cId="1468327486" sldId="685"/>
        </pc:sldMkLst>
        <pc:picChg chg="del">
          <ac:chgData name="Jim Fleming" userId="161791bae1afb603" providerId="LiveId" clId="{6AB46019-F259-7B42-8FD8-591E1E26A880}" dt="2024-02-17T17:00:54.977" v="412" actId="478"/>
          <ac:picMkLst>
            <pc:docMk/>
            <pc:sldMk cId="1468327486" sldId="685"/>
            <ac:picMk id="1028" creationId="{4F46F27D-397E-398E-C929-B6F2707B3980}"/>
          </ac:picMkLst>
        </pc:picChg>
        <pc:picChg chg="add">
          <ac:chgData name="Jim Fleming" userId="161791bae1afb603" providerId="LiveId" clId="{6AB46019-F259-7B42-8FD8-591E1E26A880}" dt="2024-02-17T17:01:03.067" v="413"/>
          <ac:picMkLst>
            <pc:docMk/>
            <pc:sldMk cId="1468327486" sldId="685"/>
            <ac:picMk id="3074" creationId="{08C7657F-3DEB-31DD-7C74-7F610E423913}"/>
          </ac:picMkLst>
        </pc:picChg>
      </pc:sldChg>
      <pc:sldChg chg="modSp add">
        <pc:chgData name="Jim Fleming" userId="161791bae1afb603" providerId="LiveId" clId="{6AB46019-F259-7B42-8FD8-591E1E26A880}" dt="2024-02-17T17:09:09.919" v="474" actId="1076"/>
        <pc:sldMkLst>
          <pc:docMk/>
          <pc:sldMk cId="3399829410" sldId="686"/>
        </pc:sldMkLst>
        <pc:picChg chg="mod">
          <ac:chgData name="Jim Fleming" userId="161791bae1afb603" providerId="LiveId" clId="{6AB46019-F259-7B42-8FD8-591E1E26A880}" dt="2024-02-17T17:09:09.919" v="474" actId="1076"/>
          <ac:picMkLst>
            <pc:docMk/>
            <pc:sldMk cId="3399829410" sldId="686"/>
            <ac:picMk id="3074" creationId="{08C7657F-3DEB-31DD-7C74-7F610E423913}"/>
          </ac:picMkLst>
        </pc:picChg>
      </pc:sldChg>
      <pc:sldChg chg="addSp modSp add mod modAnim">
        <pc:chgData name="Jim Fleming" userId="161791bae1afb603" providerId="LiveId" clId="{6AB46019-F259-7B42-8FD8-591E1E26A880}" dt="2024-02-17T17:10:27.007" v="489"/>
        <pc:sldMkLst>
          <pc:docMk/>
          <pc:sldMk cId="2757402413" sldId="687"/>
        </pc:sldMkLst>
        <pc:spChg chg="add mod">
          <ac:chgData name="Jim Fleming" userId="161791bae1afb603" providerId="LiveId" clId="{6AB46019-F259-7B42-8FD8-591E1E26A880}" dt="2024-02-17T17:10:18.669" v="488" actId="1076"/>
          <ac:spMkLst>
            <pc:docMk/>
            <pc:sldMk cId="2757402413" sldId="687"/>
            <ac:spMk id="2" creationId="{40B006CA-8342-1C6E-B6DD-B24A108A8BBE}"/>
          </ac:spMkLst>
        </pc:spChg>
        <pc:picChg chg="mod">
          <ac:chgData name="Jim Fleming" userId="161791bae1afb603" providerId="LiveId" clId="{6AB46019-F259-7B42-8FD8-591E1E26A880}" dt="2024-02-17T17:09:40.303" v="479" actId="1076"/>
          <ac:picMkLst>
            <pc:docMk/>
            <pc:sldMk cId="2757402413" sldId="687"/>
            <ac:picMk id="3074" creationId="{08C7657F-3DEB-31DD-7C74-7F610E423913}"/>
          </ac:picMkLst>
        </pc:picChg>
      </pc:sldChg>
    </pc:docChg>
  </pc:docChgLst>
  <pc:docChgLst>
    <pc:chgData name="Jim Fleming" userId="161791bae1afb603" providerId="LiveId" clId="{2F259F04-A6E4-8241-9C33-025C975D4BFE}"/>
    <pc:docChg chg="undo custSel addSld delSld modSld sldOrd">
      <pc:chgData name="Jim Fleming" userId="161791bae1afb603" providerId="LiveId" clId="{2F259F04-A6E4-8241-9C33-025C975D4BFE}" dt="2023-10-09T00:56:00.813" v="404" actId="20578"/>
      <pc:docMkLst>
        <pc:docMk/>
      </pc:docMkLst>
      <pc:sldChg chg="modSp mod">
        <pc:chgData name="Jim Fleming" userId="161791bae1afb603" providerId="LiveId" clId="{2F259F04-A6E4-8241-9C33-025C975D4BFE}" dt="2023-10-08T21:55:32.509" v="26" actId="20577"/>
        <pc:sldMkLst>
          <pc:docMk/>
          <pc:sldMk cId="95395388" sldId="487"/>
        </pc:sldMkLst>
        <pc:spChg chg="mod">
          <ac:chgData name="Jim Fleming" userId="161791bae1afb603" providerId="LiveId" clId="{2F259F04-A6E4-8241-9C33-025C975D4BFE}" dt="2023-10-08T21:55:12.158" v="22" actId="6549"/>
          <ac:spMkLst>
            <pc:docMk/>
            <pc:sldMk cId="95395388" sldId="487"/>
            <ac:spMk id="2" creationId="{1AC8C507-C381-A7EC-84C3-B88443D1F57A}"/>
          </ac:spMkLst>
        </pc:spChg>
        <pc:spChg chg="mod">
          <ac:chgData name="Jim Fleming" userId="161791bae1afb603" providerId="LiveId" clId="{2F259F04-A6E4-8241-9C33-025C975D4BFE}" dt="2023-10-08T21:55:32.509" v="26" actId="20577"/>
          <ac:spMkLst>
            <pc:docMk/>
            <pc:sldMk cId="95395388" sldId="487"/>
            <ac:spMk id="5" creationId="{FDC8D6C2-5F52-D34B-23A0-601FDE73D0F9}"/>
          </ac:spMkLst>
        </pc:spChg>
      </pc:sldChg>
      <pc:sldChg chg="modSp mod">
        <pc:chgData name="Jim Fleming" userId="161791bae1afb603" providerId="LiveId" clId="{2F259F04-A6E4-8241-9C33-025C975D4BFE}" dt="2023-10-09T00:27:05.932" v="32" actId="20577"/>
        <pc:sldMkLst>
          <pc:docMk/>
          <pc:sldMk cId="3656160492" sldId="545"/>
        </pc:sldMkLst>
        <pc:spChg chg="mod">
          <ac:chgData name="Jim Fleming" userId="161791bae1afb603" providerId="LiveId" clId="{2F259F04-A6E4-8241-9C33-025C975D4BFE}" dt="2023-10-09T00:27:05.932" v="32" actId="20577"/>
          <ac:spMkLst>
            <pc:docMk/>
            <pc:sldMk cId="3656160492" sldId="545"/>
            <ac:spMk id="14" creationId="{5F776F3F-31E1-B7AA-5D11-1AB1A9490BFE}"/>
          </ac:spMkLst>
        </pc:spChg>
      </pc:sldChg>
      <pc:sldChg chg="del">
        <pc:chgData name="Jim Fleming" userId="161791bae1afb603" providerId="LiveId" clId="{2F259F04-A6E4-8241-9C33-025C975D4BFE}" dt="2023-10-09T00:34:50.989" v="156" actId="2696"/>
        <pc:sldMkLst>
          <pc:docMk/>
          <pc:sldMk cId="3815720884" sldId="546"/>
        </pc:sldMkLst>
      </pc:sldChg>
      <pc:sldChg chg="modSp mod ord">
        <pc:chgData name="Jim Fleming" userId="161791bae1afb603" providerId="LiveId" clId="{2F259F04-A6E4-8241-9C33-025C975D4BFE}" dt="2023-10-09T00:27:42.676" v="70" actId="20577"/>
        <pc:sldMkLst>
          <pc:docMk/>
          <pc:sldMk cId="1845292652" sldId="547"/>
        </pc:sldMkLst>
        <pc:spChg chg="mod">
          <ac:chgData name="Jim Fleming" userId="161791bae1afb603" providerId="LiveId" clId="{2F259F04-A6E4-8241-9C33-025C975D4BFE}" dt="2023-10-09T00:27:42.676" v="70" actId="20577"/>
          <ac:spMkLst>
            <pc:docMk/>
            <pc:sldMk cId="1845292652" sldId="547"/>
            <ac:spMk id="14" creationId="{5F776F3F-31E1-B7AA-5D11-1AB1A9490BFE}"/>
          </ac:spMkLst>
        </pc:spChg>
      </pc:sldChg>
      <pc:sldChg chg="modSp mod">
        <pc:chgData name="Jim Fleming" userId="161791bae1afb603" providerId="LiveId" clId="{2F259F04-A6E4-8241-9C33-025C975D4BFE}" dt="2023-10-09T00:32:43.875" v="125" actId="20577"/>
        <pc:sldMkLst>
          <pc:docMk/>
          <pc:sldMk cId="4127736994" sldId="548"/>
        </pc:sldMkLst>
        <pc:spChg chg="mod">
          <ac:chgData name="Jim Fleming" userId="161791bae1afb603" providerId="LiveId" clId="{2F259F04-A6E4-8241-9C33-025C975D4BFE}" dt="2023-10-09T00:32:43.875" v="125" actId="20577"/>
          <ac:spMkLst>
            <pc:docMk/>
            <pc:sldMk cId="4127736994" sldId="548"/>
            <ac:spMk id="3" creationId="{7AB4CD8A-D6E1-E979-8AB5-FC6B8EEB6AD5}"/>
          </ac:spMkLst>
        </pc:spChg>
      </pc:sldChg>
      <pc:sldChg chg="del">
        <pc:chgData name="Jim Fleming" userId="161791bae1afb603" providerId="LiveId" clId="{2F259F04-A6E4-8241-9C33-025C975D4BFE}" dt="2023-10-09T00:35:12.408" v="160" actId="2696"/>
        <pc:sldMkLst>
          <pc:docMk/>
          <pc:sldMk cId="2520584871" sldId="550"/>
        </pc:sldMkLst>
      </pc:sldChg>
      <pc:sldChg chg="del">
        <pc:chgData name="Jim Fleming" userId="161791bae1afb603" providerId="LiveId" clId="{2F259F04-A6E4-8241-9C33-025C975D4BFE}" dt="2023-10-09T00:34:49.792" v="153" actId="2696"/>
        <pc:sldMkLst>
          <pc:docMk/>
          <pc:sldMk cId="1593142164" sldId="552"/>
        </pc:sldMkLst>
      </pc:sldChg>
      <pc:sldChg chg="del">
        <pc:chgData name="Jim Fleming" userId="161791bae1afb603" providerId="LiveId" clId="{2F259F04-A6E4-8241-9C33-025C975D4BFE}" dt="2023-10-09T00:34:50.209" v="154" actId="2696"/>
        <pc:sldMkLst>
          <pc:docMk/>
          <pc:sldMk cId="3568619192" sldId="553"/>
        </pc:sldMkLst>
      </pc:sldChg>
      <pc:sldChg chg="del">
        <pc:chgData name="Jim Fleming" userId="161791bae1afb603" providerId="LiveId" clId="{2F259F04-A6E4-8241-9C33-025C975D4BFE}" dt="2023-10-09T00:34:50.602" v="155" actId="2696"/>
        <pc:sldMkLst>
          <pc:docMk/>
          <pc:sldMk cId="4177728732" sldId="554"/>
        </pc:sldMkLst>
      </pc:sldChg>
      <pc:sldChg chg="del">
        <pc:chgData name="Jim Fleming" userId="161791bae1afb603" providerId="LiveId" clId="{2F259F04-A6E4-8241-9C33-025C975D4BFE}" dt="2023-10-09T00:34:51.359" v="157" actId="2696"/>
        <pc:sldMkLst>
          <pc:docMk/>
          <pc:sldMk cId="1238143276" sldId="555"/>
        </pc:sldMkLst>
      </pc:sldChg>
      <pc:sldChg chg="del">
        <pc:chgData name="Jim Fleming" userId="161791bae1afb603" providerId="LiveId" clId="{2F259F04-A6E4-8241-9C33-025C975D4BFE}" dt="2023-10-09T00:34:51.738" v="158" actId="2696"/>
        <pc:sldMkLst>
          <pc:docMk/>
          <pc:sldMk cId="1273761994" sldId="556"/>
        </pc:sldMkLst>
      </pc:sldChg>
      <pc:sldChg chg="del">
        <pc:chgData name="Jim Fleming" userId="161791bae1afb603" providerId="LiveId" clId="{2F259F04-A6E4-8241-9C33-025C975D4BFE}" dt="2023-10-09T00:34:52.413" v="159" actId="2696"/>
        <pc:sldMkLst>
          <pc:docMk/>
          <pc:sldMk cId="3355254327" sldId="557"/>
        </pc:sldMkLst>
      </pc:sldChg>
      <pc:sldChg chg="del">
        <pc:chgData name="Jim Fleming" userId="161791bae1afb603" providerId="LiveId" clId="{2F259F04-A6E4-8241-9C33-025C975D4BFE}" dt="2023-10-09T00:34:39.544" v="148" actId="2696"/>
        <pc:sldMkLst>
          <pc:docMk/>
          <pc:sldMk cId="2752720607" sldId="558"/>
        </pc:sldMkLst>
      </pc:sldChg>
      <pc:sldChg chg="del">
        <pc:chgData name="Jim Fleming" userId="161791bae1afb603" providerId="LiveId" clId="{2F259F04-A6E4-8241-9C33-025C975D4BFE}" dt="2023-10-09T00:34:49.411" v="152" actId="2696"/>
        <pc:sldMkLst>
          <pc:docMk/>
          <pc:sldMk cId="1404910250" sldId="559"/>
        </pc:sldMkLst>
      </pc:sldChg>
      <pc:sldChg chg="modSp mod">
        <pc:chgData name="Jim Fleming" userId="161791bae1afb603" providerId="LiveId" clId="{2F259F04-A6E4-8241-9C33-025C975D4BFE}" dt="2023-10-08T21:54:53.781" v="5" actId="20577"/>
        <pc:sldMkLst>
          <pc:docMk/>
          <pc:sldMk cId="270792197" sldId="563"/>
        </pc:sldMkLst>
        <pc:spChg chg="mod">
          <ac:chgData name="Jim Fleming" userId="161791bae1afb603" providerId="LiveId" clId="{2F259F04-A6E4-8241-9C33-025C975D4BFE}" dt="2023-10-08T21:54:53.781" v="5" actId="20577"/>
          <ac:spMkLst>
            <pc:docMk/>
            <pc:sldMk cId="270792197" sldId="563"/>
            <ac:spMk id="2" creationId="{1AC8C507-C381-A7EC-84C3-B88443D1F57A}"/>
          </ac:spMkLst>
        </pc:spChg>
      </pc:sldChg>
      <pc:sldChg chg="modSp add mod ord modShow">
        <pc:chgData name="Jim Fleming" userId="161791bae1afb603" providerId="LiveId" clId="{2F259F04-A6E4-8241-9C33-025C975D4BFE}" dt="2023-10-09T00:52:33.559" v="395" actId="20577"/>
        <pc:sldMkLst>
          <pc:docMk/>
          <pc:sldMk cId="1826648014" sldId="564"/>
        </pc:sldMkLst>
        <pc:spChg chg="mod">
          <ac:chgData name="Jim Fleming" userId="161791bae1afb603" providerId="LiveId" clId="{2F259F04-A6E4-8241-9C33-025C975D4BFE}" dt="2023-10-09T00:52:33.559" v="395" actId="20577"/>
          <ac:spMkLst>
            <pc:docMk/>
            <pc:sldMk cId="1826648014" sldId="564"/>
            <ac:spMk id="14" creationId="{5F776F3F-31E1-B7AA-5D11-1AB1A9490BFE}"/>
          </ac:spMkLst>
        </pc:spChg>
      </pc:sldChg>
      <pc:sldChg chg="del">
        <pc:chgData name="Jim Fleming" userId="161791bae1afb603" providerId="LiveId" clId="{2F259F04-A6E4-8241-9C33-025C975D4BFE}" dt="2023-10-08T21:55:04.284" v="11" actId="2696"/>
        <pc:sldMkLst>
          <pc:docMk/>
          <pc:sldMk cId="2692311070" sldId="564"/>
        </pc:sldMkLst>
      </pc:sldChg>
      <pc:sldChg chg="modSp add mod ord">
        <pc:chgData name="Jim Fleming" userId="161791bae1afb603" providerId="LiveId" clId="{2F259F04-A6E4-8241-9C33-025C975D4BFE}" dt="2023-10-09T00:53:09.355" v="402" actId="20577"/>
        <pc:sldMkLst>
          <pc:docMk/>
          <pc:sldMk cId="414719777" sldId="565"/>
        </pc:sldMkLst>
        <pc:spChg chg="mod">
          <ac:chgData name="Jim Fleming" userId="161791bae1afb603" providerId="LiveId" clId="{2F259F04-A6E4-8241-9C33-025C975D4BFE}" dt="2023-10-09T00:53:09.355" v="402" actId="20577"/>
          <ac:spMkLst>
            <pc:docMk/>
            <pc:sldMk cId="414719777" sldId="565"/>
            <ac:spMk id="14" creationId="{5F776F3F-31E1-B7AA-5D11-1AB1A9490BFE}"/>
          </ac:spMkLst>
        </pc:spChg>
      </pc:sldChg>
      <pc:sldChg chg="modSp add del mod ord">
        <pc:chgData name="Jim Fleming" userId="161791bae1afb603" providerId="LiveId" clId="{2F259F04-A6E4-8241-9C33-025C975D4BFE}" dt="2023-10-09T00:53:13.445" v="403" actId="2696"/>
        <pc:sldMkLst>
          <pc:docMk/>
          <pc:sldMk cId="162255658" sldId="566"/>
        </pc:sldMkLst>
        <pc:spChg chg="mod">
          <ac:chgData name="Jim Fleming" userId="161791bae1afb603" providerId="LiveId" clId="{2F259F04-A6E4-8241-9C33-025C975D4BFE}" dt="2023-10-09T00:52:58.594" v="396" actId="21"/>
          <ac:spMkLst>
            <pc:docMk/>
            <pc:sldMk cId="162255658" sldId="566"/>
            <ac:spMk id="14" creationId="{5F776F3F-31E1-B7AA-5D11-1AB1A9490BFE}"/>
          </ac:spMkLst>
        </pc:spChg>
      </pc:sldChg>
      <pc:sldChg chg="del">
        <pc:chgData name="Jim Fleming" userId="161791bae1afb603" providerId="LiveId" clId="{2F259F04-A6E4-8241-9C33-025C975D4BFE}" dt="2023-10-08T21:55:05.350" v="12" actId="2696"/>
        <pc:sldMkLst>
          <pc:docMk/>
          <pc:sldMk cId="2193666224" sldId="566"/>
        </pc:sldMkLst>
      </pc:sldChg>
      <pc:sldChg chg="del">
        <pc:chgData name="Jim Fleming" userId="161791bae1afb603" providerId="LiveId" clId="{2F259F04-A6E4-8241-9C33-025C975D4BFE}" dt="2023-10-08T21:55:00.292" v="7" actId="2696"/>
        <pc:sldMkLst>
          <pc:docMk/>
          <pc:sldMk cId="137352595" sldId="567"/>
        </pc:sldMkLst>
      </pc:sldChg>
      <pc:sldChg chg="add ord">
        <pc:chgData name="Jim Fleming" userId="161791bae1afb603" providerId="LiveId" clId="{2F259F04-A6E4-8241-9C33-025C975D4BFE}" dt="2023-10-09T00:30:32.633" v="96" actId="20578"/>
        <pc:sldMkLst>
          <pc:docMk/>
          <pc:sldMk cId="1323222175" sldId="567"/>
        </pc:sldMkLst>
      </pc:sldChg>
      <pc:sldChg chg="add ord">
        <pc:chgData name="Jim Fleming" userId="161791bae1afb603" providerId="LiveId" clId="{2F259F04-A6E4-8241-9C33-025C975D4BFE}" dt="2023-10-09T00:30:38.177" v="98" actId="20578"/>
        <pc:sldMkLst>
          <pc:docMk/>
          <pc:sldMk cId="73851506" sldId="568"/>
        </pc:sldMkLst>
      </pc:sldChg>
      <pc:sldChg chg="del">
        <pc:chgData name="Jim Fleming" userId="161791bae1afb603" providerId="LiveId" clId="{2F259F04-A6E4-8241-9C33-025C975D4BFE}" dt="2023-10-08T21:55:01.741" v="8" actId="2696"/>
        <pc:sldMkLst>
          <pc:docMk/>
          <pc:sldMk cId="1305443607" sldId="569"/>
        </pc:sldMkLst>
      </pc:sldChg>
      <pc:sldChg chg="add ord">
        <pc:chgData name="Jim Fleming" userId="161791bae1afb603" providerId="LiveId" clId="{2F259F04-A6E4-8241-9C33-025C975D4BFE}" dt="2023-10-09T00:51:29.954" v="385" actId="20578"/>
        <pc:sldMkLst>
          <pc:docMk/>
          <pc:sldMk cId="2417103310" sldId="569"/>
        </pc:sldMkLst>
      </pc:sldChg>
      <pc:sldChg chg="modSp add mod ord">
        <pc:chgData name="Jim Fleming" userId="161791bae1afb603" providerId="LiveId" clId="{2F259F04-A6E4-8241-9C33-025C975D4BFE}" dt="2023-10-09T00:51:50.568" v="386" actId="20578"/>
        <pc:sldMkLst>
          <pc:docMk/>
          <pc:sldMk cId="3710068436" sldId="570"/>
        </pc:sldMkLst>
        <pc:spChg chg="mod">
          <ac:chgData name="Jim Fleming" userId="161791bae1afb603" providerId="LiveId" clId="{2F259F04-A6E4-8241-9C33-025C975D4BFE}" dt="2023-10-09T00:31:49.462" v="119" actId="20577"/>
          <ac:spMkLst>
            <pc:docMk/>
            <pc:sldMk cId="3710068436" sldId="570"/>
            <ac:spMk id="14" creationId="{5F776F3F-31E1-B7AA-5D11-1AB1A9490BFE}"/>
          </ac:spMkLst>
        </pc:spChg>
      </pc:sldChg>
      <pc:sldChg chg="modSp add mod ord">
        <pc:chgData name="Jim Fleming" userId="161791bae1afb603" providerId="LiveId" clId="{2F259F04-A6E4-8241-9C33-025C975D4BFE}" dt="2023-10-09T00:51:50.568" v="386" actId="20578"/>
        <pc:sldMkLst>
          <pc:docMk/>
          <pc:sldMk cId="1066580186" sldId="571"/>
        </pc:sldMkLst>
        <pc:spChg chg="mod">
          <ac:chgData name="Jim Fleming" userId="161791bae1afb603" providerId="LiveId" clId="{2F259F04-A6E4-8241-9C33-025C975D4BFE}" dt="2023-10-09T00:31:44.247" v="115" actId="6549"/>
          <ac:spMkLst>
            <pc:docMk/>
            <pc:sldMk cId="1066580186" sldId="571"/>
            <ac:spMk id="14" creationId="{5F776F3F-31E1-B7AA-5D11-1AB1A9490BFE}"/>
          </ac:spMkLst>
        </pc:spChg>
      </pc:sldChg>
      <pc:sldChg chg="del">
        <pc:chgData name="Jim Fleming" userId="161791bae1afb603" providerId="LiveId" clId="{2F259F04-A6E4-8241-9C33-025C975D4BFE}" dt="2023-10-08T21:55:02.526" v="9" actId="2696"/>
        <pc:sldMkLst>
          <pc:docMk/>
          <pc:sldMk cId="3201083753" sldId="571"/>
        </pc:sldMkLst>
      </pc:sldChg>
      <pc:sldChg chg="del">
        <pc:chgData name="Jim Fleming" userId="161791bae1afb603" providerId="LiveId" clId="{2F259F04-A6E4-8241-9C33-025C975D4BFE}" dt="2023-10-08T21:55:03.245" v="10" actId="2696"/>
        <pc:sldMkLst>
          <pc:docMk/>
          <pc:sldMk cId="160955414" sldId="572"/>
        </pc:sldMkLst>
      </pc:sldChg>
      <pc:sldChg chg="modSp add mod">
        <pc:chgData name="Jim Fleming" userId="161791bae1afb603" providerId="LiveId" clId="{2F259F04-A6E4-8241-9C33-025C975D4BFE}" dt="2023-10-09T00:33:01.259" v="131" actId="20577"/>
        <pc:sldMkLst>
          <pc:docMk/>
          <pc:sldMk cId="4280336327" sldId="572"/>
        </pc:sldMkLst>
        <pc:spChg chg="mod">
          <ac:chgData name="Jim Fleming" userId="161791bae1afb603" providerId="LiveId" clId="{2F259F04-A6E4-8241-9C33-025C975D4BFE}" dt="2023-10-09T00:33:01.259" v="131" actId="20577"/>
          <ac:spMkLst>
            <pc:docMk/>
            <pc:sldMk cId="4280336327" sldId="572"/>
            <ac:spMk id="3" creationId="{7AB4CD8A-D6E1-E979-8AB5-FC6B8EEB6AD5}"/>
          </ac:spMkLst>
        </pc:spChg>
      </pc:sldChg>
      <pc:sldChg chg="del">
        <pc:chgData name="Jim Fleming" userId="161791bae1afb603" providerId="LiveId" clId="{2F259F04-A6E4-8241-9C33-025C975D4BFE}" dt="2023-10-08T21:54:59.266" v="6" actId="2696"/>
        <pc:sldMkLst>
          <pc:docMk/>
          <pc:sldMk cId="2187300002" sldId="573"/>
        </pc:sldMkLst>
      </pc:sldChg>
      <pc:sldChg chg="modSp add mod">
        <pc:chgData name="Jim Fleming" userId="161791bae1afb603" providerId="LiveId" clId="{2F259F04-A6E4-8241-9C33-025C975D4BFE}" dt="2023-10-09T00:33:04.076" v="132" actId="20577"/>
        <pc:sldMkLst>
          <pc:docMk/>
          <pc:sldMk cId="3635486046" sldId="573"/>
        </pc:sldMkLst>
        <pc:spChg chg="mod">
          <ac:chgData name="Jim Fleming" userId="161791bae1afb603" providerId="LiveId" clId="{2F259F04-A6E4-8241-9C33-025C975D4BFE}" dt="2023-10-09T00:33:04.076" v="132" actId="20577"/>
          <ac:spMkLst>
            <pc:docMk/>
            <pc:sldMk cId="3635486046" sldId="573"/>
            <ac:spMk id="3" creationId="{7AB4CD8A-D6E1-E979-8AB5-FC6B8EEB6AD5}"/>
          </ac:spMkLst>
        </pc:spChg>
      </pc:sldChg>
      <pc:sldChg chg="add ord">
        <pc:chgData name="Jim Fleming" userId="161791bae1afb603" providerId="LiveId" clId="{2F259F04-A6E4-8241-9C33-025C975D4BFE}" dt="2023-10-09T00:51:50.568" v="386" actId="20578"/>
        <pc:sldMkLst>
          <pc:docMk/>
          <pc:sldMk cId="3318391485" sldId="574"/>
        </pc:sldMkLst>
      </pc:sldChg>
      <pc:sldChg chg="add ord">
        <pc:chgData name="Jim Fleming" userId="161791bae1afb603" providerId="LiveId" clId="{2F259F04-A6E4-8241-9C33-025C975D4BFE}" dt="2023-10-09T00:33:17.209" v="136" actId="20578"/>
        <pc:sldMkLst>
          <pc:docMk/>
          <pc:sldMk cId="1578208276" sldId="575"/>
        </pc:sldMkLst>
      </pc:sldChg>
      <pc:sldChg chg="modSp add mod ord">
        <pc:chgData name="Jim Fleming" userId="161791bae1afb603" providerId="LiveId" clId="{2F259F04-A6E4-8241-9C33-025C975D4BFE}" dt="2023-10-09T00:56:00.813" v="404" actId="20578"/>
        <pc:sldMkLst>
          <pc:docMk/>
          <pc:sldMk cId="2813314982" sldId="576"/>
        </pc:sldMkLst>
        <pc:spChg chg="mod">
          <ac:chgData name="Jim Fleming" userId="161791bae1afb603" providerId="LiveId" clId="{2F259F04-A6E4-8241-9C33-025C975D4BFE}" dt="2023-10-09T00:34:14.649" v="146" actId="20577"/>
          <ac:spMkLst>
            <pc:docMk/>
            <pc:sldMk cId="2813314982" sldId="576"/>
            <ac:spMk id="14" creationId="{5F776F3F-31E1-B7AA-5D11-1AB1A9490BFE}"/>
          </ac:spMkLst>
        </pc:spChg>
      </pc:sldChg>
      <pc:sldChg chg="modSp add mod ord">
        <pc:chgData name="Jim Fleming" userId="161791bae1afb603" providerId="LiveId" clId="{2F259F04-A6E4-8241-9C33-025C975D4BFE}" dt="2023-10-09T00:56:00.813" v="404" actId="20578"/>
        <pc:sldMkLst>
          <pc:docMk/>
          <pc:sldMk cId="3979819060" sldId="577"/>
        </pc:sldMkLst>
        <pc:spChg chg="mod">
          <ac:chgData name="Jim Fleming" userId="161791bae1afb603" providerId="LiveId" clId="{2F259F04-A6E4-8241-9C33-025C975D4BFE}" dt="2023-10-09T00:34:18.687" v="147" actId="6549"/>
          <ac:spMkLst>
            <pc:docMk/>
            <pc:sldMk cId="3979819060" sldId="577"/>
            <ac:spMk id="14" creationId="{5F776F3F-31E1-B7AA-5D11-1AB1A9490BFE}"/>
          </ac:spMkLst>
        </pc:spChg>
      </pc:sldChg>
      <pc:sldChg chg="add ord">
        <pc:chgData name="Jim Fleming" userId="161791bae1afb603" providerId="LiveId" clId="{2F259F04-A6E4-8241-9C33-025C975D4BFE}" dt="2023-10-09T00:56:00.813" v="404" actId="20578"/>
        <pc:sldMkLst>
          <pc:docMk/>
          <pc:sldMk cId="349574516" sldId="578"/>
        </pc:sldMkLst>
      </pc:sldChg>
      <pc:sldChg chg="add del">
        <pc:chgData name="Jim Fleming" userId="161791bae1afb603" providerId="LiveId" clId="{2F259F04-A6E4-8241-9C33-025C975D4BFE}" dt="2023-10-09T00:35:13.629" v="161" actId="2696"/>
        <pc:sldMkLst>
          <pc:docMk/>
          <pc:sldMk cId="1663199540" sldId="579"/>
        </pc:sldMkLst>
      </pc:sldChg>
      <pc:sldChg chg="add ord">
        <pc:chgData name="Jim Fleming" userId="161791bae1afb603" providerId="LiveId" clId="{2F259F04-A6E4-8241-9C33-025C975D4BFE}" dt="2023-10-09T00:44:31.369" v="163" actId="20578"/>
        <pc:sldMkLst>
          <pc:docMk/>
          <pc:sldMk cId="4021364042" sldId="579"/>
        </pc:sldMkLst>
      </pc:sldChg>
      <pc:sldChg chg="modSp add del mod">
        <pc:chgData name="Jim Fleming" userId="161791bae1afb603" providerId="LiveId" clId="{2F259F04-A6E4-8241-9C33-025C975D4BFE}" dt="2023-10-09T00:45:04.345" v="215" actId="2696"/>
        <pc:sldMkLst>
          <pc:docMk/>
          <pc:sldMk cId="2531368512" sldId="580"/>
        </pc:sldMkLst>
        <pc:spChg chg="mod">
          <ac:chgData name="Jim Fleming" userId="161791bae1afb603" providerId="LiveId" clId="{2F259F04-A6E4-8241-9C33-025C975D4BFE}" dt="2023-10-09T00:44:45.684" v="200" actId="20577"/>
          <ac:spMkLst>
            <pc:docMk/>
            <pc:sldMk cId="2531368512" sldId="580"/>
            <ac:spMk id="2" creationId="{1AC8C507-C381-A7EC-84C3-B88443D1F57A}"/>
          </ac:spMkLst>
        </pc:spChg>
      </pc:sldChg>
      <pc:sldChg chg="add">
        <pc:chgData name="Jim Fleming" userId="161791bae1afb603" providerId="LiveId" clId="{2F259F04-A6E4-8241-9C33-025C975D4BFE}" dt="2023-10-09T00:44:36.056" v="165" actId="2890"/>
        <pc:sldMkLst>
          <pc:docMk/>
          <pc:sldMk cId="3265768269" sldId="581"/>
        </pc:sldMkLst>
      </pc:sldChg>
      <pc:sldChg chg="addSp modSp add mod ord">
        <pc:chgData name="Jim Fleming" userId="161791bae1afb603" providerId="LiveId" clId="{2F259F04-A6E4-8241-9C33-025C975D4BFE}" dt="2023-10-09T00:46:10.496" v="384" actId="20577"/>
        <pc:sldMkLst>
          <pc:docMk/>
          <pc:sldMk cId="3933572349" sldId="582"/>
        </pc:sldMkLst>
        <pc:spChg chg="mod">
          <ac:chgData name="Jim Fleming" userId="161791bae1afb603" providerId="LiveId" clId="{2F259F04-A6E4-8241-9C33-025C975D4BFE}" dt="2023-10-09T00:46:10.496" v="384" actId="20577"/>
          <ac:spMkLst>
            <pc:docMk/>
            <pc:sldMk cId="3933572349" sldId="582"/>
            <ac:spMk id="2" creationId="{1AC8C507-C381-A7EC-84C3-B88443D1F57A}"/>
          </ac:spMkLst>
        </pc:spChg>
        <pc:spChg chg="mod">
          <ac:chgData name="Jim Fleming" userId="161791bae1afb603" providerId="LiveId" clId="{2F259F04-A6E4-8241-9C33-025C975D4BFE}" dt="2023-10-09T00:45:35.901" v="304" actId="14100"/>
          <ac:spMkLst>
            <pc:docMk/>
            <pc:sldMk cId="3933572349" sldId="582"/>
            <ac:spMk id="3" creationId="{62B5EBAE-EEA5-52B7-A79D-B215DCDBE55D}"/>
          </ac:spMkLst>
        </pc:spChg>
        <pc:spChg chg="add mod">
          <ac:chgData name="Jim Fleming" userId="161791bae1afb603" providerId="LiveId" clId="{2F259F04-A6E4-8241-9C33-025C975D4BFE}" dt="2023-10-09T00:46:05.213" v="383" actId="20577"/>
          <ac:spMkLst>
            <pc:docMk/>
            <pc:sldMk cId="3933572349" sldId="582"/>
            <ac:spMk id="4" creationId="{89D8FC8B-6FC0-2B98-4925-3751FC98B129}"/>
          </ac:spMkLst>
        </pc:spChg>
      </pc:sldChg>
    </pc:docChg>
  </pc:docChgLst>
  <pc:docChgLst>
    <pc:chgData name="Jim Fleming" userId="161791bae1afb603" providerId="LiveId" clId="{5B719752-9E95-2D42-9B82-EAF10FD299CB}"/>
    <pc:docChg chg="undo custSel addSld delSld modSld sldOrd">
      <pc:chgData name="Jim Fleming" userId="161791bae1afb603" providerId="LiveId" clId="{5B719752-9E95-2D42-9B82-EAF10FD299CB}" dt="2023-09-30T23:25:07.058" v="173" actId="20578"/>
      <pc:docMkLst>
        <pc:docMk/>
      </pc:docMkLst>
      <pc:sldChg chg="modSp mod ord">
        <pc:chgData name="Jim Fleming" userId="161791bae1afb603" providerId="LiveId" clId="{5B719752-9E95-2D42-9B82-EAF10FD299CB}" dt="2023-09-30T23:07:07.469" v="45" actId="20578"/>
        <pc:sldMkLst>
          <pc:docMk/>
          <pc:sldMk cId="95395388" sldId="487"/>
        </pc:sldMkLst>
        <pc:spChg chg="mod">
          <ac:chgData name="Jim Fleming" userId="161791bae1afb603" providerId="LiveId" clId="{5B719752-9E95-2D42-9B82-EAF10FD299CB}" dt="2023-09-30T23:05:34.016" v="26" actId="20577"/>
          <ac:spMkLst>
            <pc:docMk/>
            <pc:sldMk cId="95395388" sldId="487"/>
            <ac:spMk id="2" creationId="{1AC8C507-C381-A7EC-84C3-B88443D1F57A}"/>
          </ac:spMkLst>
        </pc:spChg>
        <pc:spChg chg="mod">
          <ac:chgData name="Jim Fleming" userId="161791bae1afb603" providerId="LiveId" clId="{5B719752-9E95-2D42-9B82-EAF10FD299CB}" dt="2023-09-30T23:06:39.294" v="39" actId="14100"/>
          <ac:spMkLst>
            <pc:docMk/>
            <pc:sldMk cId="95395388" sldId="487"/>
            <ac:spMk id="5" creationId="{FDC8D6C2-5F52-D34B-23A0-601FDE73D0F9}"/>
          </ac:spMkLst>
        </pc:spChg>
      </pc:sldChg>
      <pc:sldChg chg="addSp modSp add mod">
        <pc:chgData name="Jim Fleming" userId="161791bae1afb603" providerId="LiveId" clId="{5B719752-9E95-2D42-9B82-EAF10FD299CB}" dt="2023-09-30T23:23:13.191" v="163" actId="1076"/>
        <pc:sldMkLst>
          <pc:docMk/>
          <pc:sldMk cId="1321751761" sldId="491"/>
        </pc:sldMkLst>
        <pc:spChg chg="add mod">
          <ac:chgData name="Jim Fleming" userId="161791bae1afb603" providerId="LiveId" clId="{5B719752-9E95-2D42-9B82-EAF10FD299CB}" dt="2023-09-30T23:23:13.191" v="163" actId="1076"/>
          <ac:spMkLst>
            <pc:docMk/>
            <pc:sldMk cId="1321751761" sldId="491"/>
            <ac:spMk id="4" creationId="{60F85CE7-D271-CB8B-A984-9705E018E251}"/>
          </ac:spMkLst>
        </pc:spChg>
      </pc:sldChg>
      <pc:sldChg chg="modSp mod">
        <pc:chgData name="Jim Fleming" userId="161791bae1afb603" providerId="LiveId" clId="{5B719752-9E95-2D42-9B82-EAF10FD299CB}" dt="2023-09-30T23:05:10.819" v="19" actId="20577"/>
        <pc:sldMkLst>
          <pc:docMk/>
          <pc:sldMk cId="585080306" sldId="521"/>
        </pc:sldMkLst>
        <pc:spChg chg="mod">
          <ac:chgData name="Jim Fleming" userId="161791bae1afb603" providerId="LiveId" clId="{5B719752-9E95-2D42-9B82-EAF10FD299CB}" dt="2023-09-30T23:05:10.819" v="19" actId="20577"/>
          <ac:spMkLst>
            <pc:docMk/>
            <pc:sldMk cId="585080306" sldId="521"/>
            <ac:spMk id="2" creationId="{1AC8C507-C381-A7EC-84C3-B88443D1F57A}"/>
          </ac:spMkLst>
        </pc:spChg>
      </pc:sldChg>
      <pc:sldChg chg="del">
        <pc:chgData name="Jim Fleming" userId="161791bae1afb603" providerId="LiveId" clId="{5B719752-9E95-2D42-9B82-EAF10FD299CB}" dt="2023-09-30T23:04:19.450" v="0" actId="2696"/>
        <pc:sldMkLst>
          <pc:docMk/>
          <pc:sldMk cId="82948758" sldId="523"/>
        </pc:sldMkLst>
      </pc:sldChg>
      <pc:sldChg chg="del">
        <pc:chgData name="Jim Fleming" userId="161791bae1afb603" providerId="LiveId" clId="{5B719752-9E95-2D42-9B82-EAF10FD299CB}" dt="2023-09-30T23:04:19.450" v="0" actId="2696"/>
        <pc:sldMkLst>
          <pc:docMk/>
          <pc:sldMk cId="3286281656" sldId="524"/>
        </pc:sldMkLst>
      </pc:sldChg>
      <pc:sldChg chg="del">
        <pc:chgData name="Jim Fleming" userId="161791bae1afb603" providerId="LiveId" clId="{5B719752-9E95-2D42-9B82-EAF10FD299CB}" dt="2023-09-30T23:04:19.450" v="0" actId="2696"/>
        <pc:sldMkLst>
          <pc:docMk/>
          <pc:sldMk cId="3699286296" sldId="525"/>
        </pc:sldMkLst>
      </pc:sldChg>
      <pc:sldChg chg="del">
        <pc:chgData name="Jim Fleming" userId="161791bae1afb603" providerId="LiveId" clId="{5B719752-9E95-2D42-9B82-EAF10FD299CB}" dt="2023-09-30T23:04:19.450" v="0" actId="2696"/>
        <pc:sldMkLst>
          <pc:docMk/>
          <pc:sldMk cId="2034044102" sldId="526"/>
        </pc:sldMkLst>
      </pc:sldChg>
      <pc:sldChg chg="del">
        <pc:chgData name="Jim Fleming" userId="161791bae1afb603" providerId="LiveId" clId="{5B719752-9E95-2D42-9B82-EAF10FD299CB}" dt="2023-09-30T23:04:19.450" v="0" actId="2696"/>
        <pc:sldMkLst>
          <pc:docMk/>
          <pc:sldMk cId="2524198332" sldId="527"/>
        </pc:sldMkLst>
      </pc:sldChg>
      <pc:sldChg chg="del">
        <pc:chgData name="Jim Fleming" userId="161791bae1afb603" providerId="LiveId" clId="{5B719752-9E95-2D42-9B82-EAF10FD299CB}" dt="2023-09-30T23:04:19.450" v="0" actId="2696"/>
        <pc:sldMkLst>
          <pc:docMk/>
          <pc:sldMk cId="1522105617" sldId="528"/>
        </pc:sldMkLst>
      </pc:sldChg>
      <pc:sldChg chg="del">
        <pc:chgData name="Jim Fleming" userId="161791bae1afb603" providerId="LiveId" clId="{5B719752-9E95-2D42-9B82-EAF10FD299CB}" dt="2023-09-30T23:04:19.450" v="0" actId="2696"/>
        <pc:sldMkLst>
          <pc:docMk/>
          <pc:sldMk cId="1722007129" sldId="529"/>
        </pc:sldMkLst>
      </pc:sldChg>
      <pc:sldChg chg="del">
        <pc:chgData name="Jim Fleming" userId="161791bae1afb603" providerId="LiveId" clId="{5B719752-9E95-2D42-9B82-EAF10FD299CB}" dt="2023-09-30T23:06:45.197" v="40" actId="2696"/>
        <pc:sldMkLst>
          <pc:docMk/>
          <pc:sldMk cId="3610940258" sldId="531"/>
        </pc:sldMkLst>
      </pc:sldChg>
      <pc:sldChg chg="add">
        <pc:chgData name="Jim Fleming" userId="161791bae1afb603" providerId="LiveId" clId="{5B719752-9E95-2D42-9B82-EAF10FD299CB}" dt="2023-09-30T23:06:48.257" v="41" actId="2890"/>
        <pc:sldMkLst>
          <pc:docMk/>
          <pc:sldMk cId="3985397852" sldId="531"/>
        </pc:sldMkLst>
      </pc:sldChg>
      <pc:sldChg chg="add">
        <pc:chgData name="Jim Fleming" userId="161791bae1afb603" providerId="LiveId" clId="{5B719752-9E95-2D42-9B82-EAF10FD299CB}" dt="2023-09-30T23:06:56.095" v="42" actId="2890"/>
        <pc:sldMkLst>
          <pc:docMk/>
          <pc:sldMk cId="1040975170" sldId="532"/>
        </pc:sldMkLst>
      </pc:sldChg>
      <pc:sldChg chg="add replId">
        <pc:chgData name="Jim Fleming" userId="161791bae1afb603" providerId="LiveId" clId="{5B719752-9E95-2D42-9B82-EAF10FD299CB}" dt="2023-09-30T23:06:56.095" v="42" actId="2890"/>
        <pc:sldMkLst>
          <pc:docMk/>
          <pc:sldMk cId="2800853017" sldId="533"/>
        </pc:sldMkLst>
      </pc:sldChg>
      <pc:sldChg chg="add del">
        <pc:chgData name="Jim Fleming" userId="161791bae1afb603" providerId="LiveId" clId="{5B719752-9E95-2D42-9B82-EAF10FD299CB}" dt="2023-09-30T23:20:23.409" v="149" actId="2696"/>
        <pc:sldMkLst>
          <pc:docMk/>
          <pc:sldMk cId="1799413008" sldId="534"/>
        </pc:sldMkLst>
      </pc:sldChg>
      <pc:sldChg chg="add del replId">
        <pc:chgData name="Jim Fleming" userId="161791bae1afb603" providerId="LiveId" clId="{5B719752-9E95-2D42-9B82-EAF10FD299CB}" dt="2023-09-30T23:24:37.593" v="171" actId="2696"/>
        <pc:sldMkLst>
          <pc:docMk/>
          <pc:sldMk cId="2836547102" sldId="535"/>
        </pc:sldMkLst>
      </pc:sldChg>
      <pc:sldChg chg="add replId">
        <pc:chgData name="Jim Fleming" userId="161791bae1afb603" providerId="LiveId" clId="{5B719752-9E95-2D42-9B82-EAF10FD299CB}" dt="2023-09-30T23:06:58.725" v="43" actId="2890"/>
        <pc:sldMkLst>
          <pc:docMk/>
          <pc:sldMk cId="1391293919" sldId="536"/>
        </pc:sldMkLst>
      </pc:sldChg>
      <pc:sldChg chg="add replId">
        <pc:chgData name="Jim Fleming" userId="161791bae1afb603" providerId="LiveId" clId="{5B719752-9E95-2D42-9B82-EAF10FD299CB}" dt="2023-09-30T23:06:58.725" v="43" actId="2890"/>
        <pc:sldMkLst>
          <pc:docMk/>
          <pc:sldMk cId="3549934985" sldId="537"/>
        </pc:sldMkLst>
      </pc:sldChg>
      <pc:sldChg chg="add">
        <pc:chgData name="Jim Fleming" userId="161791bae1afb603" providerId="LiveId" clId="{5B719752-9E95-2D42-9B82-EAF10FD299CB}" dt="2023-09-30T23:07:03.730" v="44" actId="2890"/>
        <pc:sldMkLst>
          <pc:docMk/>
          <pc:sldMk cId="1797093622" sldId="538"/>
        </pc:sldMkLst>
      </pc:sldChg>
      <pc:sldChg chg="addSp delSp modSp add mod ord replId">
        <pc:chgData name="Jim Fleming" userId="161791bae1afb603" providerId="LiveId" clId="{5B719752-9E95-2D42-9B82-EAF10FD299CB}" dt="2023-09-30T23:25:05.355" v="172" actId="20578"/>
        <pc:sldMkLst>
          <pc:docMk/>
          <pc:sldMk cId="3433638524" sldId="539"/>
        </pc:sldMkLst>
        <pc:spChg chg="del">
          <ac:chgData name="Jim Fleming" userId="161791bae1afb603" providerId="LiveId" clId="{5B719752-9E95-2D42-9B82-EAF10FD299CB}" dt="2023-09-30T23:18:54.584" v="144" actId="478"/>
          <ac:spMkLst>
            <pc:docMk/>
            <pc:sldMk cId="3433638524" sldId="539"/>
            <ac:spMk id="2" creationId="{1AC8C507-C381-A7EC-84C3-B88443D1F57A}"/>
          </ac:spMkLst>
        </pc:spChg>
        <pc:spChg chg="add mod">
          <ac:chgData name="Jim Fleming" userId="161791bae1afb603" providerId="LiveId" clId="{5B719752-9E95-2D42-9B82-EAF10FD299CB}" dt="2023-09-30T23:18:49.865" v="143"/>
          <ac:spMkLst>
            <pc:docMk/>
            <pc:sldMk cId="3433638524" sldId="539"/>
            <ac:spMk id="4" creationId="{77D0ADFB-C052-23E3-3AA1-9B114F5DA8DD}"/>
          </ac:spMkLst>
        </pc:spChg>
        <pc:spChg chg="add del mod">
          <ac:chgData name="Jim Fleming" userId="161791bae1afb603" providerId="LiveId" clId="{5B719752-9E95-2D42-9B82-EAF10FD299CB}" dt="2023-09-30T23:18:56.553" v="145" actId="478"/>
          <ac:spMkLst>
            <pc:docMk/>
            <pc:sldMk cId="3433638524" sldId="539"/>
            <ac:spMk id="6" creationId="{756AA49A-5B1C-12E3-D518-A171A339AE04}"/>
          </ac:spMkLst>
        </pc:spChg>
        <pc:picChg chg="add mod">
          <ac:chgData name="Jim Fleming" userId="161791bae1afb603" providerId="LiveId" clId="{5B719752-9E95-2D42-9B82-EAF10FD299CB}" dt="2023-09-30T23:18:49.865" v="143"/>
          <ac:picMkLst>
            <pc:docMk/>
            <pc:sldMk cId="3433638524" sldId="539"/>
            <ac:picMk id="3" creationId="{F7F7FE7C-7130-6F31-47D7-D81BEF67B99E}"/>
          </ac:picMkLst>
        </pc:picChg>
      </pc:sldChg>
      <pc:sldChg chg="add del replId">
        <pc:chgData name="Jim Fleming" userId="161791bae1afb603" providerId="LiveId" clId="{5B719752-9E95-2D42-9B82-EAF10FD299CB}" dt="2023-09-30T23:17:16.333" v="136" actId="2696"/>
        <pc:sldMkLst>
          <pc:docMk/>
          <pc:sldMk cId="3960375791" sldId="540"/>
        </pc:sldMkLst>
      </pc:sldChg>
      <pc:sldChg chg="add del replId">
        <pc:chgData name="Jim Fleming" userId="161791bae1afb603" providerId="LiveId" clId="{5B719752-9E95-2D42-9B82-EAF10FD299CB}" dt="2023-09-30T23:17:16.832" v="137" actId="2696"/>
        <pc:sldMkLst>
          <pc:docMk/>
          <pc:sldMk cId="3346618873" sldId="541"/>
        </pc:sldMkLst>
      </pc:sldChg>
      <pc:sldChg chg="add del replId">
        <pc:chgData name="Jim Fleming" userId="161791bae1afb603" providerId="LiveId" clId="{5B719752-9E95-2D42-9B82-EAF10FD299CB}" dt="2023-09-30T23:17:18.571" v="138" actId="2696"/>
        <pc:sldMkLst>
          <pc:docMk/>
          <pc:sldMk cId="1968117083" sldId="542"/>
        </pc:sldMkLst>
      </pc:sldChg>
      <pc:sldChg chg="add replId">
        <pc:chgData name="Jim Fleming" userId="161791bae1afb603" providerId="LiveId" clId="{5B719752-9E95-2D42-9B82-EAF10FD299CB}" dt="2023-09-30T23:07:03.730" v="44" actId="2890"/>
        <pc:sldMkLst>
          <pc:docMk/>
          <pc:sldMk cId="485338254" sldId="543"/>
        </pc:sldMkLst>
      </pc:sldChg>
      <pc:sldChg chg="modSp add mod ord modShow">
        <pc:chgData name="Jim Fleming" userId="161791bae1afb603" providerId="LiveId" clId="{5B719752-9E95-2D42-9B82-EAF10FD299CB}" dt="2023-09-30T23:14:10.903" v="112" actId="404"/>
        <pc:sldMkLst>
          <pc:docMk/>
          <pc:sldMk cId="2568498572" sldId="544"/>
        </pc:sldMkLst>
        <pc:spChg chg="mod">
          <ac:chgData name="Jim Fleming" userId="161791bae1afb603" providerId="LiveId" clId="{5B719752-9E95-2D42-9B82-EAF10FD299CB}" dt="2023-09-30T23:14:10.903" v="112" actId="404"/>
          <ac:spMkLst>
            <pc:docMk/>
            <pc:sldMk cId="2568498572" sldId="544"/>
            <ac:spMk id="14" creationId="{5F776F3F-31E1-B7AA-5D11-1AB1A9490BFE}"/>
          </ac:spMkLst>
        </pc:spChg>
      </pc:sldChg>
      <pc:sldChg chg="modSp add mod ord modShow">
        <pc:chgData name="Jim Fleming" userId="161791bae1afb603" providerId="LiveId" clId="{5B719752-9E95-2D42-9B82-EAF10FD299CB}" dt="2023-09-30T23:09:44.525" v="63" actId="729"/>
        <pc:sldMkLst>
          <pc:docMk/>
          <pc:sldMk cId="3656160492" sldId="545"/>
        </pc:sldMkLst>
        <pc:spChg chg="mod">
          <ac:chgData name="Jim Fleming" userId="161791bae1afb603" providerId="LiveId" clId="{5B719752-9E95-2D42-9B82-EAF10FD299CB}" dt="2023-09-30T23:09:26.794" v="61" actId="113"/>
          <ac:spMkLst>
            <pc:docMk/>
            <pc:sldMk cId="3656160492" sldId="545"/>
            <ac:spMk id="14" creationId="{5F776F3F-31E1-B7AA-5D11-1AB1A9490BFE}"/>
          </ac:spMkLst>
        </pc:spChg>
      </pc:sldChg>
      <pc:sldChg chg="modSp add mod ord modShow">
        <pc:chgData name="Jim Fleming" userId="161791bae1afb603" providerId="LiveId" clId="{5B719752-9E95-2D42-9B82-EAF10FD299CB}" dt="2023-09-30T23:15:00.760" v="116" actId="20577"/>
        <pc:sldMkLst>
          <pc:docMk/>
          <pc:sldMk cId="3815720884" sldId="546"/>
        </pc:sldMkLst>
        <pc:spChg chg="mod">
          <ac:chgData name="Jim Fleming" userId="161791bae1afb603" providerId="LiveId" clId="{5B719752-9E95-2D42-9B82-EAF10FD299CB}" dt="2023-09-30T23:15:00.760" v="116" actId="20577"/>
          <ac:spMkLst>
            <pc:docMk/>
            <pc:sldMk cId="3815720884" sldId="546"/>
            <ac:spMk id="14" creationId="{5F776F3F-31E1-B7AA-5D11-1AB1A9490BFE}"/>
          </ac:spMkLst>
        </pc:spChg>
      </pc:sldChg>
      <pc:sldChg chg="modSp add mod ord modShow">
        <pc:chgData name="Jim Fleming" userId="161791bae1afb603" providerId="LiveId" clId="{5B719752-9E95-2D42-9B82-EAF10FD299CB}" dt="2023-09-30T23:16:27.176" v="131"/>
        <pc:sldMkLst>
          <pc:docMk/>
          <pc:sldMk cId="1845292652" sldId="547"/>
        </pc:sldMkLst>
        <pc:spChg chg="mod">
          <ac:chgData name="Jim Fleming" userId="161791bae1afb603" providerId="LiveId" clId="{5B719752-9E95-2D42-9B82-EAF10FD299CB}" dt="2023-09-30T23:16:27.176" v="131"/>
          <ac:spMkLst>
            <pc:docMk/>
            <pc:sldMk cId="1845292652" sldId="547"/>
            <ac:spMk id="14" creationId="{5F776F3F-31E1-B7AA-5D11-1AB1A9490BFE}"/>
          </ac:spMkLst>
        </pc:spChg>
      </pc:sldChg>
      <pc:sldChg chg="modSp add mod ord modShow">
        <pc:chgData name="Jim Fleming" userId="161791bae1afb603" providerId="LiveId" clId="{5B719752-9E95-2D42-9B82-EAF10FD299CB}" dt="2023-09-30T23:25:07.058" v="173" actId="20578"/>
        <pc:sldMkLst>
          <pc:docMk/>
          <pc:sldMk cId="4127736994" sldId="548"/>
        </pc:sldMkLst>
        <pc:spChg chg="mod">
          <ac:chgData name="Jim Fleming" userId="161791bae1afb603" providerId="LiveId" clId="{5B719752-9E95-2D42-9B82-EAF10FD299CB}" dt="2023-09-30T23:17:38.965" v="142" actId="313"/>
          <ac:spMkLst>
            <pc:docMk/>
            <pc:sldMk cId="4127736994" sldId="548"/>
            <ac:spMk id="3" creationId="{7AB4CD8A-D6E1-E979-8AB5-FC6B8EEB6AD5}"/>
          </ac:spMkLst>
        </pc:spChg>
      </pc:sldChg>
      <pc:sldChg chg="add del mod ord modShow">
        <pc:chgData name="Jim Fleming" userId="161791bae1afb603" providerId="LiveId" clId="{5B719752-9E95-2D42-9B82-EAF10FD299CB}" dt="2023-09-30T23:17:09.519" v="134" actId="2696"/>
        <pc:sldMkLst>
          <pc:docMk/>
          <pc:sldMk cId="955418703" sldId="549"/>
        </pc:sldMkLst>
      </pc:sldChg>
      <pc:sldChg chg="modSp add mod ord modShow">
        <pc:chgData name="Jim Fleming" userId="161791bae1afb603" providerId="LiveId" clId="{5B719752-9E95-2D42-9B82-EAF10FD299CB}" dt="2023-09-30T23:10:30.703" v="70" actId="20577"/>
        <pc:sldMkLst>
          <pc:docMk/>
          <pc:sldMk cId="2520584871" sldId="550"/>
        </pc:sldMkLst>
        <pc:spChg chg="mod">
          <ac:chgData name="Jim Fleming" userId="161791bae1afb603" providerId="LiveId" clId="{5B719752-9E95-2D42-9B82-EAF10FD299CB}" dt="2023-09-30T23:10:30.703" v="70" actId="20577"/>
          <ac:spMkLst>
            <pc:docMk/>
            <pc:sldMk cId="2520584871" sldId="550"/>
            <ac:spMk id="14" creationId="{5F776F3F-31E1-B7AA-5D11-1AB1A9490BFE}"/>
          </ac:spMkLst>
        </pc:spChg>
      </pc:sldChg>
      <pc:sldChg chg="addSp delSp modSp add mod">
        <pc:chgData name="Jim Fleming" userId="161791bae1afb603" providerId="LiveId" clId="{5B719752-9E95-2D42-9B82-EAF10FD299CB}" dt="2023-09-30T23:13:08.113" v="106" actId="20577"/>
        <pc:sldMkLst>
          <pc:docMk/>
          <pc:sldMk cId="1614688810" sldId="551"/>
        </pc:sldMkLst>
        <pc:spChg chg="mod">
          <ac:chgData name="Jim Fleming" userId="161791bae1afb603" providerId="LiveId" clId="{5B719752-9E95-2D42-9B82-EAF10FD299CB}" dt="2023-09-30T23:13:08.113" v="106" actId="20577"/>
          <ac:spMkLst>
            <pc:docMk/>
            <pc:sldMk cId="1614688810" sldId="551"/>
            <ac:spMk id="14" creationId="{5F776F3F-31E1-B7AA-5D11-1AB1A9490BFE}"/>
          </ac:spMkLst>
        </pc:spChg>
        <pc:picChg chg="add mod">
          <ac:chgData name="Jim Fleming" userId="161791bae1afb603" providerId="LiveId" clId="{5B719752-9E95-2D42-9B82-EAF10FD299CB}" dt="2023-09-30T23:12:28.167" v="80"/>
          <ac:picMkLst>
            <pc:docMk/>
            <pc:sldMk cId="1614688810" sldId="551"/>
            <ac:picMk id="1026" creationId="{C62ED829-AED2-197E-6704-546763A1EBE9}"/>
          </ac:picMkLst>
        </pc:picChg>
        <pc:picChg chg="del">
          <ac:chgData name="Jim Fleming" userId="161791bae1afb603" providerId="LiveId" clId="{5B719752-9E95-2D42-9B82-EAF10FD299CB}" dt="2023-09-30T23:12:21.169" v="79" actId="478"/>
          <ac:picMkLst>
            <pc:docMk/>
            <pc:sldMk cId="1614688810" sldId="551"/>
            <ac:picMk id="19458" creationId="{F736C715-19CB-B3D2-B442-21D233D279B0}"/>
          </ac:picMkLst>
        </pc:picChg>
      </pc:sldChg>
      <pc:sldChg chg="add del ord">
        <pc:chgData name="Jim Fleming" userId="161791bae1afb603" providerId="LiveId" clId="{5B719752-9E95-2D42-9B82-EAF10FD299CB}" dt="2023-09-30T23:19:49.972" v="148" actId="2696"/>
        <pc:sldMkLst>
          <pc:docMk/>
          <pc:sldMk cId="2765472562" sldId="552"/>
        </pc:sldMkLst>
      </pc:sldChg>
      <pc:sldChg chg="modSp add mod ord">
        <pc:chgData name="Jim Fleming" userId="161791bae1afb603" providerId="LiveId" clId="{5B719752-9E95-2D42-9B82-EAF10FD299CB}" dt="2023-09-30T23:15:47.881" v="126" actId="20577"/>
        <pc:sldMkLst>
          <pc:docMk/>
          <pc:sldMk cId="3573348780" sldId="553"/>
        </pc:sldMkLst>
        <pc:spChg chg="mod">
          <ac:chgData name="Jim Fleming" userId="161791bae1afb603" providerId="LiveId" clId="{5B719752-9E95-2D42-9B82-EAF10FD299CB}" dt="2023-09-30T23:15:47.881" v="126" actId="20577"/>
          <ac:spMkLst>
            <pc:docMk/>
            <pc:sldMk cId="3573348780" sldId="553"/>
            <ac:spMk id="14" creationId="{5F776F3F-31E1-B7AA-5D11-1AB1A9490BFE}"/>
          </ac:spMkLst>
        </pc:spChg>
      </pc:sldChg>
      <pc:sldChg chg="modSp add mod ord">
        <pc:chgData name="Jim Fleming" userId="161791bae1afb603" providerId="LiveId" clId="{5B719752-9E95-2D42-9B82-EAF10FD299CB}" dt="2023-09-30T23:16:42.440" v="133"/>
        <pc:sldMkLst>
          <pc:docMk/>
          <pc:sldMk cId="3784631771" sldId="554"/>
        </pc:sldMkLst>
        <pc:spChg chg="mod">
          <ac:chgData name="Jim Fleming" userId="161791bae1afb603" providerId="LiveId" clId="{5B719752-9E95-2D42-9B82-EAF10FD299CB}" dt="2023-09-30T23:16:42.440" v="133"/>
          <ac:spMkLst>
            <pc:docMk/>
            <pc:sldMk cId="3784631771" sldId="554"/>
            <ac:spMk id="14" creationId="{5F776F3F-31E1-B7AA-5D11-1AB1A9490BFE}"/>
          </ac:spMkLst>
        </pc:spChg>
      </pc:sldChg>
      <pc:sldChg chg="add ord">
        <pc:chgData name="Jim Fleming" userId="161791bae1afb603" providerId="LiveId" clId="{5B719752-9E95-2D42-9B82-EAF10FD299CB}" dt="2023-09-30T23:19:05.333" v="147" actId="20578"/>
        <pc:sldMkLst>
          <pc:docMk/>
          <pc:sldMk cId="1298237974" sldId="555"/>
        </pc:sldMkLst>
      </pc:sldChg>
      <pc:sldChg chg="addSp delSp modSp add mod">
        <pc:chgData name="Jim Fleming" userId="161791bae1afb603" providerId="LiveId" clId="{5B719752-9E95-2D42-9B82-EAF10FD299CB}" dt="2023-09-30T23:24:06.750" v="170" actId="1076"/>
        <pc:sldMkLst>
          <pc:docMk/>
          <pc:sldMk cId="1424495844" sldId="556"/>
        </pc:sldMkLst>
        <pc:spChg chg="del">
          <ac:chgData name="Jim Fleming" userId="161791bae1afb603" providerId="LiveId" clId="{5B719752-9E95-2D42-9B82-EAF10FD299CB}" dt="2023-09-30T23:22:24.894" v="154" actId="478"/>
          <ac:spMkLst>
            <pc:docMk/>
            <pc:sldMk cId="1424495844" sldId="556"/>
            <ac:spMk id="2" creationId="{56E8B136-55D1-C229-815B-0FAB21102D38}"/>
          </ac:spMkLst>
        </pc:spChg>
        <pc:spChg chg="del">
          <ac:chgData name="Jim Fleming" userId="161791bae1afb603" providerId="LiveId" clId="{5B719752-9E95-2D42-9B82-EAF10FD299CB}" dt="2023-09-30T23:22:22.384" v="152" actId="478"/>
          <ac:spMkLst>
            <pc:docMk/>
            <pc:sldMk cId="1424495844" sldId="556"/>
            <ac:spMk id="3" creationId="{D7D72439-284A-008E-61E4-489A6FFD0D14}"/>
          </ac:spMkLst>
        </pc:spChg>
        <pc:spChg chg="add del mod">
          <ac:chgData name="Jim Fleming" userId="161791bae1afb603" providerId="LiveId" clId="{5B719752-9E95-2D42-9B82-EAF10FD299CB}" dt="2023-09-30T23:22:23.499" v="153" actId="478"/>
          <ac:spMkLst>
            <pc:docMk/>
            <pc:sldMk cId="1424495844" sldId="556"/>
            <ac:spMk id="6" creationId="{037A8353-5306-8024-3394-2925D19472CA}"/>
          </ac:spMkLst>
        </pc:spChg>
        <pc:spChg chg="add del mod">
          <ac:chgData name="Jim Fleming" userId="161791bae1afb603" providerId="LiveId" clId="{5B719752-9E95-2D42-9B82-EAF10FD299CB}" dt="2023-09-30T23:22:26.351" v="155" actId="478"/>
          <ac:spMkLst>
            <pc:docMk/>
            <pc:sldMk cId="1424495844" sldId="556"/>
            <ac:spMk id="8" creationId="{AFE3F15F-3C2D-BD07-1C09-06F396D5D156}"/>
          </ac:spMkLst>
        </pc:spChg>
        <pc:picChg chg="del">
          <ac:chgData name="Jim Fleming" userId="161791bae1afb603" providerId="LiveId" clId="{5B719752-9E95-2D42-9B82-EAF10FD299CB}" dt="2023-09-30T23:22:27.473" v="156" actId="478"/>
          <ac:picMkLst>
            <pc:docMk/>
            <pc:sldMk cId="1424495844" sldId="556"/>
            <ac:picMk id="1026" creationId="{8FEB7A0F-55AB-864E-1763-2263AF6C634F}"/>
          </ac:picMkLst>
        </pc:picChg>
        <pc:picChg chg="add mod">
          <ac:chgData name="Jim Fleming" userId="161791bae1afb603" providerId="LiveId" clId="{5B719752-9E95-2D42-9B82-EAF10FD299CB}" dt="2023-09-30T23:24:06.750" v="170" actId="1076"/>
          <ac:picMkLst>
            <pc:docMk/>
            <pc:sldMk cId="1424495844" sldId="556"/>
            <ac:picMk id="2050" creationId="{7C4D0226-4B86-A5A3-3507-BFD0274CD8A6}"/>
          </ac:picMkLst>
        </pc:picChg>
      </pc:sldChg>
    </pc:docChg>
  </pc:docChgLst>
  <pc:docChgLst>
    <pc:chgData name="Jim Fleming" userId="161791bae1afb603" providerId="LiveId" clId="{409D65B6-F794-0740-8250-0ABA18C424E8}"/>
    <pc:docChg chg="undo custSel addSld delSld modSld sldOrd">
      <pc:chgData name="Jim Fleming" userId="161791bae1afb603" providerId="LiveId" clId="{409D65B6-F794-0740-8250-0ABA18C424E8}" dt="2023-10-29T01:02:47.849" v="767" actId="1076"/>
      <pc:docMkLst>
        <pc:docMk/>
      </pc:docMkLst>
      <pc:sldChg chg="modSp del mod">
        <pc:chgData name="Jim Fleming" userId="161791bae1afb603" providerId="LiveId" clId="{409D65B6-F794-0740-8250-0ABA18C424E8}" dt="2023-10-29T00:42:01.415" v="680" actId="2696"/>
        <pc:sldMkLst>
          <pc:docMk/>
          <pc:sldMk cId="95395388" sldId="487"/>
        </pc:sldMkLst>
        <pc:spChg chg="mod">
          <ac:chgData name="Jim Fleming" userId="161791bae1afb603" providerId="LiveId" clId="{409D65B6-F794-0740-8250-0ABA18C424E8}" dt="2023-10-28T13:58:19.195" v="20" actId="20577"/>
          <ac:spMkLst>
            <pc:docMk/>
            <pc:sldMk cId="95395388" sldId="487"/>
            <ac:spMk id="2" creationId="{1AC8C507-C381-A7EC-84C3-B88443D1F57A}"/>
          </ac:spMkLst>
        </pc:spChg>
      </pc:sldChg>
      <pc:sldChg chg="del">
        <pc:chgData name="Jim Fleming" userId="161791bae1afb603" providerId="LiveId" clId="{409D65B6-F794-0740-8250-0ABA18C424E8}" dt="2023-10-28T13:59:29.871" v="28" actId="2696"/>
        <pc:sldMkLst>
          <pc:docMk/>
          <pc:sldMk cId="1160219604" sldId="501"/>
        </pc:sldMkLst>
      </pc:sldChg>
      <pc:sldChg chg="modSp mod">
        <pc:chgData name="Jim Fleming" userId="161791bae1afb603" providerId="LiveId" clId="{409D65B6-F794-0740-8250-0ABA18C424E8}" dt="2023-10-28T13:57:51.080" v="5" actId="20577"/>
        <pc:sldMkLst>
          <pc:docMk/>
          <pc:sldMk cId="270792197" sldId="563"/>
        </pc:sldMkLst>
        <pc:spChg chg="mod">
          <ac:chgData name="Jim Fleming" userId="161791bae1afb603" providerId="LiveId" clId="{409D65B6-F794-0740-8250-0ABA18C424E8}" dt="2023-10-28T13:57:51.080" v="5" actId="20577"/>
          <ac:spMkLst>
            <pc:docMk/>
            <pc:sldMk cId="270792197" sldId="563"/>
            <ac:spMk id="2" creationId="{1AC8C507-C381-A7EC-84C3-B88443D1F57A}"/>
          </ac:spMkLst>
        </pc:spChg>
      </pc:sldChg>
      <pc:sldChg chg="modSp mod">
        <pc:chgData name="Jim Fleming" userId="161791bae1afb603" providerId="LiveId" clId="{409D65B6-F794-0740-8250-0ABA18C424E8}" dt="2023-10-29T00:42:04.124" v="681" actId="20577"/>
        <pc:sldMkLst>
          <pc:docMk/>
          <pc:sldMk cId="189513369" sldId="583"/>
        </pc:sldMkLst>
        <pc:spChg chg="mod">
          <ac:chgData name="Jim Fleming" userId="161791bae1afb603" providerId="LiveId" clId="{409D65B6-F794-0740-8250-0ABA18C424E8}" dt="2023-10-29T00:42:04.124" v="681" actId="20577"/>
          <ac:spMkLst>
            <pc:docMk/>
            <pc:sldMk cId="189513369" sldId="583"/>
            <ac:spMk id="2" creationId="{1AC8C507-C381-A7EC-84C3-B88443D1F57A}"/>
          </ac:spMkLst>
        </pc:spChg>
        <pc:spChg chg="mod">
          <ac:chgData name="Jim Fleming" userId="161791bae1afb603" providerId="LiveId" clId="{409D65B6-F794-0740-8250-0ABA18C424E8}" dt="2023-10-28T13:59:03.501" v="25" actId="14100"/>
          <ac:spMkLst>
            <pc:docMk/>
            <pc:sldMk cId="189513369" sldId="583"/>
            <ac:spMk id="5" creationId="{FDC8D6C2-5F52-D34B-23A0-601FDE73D0F9}"/>
          </ac:spMkLst>
        </pc:spChg>
      </pc:sldChg>
      <pc:sldChg chg="ord">
        <pc:chgData name="Jim Fleming" userId="161791bae1afb603" providerId="LiveId" clId="{409D65B6-F794-0740-8250-0ABA18C424E8}" dt="2023-10-28T14:13:30.112" v="220" actId="20578"/>
        <pc:sldMkLst>
          <pc:docMk/>
          <pc:sldMk cId="635347140" sldId="586"/>
        </pc:sldMkLst>
      </pc:sldChg>
      <pc:sldChg chg="del">
        <pc:chgData name="Jim Fleming" userId="161791bae1afb603" providerId="LiveId" clId="{409D65B6-F794-0740-8250-0ABA18C424E8}" dt="2023-10-28T13:57:58.574" v="12" actId="2696"/>
        <pc:sldMkLst>
          <pc:docMk/>
          <pc:sldMk cId="451777237" sldId="587"/>
        </pc:sldMkLst>
      </pc:sldChg>
      <pc:sldChg chg="del">
        <pc:chgData name="Jim Fleming" userId="161791bae1afb603" providerId="LiveId" clId="{409D65B6-F794-0740-8250-0ABA18C424E8}" dt="2023-10-28T14:13:26.828" v="219" actId="2696"/>
        <pc:sldMkLst>
          <pc:docMk/>
          <pc:sldMk cId="4048874018" sldId="588"/>
        </pc:sldMkLst>
      </pc:sldChg>
      <pc:sldChg chg="ord">
        <pc:chgData name="Jim Fleming" userId="161791bae1afb603" providerId="LiveId" clId="{409D65B6-F794-0740-8250-0ABA18C424E8}" dt="2023-10-28T14:13:31.798" v="221" actId="20578"/>
        <pc:sldMkLst>
          <pc:docMk/>
          <pc:sldMk cId="2439879541" sldId="589"/>
        </pc:sldMkLst>
      </pc:sldChg>
      <pc:sldChg chg="del">
        <pc:chgData name="Jim Fleming" userId="161791bae1afb603" providerId="LiveId" clId="{409D65B6-F794-0740-8250-0ABA18C424E8}" dt="2023-10-28T13:59:26.569" v="26" actId="2696"/>
        <pc:sldMkLst>
          <pc:docMk/>
          <pc:sldMk cId="1553879679" sldId="590"/>
        </pc:sldMkLst>
      </pc:sldChg>
      <pc:sldChg chg="ord">
        <pc:chgData name="Jim Fleming" userId="161791bae1afb603" providerId="LiveId" clId="{409D65B6-F794-0740-8250-0ABA18C424E8}" dt="2023-10-28T14:13:47.758" v="222" actId="20578"/>
        <pc:sldMkLst>
          <pc:docMk/>
          <pc:sldMk cId="3162966584" sldId="591"/>
        </pc:sldMkLst>
      </pc:sldChg>
      <pc:sldChg chg="del">
        <pc:chgData name="Jim Fleming" userId="161791bae1afb603" providerId="LiveId" clId="{409D65B6-F794-0740-8250-0ABA18C424E8}" dt="2023-10-28T13:59:28.286" v="27" actId="2696"/>
        <pc:sldMkLst>
          <pc:docMk/>
          <pc:sldMk cId="1353522209" sldId="593"/>
        </pc:sldMkLst>
      </pc:sldChg>
      <pc:sldChg chg="modSp mod">
        <pc:chgData name="Jim Fleming" userId="161791bae1afb603" providerId="LiveId" clId="{409D65B6-F794-0740-8250-0ABA18C424E8}" dt="2023-10-28T14:20:53.519" v="452" actId="20577"/>
        <pc:sldMkLst>
          <pc:docMk/>
          <pc:sldMk cId="2827314747" sldId="594"/>
        </pc:sldMkLst>
        <pc:spChg chg="mod">
          <ac:chgData name="Jim Fleming" userId="161791bae1afb603" providerId="LiveId" clId="{409D65B6-F794-0740-8250-0ABA18C424E8}" dt="2023-10-28T14:20:53.519" v="452" actId="20577"/>
          <ac:spMkLst>
            <pc:docMk/>
            <pc:sldMk cId="2827314747" sldId="594"/>
            <ac:spMk id="14" creationId="{5F776F3F-31E1-B7AA-5D11-1AB1A9490BFE}"/>
          </ac:spMkLst>
        </pc:spChg>
      </pc:sldChg>
      <pc:sldChg chg="del">
        <pc:chgData name="Jim Fleming" userId="161791bae1afb603" providerId="LiveId" clId="{409D65B6-F794-0740-8250-0ABA18C424E8}" dt="2023-10-28T13:59:34.989" v="29" actId="2696"/>
        <pc:sldMkLst>
          <pc:docMk/>
          <pc:sldMk cId="579971013" sldId="595"/>
        </pc:sldMkLst>
      </pc:sldChg>
      <pc:sldChg chg="addSp delSp modSp add mod ord chgLayout">
        <pc:chgData name="Jim Fleming" userId="161791bae1afb603" providerId="LiveId" clId="{409D65B6-F794-0740-8250-0ABA18C424E8}" dt="2023-10-28T21:33:04.577" v="640" actId="20578"/>
        <pc:sldMkLst>
          <pc:docMk/>
          <pc:sldMk cId="2171697201" sldId="595"/>
        </pc:sldMkLst>
        <pc:spChg chg="del mod ord">
          <ac:chgData name="Jim Fleming" userId="161791bae1afb603" providerId="LiveId" clId="{409D65B6-F794-0740-8250-0ABA18C424E8}" dt="2023-10-28T14:10:57.077" v="180" actId="478"/>
          <ac:spMkLst>
            <pc:docMk/>
            <pc:sldMk cId="2171697201" sldId="595"/>
            <ac:spMk id="2" creationId="{1AC8C507-C381-A7EC-84C3-B88443D1F57A}"/>
          </ac:spMkLst>
        </pc:spChg>
        <pc:spChg chg="add del mod ord">
          <ac:chgData name="Jim Fleming" userId="161791bae1afb603" providerId="LiveId" clId="{409D65B6-F794-0740-8250-0ABA18C424E8}" dt="2023-10-28T14:11:00.588" v="182" actId="478"/>
          <ac:spMkLst>
            <pc:docMk/>
            <pc:sldMk cId="2171697201" sldId="595"/>
            <ac:spMk id="3" creationId="{BA0A2027-8EC9-4DD3-7C6D-E5F157C3A251}"/>
          </ac:spMkLst>
        </pc:spChg>
        <pc:spChg chg="add del mod">
          <ac:chgData name="Jim Fleming" userId="161791bae1afb603" providerId="LiveId" clId="{409D65B6-F794-0740-8250-0ABA18C424E8}" dt="2023-10-28T14:10:58.845" v="181" actId="478"/>
          <ac:spMkLst>
            <pc:docMk/>
            <pc:sldMk cId="2171697201" sldId="595"/>
            <ac:spMk id="5" creationId="{E43AE7A4-5370-8A8F-EF45-22E3D9015EEE}"/>
          </ac:spMkLst>
        </pc:spChg>
        <pc:spChg chg="add del mod">
          <ac:chgData name="Jim Fleming" userId="161791bae1afb603" providerId="LiveId" clId="{409D65B6-F794-0740-8250-0ABA18C424E8}" dt="2023-10-28T14:11:02.318" v="183" actId="478"/>
          <ac:spMkLst>
            <pc:docMk/>
            <pc:sldMk cId="2171697201" sldId="595"/>
            <ac:spMk id="7" creationId="{33491049-C152-19BB-78B4-0E320D713627}"/>
          </ac:spMkLst>
        </pc:spChg>
        <pc:spChg chg="add mod">
          <ac:chgData name="Jim Fleming" userId="161791bae1afb603" providerId="LiveId" clId="{409D65B6-F794-0740-8250-0ABA18C424E8}" dt="2023-10-28T14:11:57.625" v="216" actId="1076"/>
          <ac:spMkLst>
            <pc:docMk/>
            <pc:sldMk cId="2171697201" sldId="595"/>
            <ac:spMk id="8" creationId="{97169BA3-5572-2FAC-3031-FFC7CE65D97B}"/>
          </ac:spMkLst>
        </pc:spChg>
        <pc:picChg chg="add mod">
          <ac:chgData name="Jim Fleming" userId="161791bae1afb603" providerId="LiveId" clId="{409D65B6-F794-0740-8250-0ABA18C424E8}" dt="2023-10-28T14:11:34.086" v="189" actId="14100"/>
          <ac:picMkLst>
            <pc:docMk/>
            <pc:sldMk cId="2171697201" sldId="595"/>
            <ac:picMk id="1026" creationId="{DFB0945F-987C-BEAA-400C-A6F244949369}"/>
          </ac:picMkLst>
        </pc:picChg>
        <pc:picChg chg="del">
          <ac:chgData name="Jim Fleming" userId="161791bae1afb603" providerId="LiveId" clId="{409D65B6-F794-0740-8250-0ABA18C424E8}" dt="2023-10-28T14:02:57.212" v="39" actId="478"/>
          <ac:picMkLst>
            <pc:docMk/>
            <pc:sldMk cId="2171697201" sldId="595"/>
            <ac:picMk id="3074" creationId="{41AD378C-BB7A-C1E0-56C8-3387C8FBF906}"/>
          </ac:picMkLst>
        </pc:picChg>
      </pc:sldChg>
      <pc:sldChg chg="del">
        <pc:chgData name="Jim Fleming" userId="161791bae1afb603" providerId="LiveId" clId="{409D65B6-F794-0740-8250-0ABA18C424E8}" dt="2023-10-28T13:57:53.773" v="6" actId="2696"/>
        <pc:sldMkLst>
          <pc:docMk/>
          <pc:sldMk cId="324454386" sldId="596"/>
        </pc:sldMkLst>
      </pc:sldChg>
      <pc:sldChg chg="add del ord">
        <pc:chgData name="Jim Fleming" userId="161791bae1afb603" providerId="LiveId" clId="{409D65B6-F794-0740-8250-0ABA18C424E8}" dt="2023-10-29T00:42:13.545" v="682" actId="2696"/>
        <pc:sldMkLst>
          <pc:docMk/>
          <pc:sldMk cId="3336495918" sldId="596"/>
        </pc:sldMkLst>
      </pc:sldChg>
      <pc:sldChg chg="del">
        <pc:chgData name="Jim Fleming" userId="161791bae1afb603" providerId="LiveId" clId="{409D65B6-F794-0740-8250-0ABA18C424E8}" dt="2023-10-28T13:57:54.607" v="7" actId="2696"/>
        <pc:sldMkLst>
          <pc:docMk/>
          <pc:sldMk cId="1552704235" sldId="597"/>
        </pc:sldMkLst>
      </pc:sldChg>
      <pc:sldChg chg="addSp delSp modSp add mod ord setBg">
        <pc:chgData name="Jim Fleming" userId="161791bae1afb603" providerId="LiveId" clId="{409D65B6-F794-0740-8250-0ABA18C424E8}" dt="2023-10-28T21:33:43.108" v="647" actId="26606"/>
        <pc:sldMkLst>
          <pc:docMk/>
          <pc:sldMk cId="4152632544" sldId="597"/>
        </pc:sldMkLst>
        <pc:spChg chg="del mod">
          <ac:chgData name="Jim Fleming" userId="161791bae1afb603" providerId="LiveId" clId="{409D65B6-F794-0740-8250-0ABA18C424E8}" dt="2023-10-28T21:33:34.196" v="643" actId="478"/>
          <ac:spMkLst>
            <pc:docMk/>
            <pc:sldMk cId="4152632544" sldId="597"/>
            <ac:spMk id="2" creationId="{1AC8C507-C381-A7EC-84C3-B88443D1F57A}"/>
          </ac:spMkLst>
        </pc:spChg>
        <pc:spChg chg="add del mod">
          <ac:chgData name="Jim Fleming" userId="161791bae1afb603" providerId="LiveId" clId="{409D65B6-F794-0740-8250-0ABA18C424E8}" dt="2023-10-28T21:33:37.332" v="644" actId="478"/>
          <ac:spMkLst>
            <pc:docMk/>
            <pc:sldMk cId="4152632544" sldId="597"/>
            <ac:spMk id="4" creationId="{09548C02-4A08-1709-7546-19F8E9CC5AEB}"/>
          </ac:spMkLst>
        </pc:spChg>
        <pc:spChg chg="add del">
          <ac:chgData name="Jim Fleming" userId="161791bae1afb603" providerId="LiveId" clId="{409D65B6-F794-0740-8250-0ABA18C424E8}" dt="2023-10-28T21:33:43.108" v="647" actId="26606"/>
          <ac:spMkLst>
            <pc:docMk/>
            <pc:sldMk cId="4152632544" sldId="597"/>
            <ac:spMk id="6151" creationId="{A4AC5506-6312-4701-8D3C-40187889A947}"/>
          </ac:spMkLst>
        </pc:spChg>
        <pc:spChg chg="add del">
          <ac:chgData name="Jim Fleming" userId="161791bae1afb603" providerId="LiveId" clId="{409D65B6-F794-0740-8250-0ABA18C424E8}" dt="2023-10-28T21:33:43.105" v="646" actId="26606"/>
          <ac:spMkLst>
            <pc:docMk/>
            <pc:sldMk cId="4152632544" sldId="597"/>
            <ac:spMk id="6156" creationId="{32BC26D8-82FB-445E-AA49-62A77D7C1EE0}"/>
          </ac:spMkLst>
        </pc:spChg>
        <pc:spChg chg="add del">
          <ac:chgData name="Jim Fleming" userId="161791bae1afb603" providerId="LiveId" clId="{409D65B6-F794-0740-8250-0ABA18C424E8}" dt="2023-10-28T21:33:43.105" v="646" actId="26606"/>
          <ac:spMkLst>
            <pc:docMk/>
            <pc:sldMk cId="4152632544" sldId="597"/>
            <ac:spMk id="6158" creationId="{CB44330D-EA18-4254-AA95-EB49948539B8}"/>
          </ac:spMkLst>
        </pc:spChg>
        <pc:picChg chg="add mod">
          <ac:chgData name="Jim Fleming" userId="161791bae1afb603" providerId="LiveId" clId="{409D65B6-F794-0740-8250-0ABA18C424E8}" dt="2023-10-28T21:33:43.108" v="647" actId="26606"/>
          <ac:picMkLst>
            <pc:docMk/>
            <pc:sldMk cId="4152632544" sldId="597"/>
            <ac:picMk id="6146" creationId="{AC7AACE3-0AFF-58E5-E253-1A78CE393CC6}"/>
          </ac:picMkLst>
        </pc:picChg>
      </pc:sldChg>
      <pc:sldChg chg="del">
        <pc:chgData name="Jim Fleming" userId="161791bae1afb603" providerId="LiveId" clId="{409D65B6-F794-0740-8250-0ABA18C424E8}" dt="2023-10-28T13:57:55.261" v="8" actId="2696"/>
        <pc:sldMkLst>
          <pc:docMk/>
          <pc:sldMk cId="1240252545" sldId="598"/>
        </pc:sldMkLst>
      </pc:sldChg>
      <pc:sldChg chg="modSp new mod ord">
        <pc:chgData name="Jim Fleming" userId="161791bae1afb603" providerId="LiveId" clId="{409D65B6-F794-0740-8250-0ABA18C424E8}" dt="2023-10-28T21:36:46.807" v="671" actId="20577"/>
        <pc:sldMkLst>
          <pc:docMk/>
          <pc:sldMk cId="3106774218" sldId="598"/>
        </pc:sldMkLst>
        <pc:spChg chg="mod">
          <ac:chgData name="Jim Fleming" userId="161791bae1afb603" providerId="LiveId" clId="{409D65B6-F794-0740-8250-0ABA18C424E8}" dt="2023-10-28T21:36:46.807" v="671" actId="20577"/>
          <ac:spMkLst>
            <pc:docMk/>
            <pc:sldMk cId="3106774218" sldId="598"/>
            <ac:spMk id="2" creationId="{524D7D53-1B60-9F3E-682A-5ABA2D1DA55E}"/>
          </ac:spMkLst>
        </pc:spChg>
        <pc:spChg chg="mod">
          <ac:chgData name="Jim Fleming" userId="161791bae1afb603" providerId="LiveId" clId="{409D65B6-F794-0740-8250-0ABA18C424E8}" dt="2023-10-28T14:17:13.098" v="438" actId="20577"/>
          <ac:spMkLst>
            <pc:docMk/>
            <pc:sldMk cId="3106774218" sldId="598"/>
            <ac:spMk id="3" creationId="{88F7BC8D-7DB5-839D-8473-ABA522F5B5CA}"/>
          </ac:spMkLst>
        </pc:spChg>
      </pc:sldChg>
      <pc:sldChg chg="add ord">
        <pc:chgData name="Jim Fleming" userId="161791bae1afb603" providerId="LiveId" clId="{409D65B6-F794-0740-8250-0ABA18C424E8}" dt="2023-10-28T14:18:42.800" v="440" actId="20578"/>
        <pc:sldMkLst>
          <pc:docMk/>
          <pc:sldMk cId="185462937" sldId="599"/>
        </pc:sldMkLst>
      </pc:sldChg>
      <pc:sldChg chg="del">
        <pc:chgData name="Jim Fleming" userId="161791bae1afb603" providerId="LiveId" clId="{409D65B6-F794-0740-8250-0ABA18C424E8}" dt="2023-10-28T13:57:55.956" v="9" actId="2696"/>
        <pc:sldMkLst>
          <pc:docMk/>
          <pc:sldMk cId="2739435439" sldId="599"/>
        </pc:sldMkLst>
      </pc:sldChg>
      <pc:sldChg chg="add del mod ord modShow">
        <pc:chgData name="Jim Fleming" userId="161791bae1afb603" providerId="LiveId" clId="{409D65B6-F794-0740-8250-0ABA18C424E8}" dt="2023-10-28T14:20:56.799" v="453" actId="2696"/>
        <pc:sldMkLst>
          <pc:docMk/>
          <pc:sldMk cId="2851544968" sldId="600"/>
        </pc:sldMkLst>
      </pc:sldChg>
      <pc:sldChg chg="del">
        <pc:chgData name="Jim Fleming" userId="161791bae1afb603" providerId="LiveId" clId="{409D65B6-F794-0740-8250-0ABA18C424E8}" dt="2023-10-28T13:57:56.638" v="10" actId="2696"/>
        <pc:sldMkLst>
          <pc:docMk/>
          <pc:sldMk cId="4129431730" sldId="600"/>
        </pc:sldMkLst>
      </pc:sldChg>
      <pc:sldChg chg="del">
        <pc:chgData name="Jim Fleming" userId="161791bae1afb603" providerId="LiveId" clId="{409D65B6-F794-0740-8250-0ABA18C424E8}" dt="2023-10-28T13:57:57.284" v="11" actId="2696"/>
        <pc:sldMkLst>
          <pc:docMk/>
          <pc:sldMk cId="2070443933" sldId="601"/>
        </pc:sldMkLst>
      </pc:sldChg>
      <pc:sldChg chg="addSp delSp modSp add mod ord modShow">
        <pc:chgData name="Jim Fleming" userId="161791bae1afb603" providerId="LiveId" clId="{409D65B6-F794-0740-8250-0ABA18C424E8}" dt="2023-10-29T00:43:20.240" v="701" actId="20577"/>
        <pc:sldMkLst>
          <pc:docMk/>
          <pc:sldMk cId="3938386549" sldId="601"/>
        </pc:sldMkLst>
        <pc:spChg chg="mod">
          <ac:chgData name="Jim Fleming" userId="161791bae1afb603" providerId="LiveId" clId="{409D65B6-F794-0740-8250-0ABA18C424E8}" dt="2023-10-29T00:43:20.240" v="701" actId="20577"/>
          <ac:spMkLst>
            <pc:docMk/>
            <pc:sldMk cId="3938386549" sldId="601"/>
            <ac:spMk id="14" creationId="{5F776F3F-31E1-B7AA-5D11-1AB1A9490BFE}"/>
          </ac:spMkLst>
        </pc:spChg>
        <pc:picChg chg="add del">
          <ac:chgData name="Jim Fleming" userId="161791bae1afb603" providerId="LiveId" clId="{409D65B6-F794-0740-8250-0ABA18C424E8}" dt="2023-10-28T20:49:30.459" v="466" actId="478"/>
          <ac:picMkLst>
            <pc:docMk/>
            <pc:sldMk cId="3938386549" sldId="601"/>
            <ac:picMk id="7" creationId="{10090001-4AB7-30DC-6A47-CD5A64C4EF9F}"/>
          </ac:picMkLst>
        </pc:picChg>
        <pc:picChg chg="add del mod">
          <ac:chgData name="Jim Fleming" userId="161791bae1afb603" providerId="LiveId" clId="{409D65B6-F794-0740-8250-0ABA18C424E8}" dt="2023-10-28T20:49:35.905" v="473"/>
          <ac:picMkLst>
            <pc:docMk/>
            <pc:sldMk cId="3938386549" sldId="601"/>
            <ac:picMk id="2050" creationId="{D1C76B29-A36D-B42F-DB1A-CF5555F485CB}"/>
          </ac:picMkLst>
        </pc:picChg>
      </pc:sldChg>
      <pc:sldChg chg="add">
        <pc:chgData name="Jim Fleming" userId="161791bae1afb603" providerId="LiveId" clId="{409D65B6-F794-0740-8250-0ABA18C424E8}" dt="2023-10-28T21:04:55.810" v="474" actId="2890"/>
        <pc:sldMkLst>
          <pc:docMk/>
          <pc:sldMk cId="3816961653" sldId="602"/>
        </pc:sldMkLst>
      </pc:sldChg>
      <pc:sldChg chg="modSp add mod">
        <pc:chgData name="Jim Fleming" userId="161791bae1afb603" providerId="LiveId" clId="{409D65B6-F794-0740-8250-0ABA18C424E8}" dt="2023-10-28T21:06:42.042" v="477" actId="114"/>
        <pc:sldMkLst>
          <pc:docMk/>
          <pc:sldMk cId="1455650365" sldId="603"/>
        </pc:sldMkLst>
        <pc:spChg chg="mod">
          <ac:chgData name="Jim Fleming" userId="161791bae1afb603" providerId="LiveId" clId="{409D65B6-F794-0740-8250-0ABA18C424E8}" dt="2023-10-28T21:06:42.042" v="477" actId="114"/>
          <ac:spMkLst>
            <pc:docMk/>
            <pc:sldMk cId="1455650365" sldId="603"/>
            <ac:spMk id="14" creationId="{5F776F3F-31E1-B7AA-5D11-1AB1A9490BFE}"/>
          </ac:spMkLst>
        </pc:spChg>
      </pc:sldChg>
      <pc:sldChg chg="modSp add mod ord modShow">
        <pc:chgData name="Jim Fleming" userId="161791bae1afb603" providerId="LiveId" clId="{409D65B6-F794-0740-8250-0ABA18C424E8}" dt="2023-10-28T21:51:55.558" v="676" actId="6549"/>
        <pc:sldMkLst>
          <pc:docMk/>
          <pc:sldMk cId="3293515819" sldId="604"/>
        </pc:sldMkLst>
        <pc:spChg chg="mod">
          <ac:chgData name="Jim Fleming" userId="161791bae1afb603" providerId="LiveId" clId="{409D65B6-F794-0740-8250-0ABA18C424E8}" dt="2023-10-28T21:51:55.558" v="676" actId="6549"/>
          <ac:spMkLst>
            <pc:docMk/>
            <pc:sldMk cId="3293515819" sldId="604"/>
            <ac:spMk id="14" creationId="{5F776F3F-31E1-B7AA-5D11-1AB1A9490BFE}"/>
          </ac:spMkLst>
        </pc:spChg>
      </pc:sldChg>
      <pc:sldChg chg="modSp add mod">
        <pc:chgData name="Jim Fleming" userId="161791bae1afb603" providerId="LiveId" clId="{409D65B6-F794-0740-8250-0ABA18C424E8}" dt="2023-10-28T21:52:03.371" v="677" actId="20577"/>
        <pc:sldMkLst>
          <pc:docMk/>
          <pc:sldMk cId="822625095" sldId="605"/>
        </pc:sldMkLst>
        <pc:spChg chg="mod">
          <ac:chgData name="Jim Fleming" userId="161791bae1afb603" providerId="LiveId" clId="{409D65B6-F794-0740-8250-0ABA18C424E8}" dt="2023-10-28T21:52:03.371" v="677" actId="20577"/>
          <ac:spMkLst>
            <pc:docMk/>
            <pc:sldMk cId="822625095" sldId="605"/>
            <ac:spMk id="14" creationId="{5F776F3F-31E1-B7AA-5D11-1AB1A9490BFE}"/>
          </ac:spMkLst>
        </pc:spChg>
      </pc:sldChg>
      <pc:sldChg chg="addSp delSp modSp add mod">
        <pc:chgData name="Jim Fleming" userId="161791bae1afb603" providerId="LiveId" clId="{409D65B6-F794-0740-8250-0ABA18C424E8}" dt="2023-10-28T21:29:04.376" v="559" actId="20577"/>
        <pc:sldMkLst>
          <pc:docMk/>
          <pc:sldMk cId="2600524677" sldId="606"/>
        </pc:sldMkLst>
        <pc:spChg chg="add del">
          <ac:chgData name="Jim Fleming" userId="161791bae1afb603" providerId="LiveId" clId="{409D65B6-F794-0740-8250-0ABA18C424E8}" dt="2023-10-28T21:28:19.142" v="553" actId="22"/>
          <ac:spMkLst>
            <pc:docMk/>
            <pc:sldMk cId="2600524677" sldId="606"/>
            <ac:spMk id="4" creationId="{32527E58-8C52-AB07-0917-B460A54103FB}"/>
          </ac:spMkLst>
        </pc:spChg>
        <pc:spChg chg="mod">
          <ac:chgData name="Jim Fleming" userId="161791bae1afb603" providerId="LiveId" clId="{409D65B6-F794-0740-8250-0ABA18C424E8}" dt="2023-10-28T21:29:04.376" v="559" actId="20577"/>
          <ac:spMkLst>
            <pc:docMk/>
            <pc:sldMk cId="2600524677" sldId="606"/>
            <ac:spMk id="14" creationId="{5F776F3F-31E1-B7AA-5D11-1AB1A9490BFE}"/>
          </ac:spMkLst>
        </pc:spChg>
        <pc:picChg chg="del">
          <ac:chgData name="Jim Fleming" userId="161791bae1afb603" providerId="LiveId" clId="{409D65B6-F794-0740-8250-0ABA18C424E8}" dt="2023-10-28T21:27:13.151" v="504" actId="478"/>
          <ac:picMkLst>
            <pc:docMk/>
            <pc:sldMk cId="2600524677" sldId="606"/>
            <ac:picMk id="7" creationId="{10090001-4AB7-30DC-6A47-CD5A64C4EF9F}"/>
          </ac:picMkLst>
        </pc:picChg>
        <pc:picChg chg="add mod">
          <ac:chgData name="Jim Fleming" userId="161791bae1afb603" providerId="LiveId" clId="{409D65B6-F794-0740-8250-0ABA18C424E8}" dt="2023-10-28T21:28:50.618" v="556" actId="1076"/>
          <ac:picMkLst>
            <pc:docMk/>
            <pc:sldMk cId="2600524677" sldId="606"/>
            <ac:picMk id="5122" creationId="{A20C4512-803C-0DC3-3111-C7D31CB6F782}"/>
          </ac:picMkLst>
        </pc:picChg>
      </pc:sldChg>
      <pc:sldChg chg="modSp add mod ord modShow">
        <pc:chgData name="Jim Fleming" userId="161791bae1afb603" providerId="LiveId" clId="{409D65B6-F794-0740-8250-0ABA18C424E8}" dt="2023-10-28T21:32:40.835" v="639" actId="14100"/>
        <pc:sldMkLst>
          <pc:docMk/>
          <pc:sldMk cId="683045052" sldId="607"/>
        </pc:sldMkLst>
        <pc:spChg chg="mod">
          <ac:chgData name="Jim Fleming" userId="161791bae1afb603" providerId="LiveId" clId="{409D65B6-F794-0740-8250-0ABA18C424E8}" dt="2023-10-28T21:32:40.835" v="639" actId="14100"/>
          <ac:spMkLst>
            <pc:docMk/>
            <pc:sldMk cId="683045052" sldId="607"/>
            <ac:spMk id="14" creationId="{5F776F3F-31E1-B7AA-5D11-1AB1A9490BFE}"/>
          </ac:spMkLst>
        </pc:spChg>
      </pc:sldChg>
      <pc:sldChg chg="add del">
        <pc:chgData name="Jim Fleming" userId="161791bae1afb603" providerId="LiveId" clId="{409D65B6-F794-0740-8250-0ABA18C424E8}" dt="2023-10-29T00:42:13.920" v="683" actId="2696"/>
        <pc:sldMkLst>
          <pc:docMk/>
          <pc:sldMk cId="4246076447" sldId="608"/>
        </pc:sldMkLst>
      </pc:sldChg>
      <pc:sldChg chg="add del">
        <pc:chgData name="Jim Fleming" userId="161791bae1afb603" providerId="LiveId" clId="{409D65B6-F794-0740-8250-0ABA18C424E8}" dt="2023-10-29T00:42:14.291" v="684" actId="2696"/>
        <pc:sldMkLst>
          <pc:docMk/>
          <pc:sldMk cId="1649867773" sldId="609"/>
        </pc:sldMkLst>
      </pc:sldChg>
      <pc:sldChg chg="add del replId">
        <pc:chgData name="Jim Fleming" userId="161791bae1afb603" providerId="LiveId" clId="{409D65B6-F794-0740-8250-0ABA18C424E8}" dt="2023-10-29T00:42:14.638" v="685" actId="2696"/>
        <pc:sldMkLst>
          <pc:docMk/>
          <pc:sldMk cId="2975332334" sldId="610"/>
        </pc:sldMkLst>
      </pc:sldChg>
      <pc:sldChg chg="add del">
        <pc:chgData name="Jim Fleming" userId="161791bae1afb603" providerId="LiveId" clId="{409D65B6-F794-0740-8250-0ABA18C424E8}" dt="2023-10-29T00:42:14.973" v="686" actId="2696"/>
        <pc:sldMkLst>
          <pc:docMk/>
          <pc:sldMk cId="3630253350" sldId="611"/>
        </pc:sldMkLst>
      </pc:sldChg>
      <pc:sldChg chg="add del replId">
        <pc:chgData name="Jim Fleming" userId="161791bae1afb603" providerId="LiveId" clId="{409D65B6-F794-0740-8250-0ABA18C424E8}" dt="2023-10-29T00:42:15.480" v="687" actId="2696"/>
        <pc:sldMkLst>
          <pc:docMk/>
          <pc:sldMk cId="1156362819" sldId="612"/>
        </pc:sldMkLst>
      </pc:sldChg>
      <pc:sldChg chg="add replId">
        <pc:chgData name="Jim Fleming" userId="161791bae1afb603" providerId="LiveId" clId="{409D65B6-F794-0740-8250-0ABA18C424E8}" dt="2023-10-28T21:33:57.334" v="650" actId="2890"/>
        <pc:sldMkLst>
          <pc:docMk/>
          <pc:sldMk cId="2763185335" sldId="613"/>
        </pc:sldMkLst>
      </pc:sldChg>
      <pc:sldChg chg="add ord replId">
        <pc:chgData name="Jim Fleming" userId="161791bae1afb603" providerId="LiveId" clId="{409D65B6-F794-0740-8250-0ABA18C424E8}" dt="2023-10-28T21:34:00.237" v="651" actId="20578"/>
        <pc:sldMkLst>
          <pc:docMk/>
          <pc:sldMk cId="4232455672" sldId="614"/>
        </pc:sldMkLst>
      </pc:sldChg>
      <pc:sldChg chg="addSp delSp modSp new mod setBg">
        <pc:chgData name="Jim Fleming" userId="161791bae1afb603" providerId="LiveId" clId="{409D65B6-F794-0740-8250-0ABA18C424E8}" dt="2023-10-28T21:34:52.785" v="662" actId="1076"/>
        <pc:sldMkLst>
          <pc:docMk/>
          <pc:sldMk cId="191869438" sldId="615"/>
        </pc:sldMkLst>
        <pc:spChg chg="del">
          <ac:chgData name="Jim Fleming" userId="161791bae1afb603" providerId="LiveId" clId="{409D65B6-F794-0740-8250-0ABA18C424E8}" dt="2023-10-28T21:34:24.766" v="654" actId="478"/>
          <ac:spMkLst>
            <pc:docMk/>
            <pc:sldMk cId="191869438" sldId="615"/>
            <ac:spMk id="2" creationId="{41770388-E49C-6481-23AB-B980AF14EF21}"/>
          </ac:spMkLst>
        </pc:spChg>
        <pc:spChg chg="del">
          <ac:chgData name="Jim Fleming" userId="161791bae1afb603" providerId="LiveId" clId="{409D65B6-F794-0740-8250-0ABA18C424E8}" dt="2023-10-28T21:34:23.780" v="653" actId="478"/>
          <ac:spMkLst>
            <pc:docMk/>
            <pc:sldMk cId="191869438" sldId="615"/>
            <ac:spMk id="3" creationId="{A097F63F-79CF-3C89-188A-F5FA6829D0F8}"/>
          </ac:spMkLst>
        </pc:spChg>
        <pc:spChg chg="add del">
          <ac:chgData name="Jim Fleming" userId="161791bae1afb603" providerId="LiveId" clId="{409D65B6-F794-0740-8250-0ABA18C424E8}" dt="2023-10-28T21:34:35.899" v="657" actId="26606"/>
          <ac:spMkLst>
            <pc:docMk/>
            <pc:sldMk cId="191869438" sldId="615"/>
            <ac:spMk id="7175" creationId="{F3060C83-F051-4F0E-ABAD-AA0DFC48B218}"/>
          </ac:spMkLst>
        </pc:spChg>
        <pc:spChg chg="add del">
          <ac:chgData name="Jim Fleming" userId="161791bae1afb603" providerId="LiveId" clId="{409D65B6-F794-0740-8250-0ABA18C424E8}" dt="2023-10-28T21:34:35.899" v="657" actId="26606"/>
          <ac:spMkLst>
            <pc:docMk/>
            <pc:sldMk cId="191869438" sldId="615"/>
            <ac:spMk id="7177" creationId="{83C98ABE-055B-441F-B07E-44F97F083C39}"/>
          </ac:spMkLst>
        </pc:spChg>
        <pc:spChg chg="add del">
          <ac:chgData name="Jim Fleming" userId="161791bae1afb603" providerId="LiveId" clId="{409D65B6-F794-0740-8250-0ABA18C424E8}" dt="2023-10-28T21:34:35.899" v="657" actId="26606"/>
          <ac:spMkLst>
            <pc:docMk/>
            <pc:sldMk cId="191869438" sldId="615"/>
            <ac:spMk id="7179" creationId="{29FDB030-9B49-4CED-8CCD-4D99382388AC}"/>
          </ac:spMkLst>
        </pc:spChg>
        <pc:spChg chg="add del">
          <ac:chgData name="Jim Fleming" userId="161791bae1afb603" providerId="LiveId" clId="{409D65B6-F794-0740-8250-0ABA18C424E8}" dt="2023-10-28T21:34:35.899" v="657" actId="26606"/>
          <ac:spMkLst>
            <pc:docMk/>
            <pc:sldMk cId="191869438" sldId="615"/>
            <ac:spMk id="7181" creationId="{3783CA14-24A1-485C-8B30-D6A5D87987AD}"/>
          </ac:spMkLst>
        </pc:spChg>
        <pc:spChg chg="add del">
          <ac:chgData name="Jim Fleming" userId="161791bae1afb603" providerId="LiveId" clId="{409D65B6-F794-0740-8250-0ABA18C424E8}" dt="2023-10-28T21:34:35.899" v="657" actId="26606"/>
          <ac:spMkLst>
            <pc:docMk/>
            <pc:sldMk cId="191869438" sldId="615"/>
            <ac:spMk id="7183" creationId="{9A97C86A-04D6-40F7-AE84-31AB43E6A846}"/>
          </ac:spMkLst>
        </pc:spChg>
        <pc:spChg chg="add del">
          <ac:chgData name="Jim Fleming" userId="161791bae1afb603" providerId="LiveId" clId="{409D65B6-F794-0740-8250-0ABA18C424E8}" dt="2023-10-28T21:34:35.899" v="657" actId="26606"/>
          <ac:spMkLst>
            <pc:docMk/>
            <pc:sldMk cId="191869438" sldId="615"/>
            <ac:spMk id="7185" creationId="{FF9F2414-84E8-453E-B1F3-389FDE8192D9}"/>
          </ac:spMkLst>
        </pc:spChg>
        <pc:spChg chg="add del">
          <ac:chgData name="Jim Fleming" userId="161791bae1afb603" providerId="LiveId" clId="{409D65B6-F794-0740-8250-0ABA18C424E8}" dt="2023-10-28T21:34:35.899" v="657" actId="26606"/>
          <ac:spMkLst>
            <pc:docMk/>
            <pc:sldMk cId="191869438" sldId="615"/>
            <ac:spMk id="7187" creationId="{3ECA69A1-7536-43AC-85EF-C7106179F5ED}"/>
          </ac:spMkLst>
        </pc:spChg>
        <pc:picChg chg="add mod">
          <ac:chgData name="Jim Fleming" userId="161791bae1afb603" providerId="LiveId" clId="{409D65B6-F794-0740-8250-0ABA18C424E8}" dt="2023-10-28T21:34:52.785" v="662" actId="1076"/>
          <ac:picMkLst>
            <pc:docMk/>
            <pc:sldMk cId="191869438" sldId="615"/>
            <ac:picMk id="7170" creationId="{DC8DFB3D-CD64-341B-F212-CA848511DF5D}"/>
          </ac:picMkLst>
        </pc:picChg>
      </pc:sldChg>
      <pc:sldChg chg="add ord">
        <pc:chgData name="Jim Fleming" userId="161791bae1afb603" providerId="LiveId" clId="{409D65B6-F794-0740-8250-0ABA18C424E8}" dt="2023-10-28T21:47:39.629" v="673" actId="20578"/>
        <pc:sldMkLst>
          <pc:docMk/>
          <pc:sldMk cId="65377899" sldId="616"/>
        </pc:sldMkLst>
      </pc:sldChg>
      <pc:sldChg chg="add ord">
        <pc:chgData name="Jim Fleming" userId="161791bae1afb603" providerId="LiveId" clId="{409D65B6-F794-0740-8250-0ABA18C424E8}" dt="2023-10-28T21:48:11.072" v="675" actId="20578"/>
        <pc:sldMkLst>
          <pc:docMk/>
          <pc:sldMk cId="2122332089" sldId="617"/>
        </pc:sldMkLst>
      </pc:sldChg>
      <pc:sldChg chg="add ord">
        <pc:chgData name="Jim Fleming" userId="161791bae1afb603" providerId="LiveId" clId="{409D65B6-F794-0740-8250-0ABA18C424E8}" dt="2023-10-28T21:53:41.530" v="679" actId="20578"/>
        <pc:sldMkLst>
          <pc:docMk/>
          <pc:sldMk cId="620506558" sldId="618"/>
        </pc:sldMkLst>
      </pc:sldChg>
      <pc:sldChg chg="add ord">
        <pc:chgData name="Jim Fleming" userId="161791bae1afb603" providerId="LiveId" clId="{409D65B6-F794-0740-8250-0ABA18C424E8}" dt="2023-10-29T00:42:35.292" v="689" actId="20578"/>
        <pc:sldMkLst>
          <pc:docMk/>
          <pc:sldMk cId="1072035839" sldId="619"/>
        </pc:sldMkLst>
      </pc:sldChg>
      <pc:sldChg chg="add">
        <pc:chgData name="Jim Fleming" userId="161791bae1afb603" providerId="LiveId" clId="{409D65B6-F794-0740-8250-0ABA18C424E8}" dt="2023-10-29T01:00:48.585" v="702" actId="2890"/>
        <pc:sldMkLst>
          <pc:docMk/>
          <pc:sldMk cId="3878621202" sldId="620"/>
        </pc:sldMkLst>
      </pc:sldChg>
      <pc:sldChg chg="addSp delSp modSp add mod ord setBg">
        <pc:chgData name="Jim Fleming" userId="161791bae1afb603" providerId="LiveId" clId="{409D65B6-F794-0740-8250-0ABA18C424E8}" dt="2023-10-29T01:02:47.849" v="767" actId="1076"/>
        <pc:sldMkLst>
          <pc:docMk/>
          <pc:sldMk cId="1580791344" sldId="621"/>
        </pc:sldMkLst>
        <pc:spChg chg="mod">
          <ac:chgData name="Jim Fleming" userId="161791bae1afb603" providerId="LiveId" clId="{409D65B6-F794-0740-8250-0ABA18C424E8}" dt="2023-10-29T01:02:47.849" v="767" actId="1076"/>
          <ac:spMkLst>
            <pc:docMk/>
            <pc:sldMk cId="1580791344" sldId="621"/>
            <ac:spMk id="14" creationId="{5F776F3F-31E1-B7AA-5D11-1AB1A9490BFE}"/>
          </ac:spMkLst>
        </pc:spChg>
        <pc:picChg chg="del">
          <ac:chgData name="Jim Fleming" userId="161791bae1afb603" providerId="LiveId" clId="{409D65B6-F794-0740-8250-0ABA18C424E8}" dt="2023-10-29T01:01:49.929" v="739" actId="478"/>
          <ac:picMkLst>
            <pc:docMk/>
            <pc:sldMk cId="1580791344" sldId="621"/>
            <ac:picMk id="1026" creationId="{1A472A84-8296-34B5-27E4-2AC3FD08E334}"/>
          </ac:picMkLst>
        </pc:picChg>
        <pc:picChg chg="add mod">
          <ac:chgData name="Jim Fleming" userId="161791bae1afb603" providerId="LiveId" clId="{409D65B6-F794-0740-8250-0ABA18C424E8}" dt="2023-10-29T01:01:52.938" v="740" actId="1076"/>
          <ac:picMkLst>
            <pc:docMk/>
            <pc:sldMk cId="1580791344" sldId="621"/>
            <ac:picMk id="8194" creationId="{E903F4FA-3630-1646-97B4-847AA011E8A7}"/>
          </ac:picMkLst>
        </pc:picChg>
        <pc:cxnChg chg="del">
          <ac:chgData name="Jim Fleming" userId="161791bae1afb603" providerId="LiveId" clId="{409D65B6-F794-0740-8250-0ABA18C424E8}" dt="2023-10-29T01:02:43.244" v="766" actId="478"/>
          <ac:cxnSpMkLst>
            <pc:docMk/>
            <pc:sldMk cId="1580791344" sldId="621"/>
            <ac:cxnSpMk id="2" creationId="{908CDA9F-0CA3-BDCE-BEC8-35F9FCB1176B}"/>
          </ac:cxnSpMkLst>
        </pc:cxnChg>
      </pc:sldChg>
    </pc:docChg>
  </pc:docChgLst>
  <pc:docChgLst>
    <pc:chgData name="Jim Fleming" userId="161791bae1afb603" providerId="LiveId" clId="{818A03F1-B42E-CF4C-8398-1345B5E2DE96}"/>
    <pc:docChg chg="custSel addSld delSld modSld sldOrd">
      <pc:chgData name="Jim Fleming" userId="161791bae1afb603" providerId="LiveId" clId="{818A03F1-B42E-CF4C-8398-1345B5E2DE96}" dt="2023-12-03T00:42:17.126" v="106" actId="20578"/>
      <pc:docMkLst>
        <pc:docMk/>
      </pc:docMkLst>
      <pc:sldChg chg="modSp mod">
        <pc:chgData name="Jim Fleming" userId="161791bae1afb603" providerId="LiveId" clId="{818A03F1-B42E-CF4C-8398-1345B5E2DE96}" dt="2023-12-03T00:40:43.540" v="83" actId="113"/>
        <pc:sldMkLst>
          <pc:docMk/>
          <pc:sldMk cId="1791236111" sldId="386"/>
        </pc:sldMkLst>
        <pc:spChg chg="mod">
          <ac:chgData name="Jim Fleming" userId="161791bae1afb603" providerId="LiveId" clId="{818A03F1-B42E-CF4C-8398-1345B5E2DE96}" dt="2023-12-03T00:40:43.540" v="83" actId="113"/>
          <ac:spMkLst>
            <pc:docMk/>
            <pc:sldMk cId="1791236111" sldId="386"/>
            <ac:spMk id="14" creationId="{5F776F3F-31E1-B7AA-5D11-1AB1A9490BFE}"/>
          </ac:spMkLst>
        </pc:spChg>
      </pc:sldChg>
      <pc:sldChg chg="modSp mod">
        <pc:chgData name="Jim Fleming" userId="161791bae1afb603" providerId="LiveId" clId="{818A03F1-B42E-CF4C-8398-1345B5E2DE96}" dt="2023-12-03T00:40:08.787" v="71" actId="207"/>
        <pc:sldMkLst>
          <pc:docMk/>
          <pc:sldMk cId="2052419234" sldId="405"/>
        </pc:sldMkLst>
        <pc:spChg chg="mod">
          <ac:chgData name="Jim Fleming" userId="161791bae1afb603" providerId="LiveId" clId="{818A03F1-B42E-CF4C-8398-1345B5E2DE96}" dt="2023-12-03T00:40:08.787" v="71" actId="207"/>
          <ac:spMkLst>
            <pc:docMk/>
            <pc:sldMk cId="2052419234" sldId="405"/>
            <ac:spMk id="6" creationId="{D7C5DCB2-FE9C-D43A-BFA6-2251DABF1E0D}"/>
          </ac:spMkLst>
        </pc:spChg>
      </pc:sldChg>
      <pc:sldChg chg="modSp mod">
        <pc:chgData name="Jim Fleming" userId="161791bae1afb603" providerId="LiveId" clId="{818A03F1-B42E-CF4C-8398-1345B5E2DE96}" dt="2023-12-03T00:40:19.492" v="73" actId="113"/>
        <pc:sldMkLst>
          <pc:docMk/>
          <pc:sldMk cId="752296095" sldId="433"/>
        </pc:sldMkLst>
        <pc:spChg chg="mod">
          <ac:chgData name="Jim Fleming" userId="161791bae1afb603" providerId="LiveId" clId="{818A03F1-B42E-CF4C-8398-1345B5E2DE96}" dt="2023-12-03T00:40:19.492" v="73" actId="113"/>
          <ac:spMkLst>
            <pc:docMk/>
            <pc:sldMk cId="752296095" sldId="433"/>
            <ac:spMk id="3" creationId="{7AB4CD8A-D6E1-E979-8AB5-FC6B8EEB6AD5}"/>
          </ac:spMkLst>
        </pc:spChg>
      </pc:sldChg>
      <pc:sldChg chg="modSp mod">
        <pc:chgData name="Jim Fleming" userId="161791bae1afb603" providerId="LiveId" clId="{818A03F1-B42E-CF4C-8398-1345B5E2DE96}" dt="2023-12-03T00:40:51.372" v="94" actId="113"/>
        <pc:sldMkLst>
          <pc:docMk/>
          <pc:sldMk cId="3196038374" sldId="439"/>
        </pc:sldMkLst>
        <pc:spChg chg="mod">
          <ac:chgData name="Jim Fleming" userId="161791bae1afb603" providerId="LiveId" clId="{818A03F1-B42E-CF4C-8398-1345B5E2DE96}" dt="2023-12-03T00:40:51.372" v="94" actId="113"/>
          <ac:spMkLst>
            <pc:docMk/>
            <pc:sldMk cId="3196038374" sldId="439"/>
            <ac:spMk id="14" creationId="{5F776F3F-31E1-B7AA-5D11-1AB1A9490BFE}"/>
          </ac:spMkLst>
        </pc:spChg>
      </pc:sldChg>
      <pc:sldChg chg="modSp mod">
        <pc:chgData name="Jim Fleming" userId="161791bae1afb603" providerId="LiveId" clId="{818A03F1-B42E-CF4C-8398-1345B5E2DE96}" dt="2023-12-03T00:40:41.308" v="82" actId="113"/>
        <pc:sldMkLst>
          <pc:docMk/>
          <pc:sldMk cId="1195170520" sldId="493"/>
        </pc:sldMkLst>
        <pc:spChg chg="mod">
          <ac:chgData name="Jim Fleming" userId="161791bae1afb603" providerId="LiveId" clId="{818A03F1-B42E-CF4C-8398-1345B5E2DE96}" dt="2023-12-03T00:40:41.308" v="82" actId="113"/>
          <ac:spMkLst>
            <pc:docMk/>
            <pc:sldMk cId="1195170520" sldId="493"/>
            <ac:spMk id="14" creationId="{5F776F3F-31E1-B7AA-5D11-1AB1A9490BFE}"/>
          </ac:spMkLst>
        </pc:spChg>
      </pc:sldChg>
      <pc:sldChg chg="modSp mod">
        <pc:chgData name="Jim Fleming" userId="161791bae1afb603" providerId="LiveId" clId="{818A03F1-B42E-CF4C-8398-1345B5E2DE96}" dt="2023-12-03T00:40:34.403" v="79" actId="113"/>
        <pc:sldMkLst>
          <pc:docMk/>
          <pc:sldMk cId="2765227095" sldId="494"/>
        </pc:sldMkLst>
        <pc:spChg chg="mod">
          <ac:chgData name="Jim Fleming" userId="161791bae1afb603" providerId="LiveId" clId="{818A03F1-B42E-CF4C-8398-1345B5E2DE96}" dt="2023-12-03T00:40:34.403" v="79" actId="113"/>
          <ac:spMkLst>
            <pc:docMk/>
            <pc:sldMk cId="2765227095" sldId="494"/>
            <ac:spMk id="14" creationId="{5F776F3F-31E1-B7AA-5D11-1AB1A9490BFE}"/>
          </ac:spMkLst>
        </pc:spChg>
      </pc:sldChg>
      <pc:sldChg chg="modSp mod">
        <pc:chgData name="Jim Fleming" userId="161791bae1afb603" providerId="LiveId" clId="{818A03F1-B42E-CF4C-8398-1345B5E2DE96}" dt="2023-12-03T00:40:32.141" v="78" actId="113"/>
        <pc:sldMkLst>
          <pc:docMk/>
          <pc:sldMk cId="2960309666" sldId="495"/>
        </pc:sldMkLst>
        <pc:spChg chg="mod">
          <ac:chgData name="Jim Fleming" userId="161791bae1afb603" providerId="LiveId" clId="{818A03F1-B42E-CF4C-8398-1345B5E2DE96}" dt="2023-12-03T00:40:32.141" v="78" actId="113"/>
          <ac:spMkLst>
            <pc:docMk/>
            <pc:sldMk cId="2960309666" sldId="495"/>
            <ac:spMk id="14" creationId="{5F776F3F-31E1-B7AA-5D11-1AB1A9490BFE}"/>
          </ac:spMkLst>
        </pc:spChg>
      </pc:sldChg>
      <pc:sldChg chg="modSp mod">
        <pc:chgData name="Jim Fleming" userId="161791bae1afb603" providerId="LiveId" clId="{818A03F1-B42E-CF4C-8398-1345B5E2DE96}" dt="2023-12-03T00:40:29.844" v="77" actId="113"/>
        <pc:sldMkLst>
          <pc:docMk/>
          <pc:sldMk cId="1695603952" sldId="496"/>
        </pc:sldMkLst>
        <pc:spChg chg="mod">
          <ac:chgData name="Jim Fleming" userId="161791bae1afb603" providerId="LiveId" clId="{818A03F1-B42E-CF4C-8398-1345B5E2DE96}" dt="2023-12-03T00:40:29.844" v="77" actId="113"/>
          <ac:spMkLst>
            <pc:docMk/>
            <pc:sldMk cId="1695603952" sldId="496"/>
            <ac:spMk id="14" creationId="{5F776F3F-31E1-B7AA-5D11-1AB1A9490BFE}"/>
          </ac:spMkLst>
        </pc:spChg>
      </pc:sldChg>
      <pc:sldChg chg="modSp mod">
        <pc:chgData name="Jim Fleming" userId="161791bae1afb603" providerId="LiveId" clId="{818A03F1-B42E-CF4C-8398-1345B5E2DE96}" dt="2023-12-03T00:40:27.377" v="76" actId="113"/>
        <pc:sldMkLst>
          <pc:docMk/>
          <pc:sldMk cId="2176382884" sldId="497"/>
        </pc:sldMkLst>
        <pc:spChg chg="mod">
          <ac:chgData name="Jim Fleming" userId="161791bae1afb603" providerId="LiveId" clId="{818A03F1-B42E-CF4C-8398-1345B5E2DE96}" dt="2023-12-03T00:40:27.377" v="76" actId="113"/>
          <ac:spMkLst>
            <pc:docMk/>
            <pc:sldMk cId="2176382884" sldId="497"/>
            <ac:spMk id="14" creationId="{5F776F3F-31E1-B7AA-5D11-1AB1A9490BFE}"/>
          </ac:spMkLst>
        </pc:spChg>
      </pc:sldChg>
      <pc:sldChg chg="modSp mod">
        <pc:chgData name="Jim Fleming" userId="161791bae1afb603" providerId="LiveId" clId="{818A03F1-B42E-CF4C-8398-1345B5E2DE96}" dt="2023-12-03T00:40:25.094" v="75" actId="113"/>
        <pc:sldMkLst>
          <pc:docMk/>
          <pc:sldMk cId="3431166076" sldId="498"/>
        </pc:sldMkLst>
        <pc:spChg chg="mod">
          <ac:chgData name="Jim Fleming" userId="161791bae1afb603" providerId="LiveId" clId="{818A03F1-B42E-CF4C-8398-1345B5E2DE96}" dt="2023-12-03T00:40:25.094" v="75" actId="113"/>
          <ac:spMkLst>
            <pc:docMk/>
            <pc:sldMk cId="3431166076" sldId="498"/>
            <ac:spMk id="14" creationId="{5F776F3F-31E1-B7AA-5D11-1AB1A9490BFE}"/>
          </ac:spMkLst>
        </pc:spChg>
      </pc:sldChg>
      <pc:sldChg chg="modSp mod">
        <pc:chgData name="Jim Fleming" userId="161791bae1afb603" providerId="LiveId" clId="{818A03F1-B42E-CF4C-8398-1345B5E2DE96}" dt="2023-12-03T00:40:21.918" v="74" actId="113"/>
        <pc:sldMkLst>
          <pc:docMk/>
          <pc:sldMk cId="529554152" sldId="499"/>
        </pc:sldMkLst>
        <pc:spChg chg="mod">
          <ac:chgData name="Jim Fleming" userId="161791bae1afb603" providerId="LiveId" clId="{818A03F1-B42E-CF4C-8398-1345B5E2DE96}" dt="2023-12-03T00:40:21.918" v="74" actId="113"/>
          <ac:spMkLst>
            <pc:docMk/>
            <pc:sldMk cId="529554152" sldId="499"/>
            <ac:spMk id="14" creationId="{5F776F3F-31E1-B7AA-5D11-1AB1A9490BFE}"/>
          </ac:spMkLst>
        </pc:spChg>
      </pc:sldChg>
      <pc:sldChg chg="modSp mod">
        <pc:chgData name="Jim Fleming" userId="161791bae1afb603" providerId="LiveId" clId="{818A03F1-B42E-CF4C-8398-1345B5E2DE96}" dt="2023-12-03T00:40:15.621" v="72" actId="113"/>
        <pc:sldMkLst>
          <pc:docMk/>
          <pc:sldMk cId="4288472858" sldId="500"/>
        </pc:sldMkLst>
        <pc:spChg chg="mod">
          <ac:chgData name="Jim Fleming" userId="161791bae1afb603" providerId="LiveId" clId="{818A03F1-B42E-CF4C-8398-1345B5E2DE96}" dt="2023-12-03T00:40:15.621" v="72" actId="113"/>
          <ac:spMkLst>
            <pc:docMk/>
            <pc:sldMk cId="4288472858" sldId="500"/>
            <ac:spMk id="14" creationId="{5F776F3F-31E1-B7AA-5D11-1AB1A9490BFE}"/>
          </ac:spMkLst>
        </pc:spChg>
      </pc:sldChg>
      <pc:sldChg chg="modSp mod">
        <pc:chgData name="Jim Fleming" userId="161791bae1afb603" providerId="LiveId" clId="{818A03F1-B42E-CF4C-8398-1345B5E2DE96}" dt="2023-12-03T00:40:36.737" v="80" actId="113"/>
        <pc:sldMkLst>
          <pc:docMk/>
          <pc:sldMk cId="3517844600" sldId="502"/>
        </pc:sldMkLst>
        <pc:spChg chg="mod">
          <ac:chgData name="Jim Fleming" userId="161791bae1afb603" providerId="LiveId" clId="{818A03F1-B42E-CF4C-8398-1345B5E2DE96}" dt="2023-12-03T00:40:36.737" v="80" actId="113"/>
          <ac:spMkLst>
            <pc:docMk/>
            <pc:sldMk cId="3517844600" sldId="502"/>
            <ac:spMk id="14" creationId="{5F776F3F-31E1-B7AA-5D11-1AB1A9490BFE}"/>
          </ac:spMkLst>
        </pc:spChg>
      </pc:sldChg>
      <pc:sldChg chg="modSp mod">
        <pc:chgData name="Jim Fleming" userId="161791bae1afb603" providerId="LiveId" clId="{818A03F1-B42E-CF4C-8398-1345B5E2DE96}" dt="2023-12-03T00:40:39.060" v="81" actId="113"/>
        <pc:sldMkLst>
          <pc:docMk/>
          <pc:sldMk cId="2295729869" sldId="503"/>
        </pc:sldMkLst>
        <pc:spChg chg="mod">
          <ac:chgData name="Jim Fleming" userId="161791bae1afb603" providerId="LiveId" clId="{818A03F1-B42E-CF4C-8398-1345B5E2DE96}" dt="2023-12-03T00:40:39.060" v="81" actId="113"/>
          <ac:spMkLst>
            <pc:docMk/>
            <pc:sldMk cId="2295729869" sldId="503"/>
            <ac:spMk id="14" creationId="{5F776F3F-31E1-B7AA-5D11-1AB1A9490BFE}"/>
          </ac:spMkLst>
        </pc:spChg>
      </pc:sldChg>
      <pc:sldChg chg="modSp mod">
        <pc:chgData name="Jim Fleming" userId="161791bae1afb603" providerId="LiveId" clId="{818A03F1-B42E-CF4C-8398-1345B5E2DE96}" dt="2023-12-03T00:35:43.355" v="22" actId="404"/>
        <pc:sldMkLst>
          <pc:docMk/>
          <pc:sldMk cId="189513369" sldId="583"/>
        </pc:sldMkLst>
        <pc:spChg chg="mod">
          <ac:chgData name="Jim Fleming" userId="161791bae1afb603" providerId="LiveId" clId="{818A03F1-B42E-CF4C-8398-1345B5E2DE96}" dt="2023-12-03T00:35:15.470" v="17" actId="20577"/>
          <ac:spMkLst>
            <pc:docMk/>
            <pc:sldMk cId="189513369" sldId="583"/>
            <ac:spMk id="2" creationId="{1AC8C507-C381-A7EC-84C3-B88443D1F57A}"/>
          </ac:spMkLst>
        </pc:spChg>
        <pc:spChg chg="mod">
          <ac:chgData name="Jim Fleming" userId="161791bae1afb603" providerId="LiveId" clId="{818A03F1-B42E-CF4C-8398-1345B5E2DE96}" dt="2023-12-03T00:35:43.355" v="22" actId="404"/>
          <ac:spMkLst>
            <pc:docMk/>
            <pc:sldMk cId="189513369" sldId="583"/>
            <ac:spMk id="5" creationId="{FDC8D6C2-5F52-D34B-23A0-601FDE73D0F9}"/>
          </ac:spMkLst>
        </pc:spChg>
      </pc:sldChg>
      <pc:sldChg chg="addSp delSp modSp mod ord">
        <pc:chgData name="Jim Fleming" userId="161791bae1afb603" providerId="LiveId" clId="{818A03F1-B42E-CF4C-8398-1345B5E2DE96}" dt="2023-12-03T00:39:26.922" v="58" actId="20577"/>
        <pc:sldMkLst>
          <pc:docMk/>
          <pc:sldMk cId="1772728538" sldId="592"/>
        </pc:sldMkLst>
        <pc:spChg chg="mod">
          <ac:chgData name="Jim Fleming" userId="161791bae1afb603" providerId="LiveId" clId="{818A03F1-B42E-CF4C-8398-1345B5E2DE96}" dt="2023-12-03T00:39:26.922" v="58" actId="20577"/>
          <ac:spMkLst>
            <pc:docMk/>
            <pc:sldMk cId="1772728538" sldId="592"/>
            <ac:spMk id="14" creationId="{5F776F3F-31E1-B7AA-5D11-1AB1A9490BFE}"/>
          </ac:spMkLst>
        </pc:spChg>
        <pc:picChg chg="add mod">
          <ac:chgData name="Jim Fleming" userId="161791bae1afb603" providerId="LiveId" clId="{818A03F1-B42E-CF4C-8398-1345B5E2DE96}" dt="2023-12-03T00:37:48.638" v="31" actId="1076"/>
          <ac:picMkLst>
            <pc:docMk/>
            <pc:sldMk cId="1772728538" sldId="592"/>
            <ac:picMk id="1026" creationId="{8F636594-A12D-4468-C937-A78D2C6761E2}"/>
          </ac:picMkLst>
        </pc:picChg>
        <pc:picChg chg="del">
          <ac:chgData name="Jim Fleming" userId="161791bae1afb603" providerId="LiveId" clId="{818A03F1-B42E-CF4C-8398-1345B5E2DE96}" dt="2023-12-03T00:37:42.546" v="30" actId="478"/>
          <ac:picMkLst>
            <pc:docMk/>
            <pc:sldMk cId="1772728538" sldId="592"/>
            <ac:picMk id="19458" creationId="{F736C715-19CB-B3D2-B442-21D233D279B0}"/>
          </ac:picMkLst>
        </pc:picChg>
      </pc:sldChg>
      <pc:sldChg chg="del">
        <pc:chgData name="Jim Fleming" userId="161791bae1afb603" providerId="LiveId" clId="{818A03F1-B42E-CF4C-8398-1345B5E2DE96}" dt="2023-12-03T00:41:02.764" v="95" actId="2696"/>
        <pc:sldMkLst>
          <pc:docMk/>
          <pc:sldMk cId="683045052" sldId="607"/>
        </pc:sldMkLst>
      </pc:sldChg>
      <pc:sldChg chg="del">
        <pc:chgData name="Jim Fleming" userId="161791bae1afb603" providerId="LiveId" clId="{818A03F1-B42E-CF4C-8398-1345B5E2DE96}" dt="2023-12-03T00:36:04.117" v="23" actId="2696"/>
        <pc:sldMkLst>
          <pc:docMk/>
          <pc:sldMk cId="340736095" sldId="619"/>
        </pc:sldMkLst>
      </pc:sldChg>
      <pc:sldChg chg="del">
        <pc:chgData name="Jim Fleming" userId="161791bae1afb603" providerId="LiveId" clId="{818A03F1-B42E-CF4C-8398-1345B5E2DE96}" dt="2023-12-03T00:39:48.245" v="63" actId="2696"/>
        <pc:sldMkLst>
          <pc:docMk/>
          <pc:sldMk cId="1780131733" sldId="630"/>
        </pc:sldMkLst>
      </pc:sldChg>
      <pc:sldChg chg="modSp mod">
        <pc:chgData name="Jim Fleming" userId="161791bae1afb603" providerId="LiveId" clId="{818A03F1-B42E-CF4C-8398-1345B5E2DE96}" dt="2023-12-03T00:34:49.431" v="6" actId="20577"/>
        <pc:sldMkLst>
          <pc:docMk/>
          <pc:sldMk cId="1168562675" sldId="631"/>
        </pc:sldMkLst>
        <pc:spChg chg="mod">
          <ac:chgData name="Jim Fleming" userId="161791bae1afb603" providerId="LiveId" clId="{818A03F1-B42E-CF4C-8398-1345B5E2DE96}" dt="2023-12-03T00:34:49.431" v="6" actId="20577"/>
          <ac:spMkLst>
            <pc:docMk/>
            <pc:sldMk cId="1168562675" sldId="631"/>
            <ac:spMk id="2" creationId="{1AC8C507-C381-A7EC-84C3-B88443D1F57A}"/>
          </ac:spMkLst>
        </pc:spChg>
      </pc:sldChg>
      <pc:sldChg chg="add mod ord modShow">
        <pc:chgData name="Jim Fleming" userId="161791bae1afb603" providerId="LiveId" clId="{818A03F1-B42E-CF4C-8398-1345B5E2DE96}" dt="2023-12-03T00:39:52.139" v="64" actId="729"/>
        <pc:sldMkLst>
          <pc:docMk/>
          <pc:sldMk cId="2834914427" sldId="632"/>
        </pc:sldMkLst>
      </pc:sldChg>
      <pc:sldChg chg="del">
        <pc:chgData name="Jim Fleming" userId="161791bae1afb603" providerId="LiveId" clId="{818A03F1-B42E-CF4C-8398-1345B5E2DE96}" dt="2023-12-03T00:34:53.818" v="8" actId="2696"/>
        <pc:sldMkLst>
          <pc:docMk/>
          <pc:sldMk cId="1387172984" sldId="633"/>
        </pc:sldMkLst>
      </pc:sldChg>
      <pc:sldChg chg="modSp add mod ord modShow">
        <pc:chgData name="Jim Fleming" userId="161791bae1afb603" providerId="LiveId" clId="{818A03F1-B42E-CF4C-8398-1345B5E2DE96}" dt="2023-12-03T00:40:00.053" v="69" actId="20577"/>
        <pc:sldMkLst>
          <pc:docMk/>
          <pc:sldMk cId="1987421806" sldId="633"/>
        </pc:sldMkLst>
        <pc:spChg chg="mod">
          <ac:chgData name="Jim Fleming" userId="161791bae1afb603" providerId="LiveId" clId="{818A03F1-B42E-CF4C-8398-1345B5E2DE96}" dt="2023-12-03T00:40:00.053" v="69" actId="20577"/>
          <ac:spMkLst>
            <pc:docMk/>
            <pc:sldMk cId="1987421806" sldId="633"/>
            <ac:spMk id="14" creationId="{5F776F3F-31E1-B7AA-5D11-1AB1A9490BFE}"/>
          </ac:spMkLst>
        </pc:spChg>
      </pc:sldChg>
      <pc:sldChg chg="addSp delSp modSp new mod setBg">
        <pc:chgData name="Jim Fleming" userId="161791bae1afb603" providerId="LiveId" clId="{818A03F1-B42E-CF4C-8398-1345B5E2DE96}" dt="2023-12-03T00:41:36.501" v="100" actId="26606"/>
        <pc:sldMkLst>
          <pc:docMk/>
          <pc:sldMk cId="3396597235" sldId="634"/>
        </pc:sldMkLst>
        <pc:spChg chg="del">
          <ac:chgData name="Jim Fleming" userId="161791bae1afb603" providerId="LiveId" clId="{818A03F1-B42E-CF4C-8398-1345B5E2DE96}" dt="2023-12-03T00:41:09.044" v="97" actId="478"/>
          <ac:spMkLst>
            <pc:docMk/>
            <pc:sldMk cId="3396597235" sldId="634"/>
            <ac:spMk id="2" creationId="{734C9781-5F43-583F-335C-DC18BAC9313E}"/>
          </ac:spMkLst>
        </pc:spChg>
        <pc:spChg chg="del">
          <ac:chgData name="Jim Fleming" userId="161791bae1afb603" providerId="LiveId" clId="{818A03F1-B42E-CF4C-8398-1345B5E2DE96}" dt="2023-12-03T00:41:09.925" v="98" actId="478"/>
          <ac:spMkLst>
            <pc:docMk/>
            <pc:sldMk cId="3396597235" sldId="634"/>
            <ac:spMk id="3" creationId="{838AA48A-B2B0-14BD-B37F-B7161C6F8BAC}"/>
          </ac:spMkLst>
        </pc:spChg>
        <pc:spChg chg="add">
          <ac:chgData name="Jim Fleming" userId="161791bae1afb603" providerId="LiveId" clId="{818A03F1-B42E-CF4C-8398-1345B5E2DE96}" dt="2023-12-03T00:41:36.501" v="100" actId="26606"/>
          <ac:spMkLst>
            <pc:docMk/>
            <pc:sldMk cId="3396597235" sldId="634"/>
            <ac:spMk id="3079" creationId="{42A4FC2C-047E-45A5-965D-8E1E3BF09BC6}"/>
          </ac:spMkLst>
        </pc:spChg>
        <pc:picChg chg="add mod">
          <ac:chgData name="Jim Fleming" userId="161791bae1afb603" providerId="LiveId" clId="{818A03F1-B42E-CF4C-8398-1345B5E2DE96}" dt="2023-12-03T00:41:36.501" v="100" actId="26606"/>
          <ac:picMkLst>
            <pc:docMk/>
            <pc:sldMk cId="3396597235" sldId="634"/>
            <ac:picMk id="3074" creationId="{B363C817-9C09-0CFD-36B1-D84799AF4DD1}"/>
          </ac:picMkLst>
        </pc:picChg>
      </pc:sldChg>
      <pc:sldChg chg="del">
        <pc:chgData name="Jim Fleming" userId="161791bae1afb603" providerId="LiveId" clId="{818A03F1-B42E-CF4C-8398-1345B5E2DE96}" dt="2023-12-03T00:34:54.924" v="9" actId="2696"/>
        <pc:sldMkLst>
          <pc:docMk/>
          <pc:sldMk cId="4110602741" sldId="634"/>
        </pc:sldMkLst>
      </pc:sldChg>
      <pc:sldChg chg="add ord">
        <pc:chgData name="Jim Fleming" userId="161791bae1afb603" providerId="LiveId" clId="{818A03F1-B42E-CF4C-8398-1345B5E2DE96}" dt="2023-12-03T00:42:10.478" v="102" actId="20578"/>
        <pc:sldMkLst>
          <pc:docMk/>
          <pc:sldMk cId="1135494223" sldId="635"/>
        </pc:sldMkLst>
      </pc:sldChg>
      <pc:sldChg chg="del">
        <pc:chgData name="Jim Fleming" userId="161791bae1afb603" providerId="LiveId" clId="{818A03F1-B42E-CF4C-8398-1345B5E2DE96}" dt="2023-12-03T00:34:56.230" v="10" actId="2696"/>
        <pc:sldMkLst>
          <pc:docMk/>
          <pc:sldMk cId="3340674930" sldId="635"/>
        </pc:sldMkLst>
      </pc:sldChg>
      <pc:sldChg chg="del">
        <pc:chgData name="Jim Fleming" userId="161791bae1afb603" providerId="LiveId" clId="{818A03F1-B42E-CF4C-8398-1345B5E2DE96}" dt="2023-12-03T00:34:52.840" v="7" actId="2696"/>
        <pc:sldMkLst>
          <pc:docMk/>
          <pc:sldMk cId="3976078493" sldId="636"/>
        </pc:sldMkLst>
      </pc:sldChg>
      <pc:sldChg chg="add ord">
        <pc:chgData name="Jim Fleming" userId="161791bae1afb603" providerId="LiveId" clId="{818A03F1-B42E-CF4C-8398-1345B5E2DE96}" dt="2023-12-03T00:42:13.742" v="104" actId="20578"/>
        <pc:sldMkLst>
          <pc:docMk/>
          <pc:sldMk cId="4070070019" sldId="636"/>
        </pc:sldMkLst>
      </pc:sldChg>
      <pc:sldChg chg="add ord">
        <pc:chgData name="Jim Fleming" userId="161791bae1afb603" providerId="LiveId" clId="{818A03F1-B42E-CF4C-8398-1345B5E2DE96}" dt="2023-12-03T00:42:17.126" v="106" actId="20578"/>
        <pc:sldMkLst>
          <pc:docMk/>
          <pc:sldMk cId="1513943954" sldId="637"/>
        </pc:sldMkLst>
      </pc:sldChg>
    </pc:docChg>
  </pc:docChgLst>
  <pc:docChgLst>
    <pc:chgData name="Jim Fleming" userId="161791bae1afb603" providerId="LiveId" clId="{D4EF9342-DA26-3C40-BE07-15B9103BF66D}"/>
    <pc:docChg chg="undo custSel addSld modSld sldOrd">
      <pc:chgData name="Jim Fleming" userId="161791bae1afb603" providerId="LiveId" clId="{D4EF9342-DA26-3C40-BE07-15B9103BF66D}" dt="2023-09-16T19:18:08.591" v="139" actId="478"/>
      <pc:docMkLst>
        <pc:docMk/>
      </pc:docMkLst>
      <pc:sldChg chg="mod modShow">
        <pc:chgData name="Jim Fleming" userId="161791bae1afb603" providerId="LiveId" clId="{D4EF9342-DA26-3C40-BE07-15B9103BF66D}" dt="2023-09-16T19:16:12.721" v="78" actId="729"/>
        <pc:sldMkLst>
          <pc:docMk/>
          <pc:sldMk cId="1791236111" sldId="386"/>
        </pc:sldMkLst>
      </pc:sldChg>
      <pc:sldChg chg="mod modShow">
        <pc:chgData name="Jim Fleming" userId="161791bae1afb603" providerId="LiveId" clId="{D4EF9342-DA26-3C40-BE07-15B9103BF66D}" dt="2023-09-16T19:16:12.721" v="78" actId="729"/>
        <pc:sldMkLst>
          <pc:docMk/>
          <pc:sldMk cId="2052419234" sldId="405"/>
        </pc:sldMkLst>
      </pc:sldChg>
      <pc:sldChg chg="mod modShow">
        <pc:chgData name="Jim Fleming" userId="161791bae1afb603" providerId="LiveId" clId="{D4EF9342-DA26-3C40-BE07-15B9103BF66D}" dt="2023-09-16T19:16:12.721" v="78" actId="729"/>
        <pc:sldMkLst>
          <pc:docMk/>
          <pc:sldMk cId="752296095" sldId="433"/>
        </pc:sldMkLst>
      </pc:sldChg>
      <pc:sldChg chg="modSp mod">
        <pc:chgData name="Jim Fleming" userId="161791bae1afb603" providerId="LiveId" clId="{D4EF9342-DA26-3C40-BE07-15B9103BF66D}" dt="2023-09-16T19:11:26.072" v="9" actId="20577"/>
        <pc:sldMkLst>
          <pc:docMk/>
          <pc:sldMk cId="3544828559" sldId="467"/>
        </pc:sldMkLst>
        <pc:spChg chg="mod">
          <ac:chgData name="Jim Fleming" userId="161791bae1afb603" providerId="LiveId" clId="{D4EF9342-DA26-3C40-BE07-15B9103BF66D}" dt="2023-09-16T19:11:26.072" v="9" actId="20577"/>
          <ac:spMkLst>
            <pc:docMk/>
            <pc:sldMk cId="3544828559" sldId="467"/>
            <ac:spMk id="5" creationId="{FDC8D6C2-5F52-D34B-23A0-601FDE73D0F9}"/>
          </ac:spMkLst>
        </pc:spChg>
      </pc:sldChg>
      <pc:sldChg chg="mod modShow">
        <pc:chgData name="Jim Fleming" userId="161791bae1afb603" providerId="LiveId" clId="{D4EF9342-DA26-3C40-BE07-15B9103BF66D}" dt="2023-09-16T19:16:12.721" v="78" actId="729"/>
        <pc:sldMkLst>
          <pc:docMk/>
          <pc:sldMk cId="1195170520" sldId="493"/>
        </pc:sldMkLst>
      </pc:sldChg>
      <pc:sldChg chg="mod modShow">
        <pc:chgData name="Jim Fleming" userId="161791bae1afb603" providerId="LiveId" clId="{D4EF9342-DA26-3C40-BE07-15B9103BF66D}" dt="2023-09-16T19:16:12.721" v="78" actId="729"/>
        <pc:sldMkLst>
          <pc:docMk/>
          <pc:sldMk cId="2765227095" sldId="494"/>
        </pc:sldMkLst>
      </pc:sldChg>
      <pc:sldChg chg="mod modShow">
        <pc:chgData name="Jim Fleming" userId="161791bae1afb603" providerId="LiveId" clId="{D4EF9342-DA26-3C40-BE07-15B9103BF66D}" dt="2023-09-16T19:16:12.721" v="78" actId="729"/>
        <pc:sldMkLst>
          <pc:docMk/>
          <pc:sldMk cId="2960309666" sldId="495"/>
        </pc:sldMkLst>
      </pc:sldChg>
      <pc:sldChg chg="mod modShow">
        <pc:chgData name="Jim Fleming" userId="161791bae1afb603" providerId="LiveId" clId="{D4EF9342-DA26-3C40-BE07-15B9103BF66D}" dt="2023-09-16T19:16:12.721" v="78" actId="729"/>
        <pc:sldMkLst>
          <pc:docMk/>
          <pc:sldMk cId="1695603952" sldId="496"/>
        </pc:sldMkLst>
      </pc:sldChg>
      <pc:sldChg chg="mod modShow">
        <pc:chgData name="Jim Fleming" userId="161791bae1afb603" providerId="LiveId" clId="{D4EF9342-DA26-3C40-BE07-15B9103BF66D}" dt="2023-09-16T19:16:12.721" v="78" actId="729"/>
        <pc:sldMkLst>
          <pc:docMk/>
          <pc:sldMk cId="2176382884" sldId="497"/>
        </pc:sldMkLst>
      </pc:sldChg>
      <pc:sldChg chg="mod modShow">
        <pc:chgData name="Jim Fleming" userId="161791bae1afb603" providerId="LiveId" clId="{D4EF9342-DA26-3C40-BE07-15B9103BF66D}" dt="2023-09-16T19:16:12.721" v="78" actId="729"/>
        <pc:sldMkLst>
          <pc:docMk/>
          <pc:sldMk cId="3431166076" sldId="498"/>
        </pc:sldMkLst>
      </pc:sldChg>
      <pc:sldChg chg="mod modShow">
        <pc:chgData name="Jim Fleming" userId="161791bae1afb603" providerId="LiveId" clId="{D4EF9342-DA26-3C40-BE07-15B9103BF66D}" dt="2023-09-16T19:16:12.721" v="78" actId="729"/>
        <pc:sldMkLst>
          <pc:docMk/>
          <pc:sldMk cId="529554152" sldId="499"/>
        </pc:sldMkLst>
      </pc:sldChg>
      <pc:sldChg chg="mod modShow">
        <pc:chgData name="Jim Fleming" userId="161791bae1afb603" providerId="LiveId" clId="{D4EF9342-DA26-3C40-BE07-15B9103BF66D}" dt="2023-09-16T19:16:12.721" v="78" actId="729"/>
        <pc:sldMkLst>
          <pc:docMk/>
          <pc:sldMk cId="4288472858" sldId="500"/>
        </pc:sldMkLst>
      </pc:sldChg>
      <pc:sldChg chg="mod modShow">
        <pc:chgData name="Jim Fleming" userId="161791bae1afb603" providerId="LiveId" clId="{D4EF9342-DA26-3C40-BE07-15B9103BF66D}" dt="2023-09-16T19:16:12.721" v="78" actId="729"/>
        <pc:sldMkLst>
          <pc:docMk/>
          <pc:sldMk cId="1160219604" sldId="501"/>
        </pc:sldMkLst>
      </pc:sldChg>
      <pc:sldChg chg="mod modShow">
        <pc:chgData name="Jim Fleming" userId="161791bae1afb603" providerId="LiveId" clId="{D4EF9342-DA26-3C40-BE07-15B9103BF66D}" dt="2023-09-16T19:16:12.721" v="78" actId="729"/>
        <pc:sldMkLst>
          <pc:docMk/>
          <pc:sldMk cId="3517844600" sldId="502"/>
        </pc:sldMkLst>
      </pc:sldChg>
      <pc:sldChg chg="mod modShow">
        <pc:chgData name="Jim Fleming" userId="161791bae1afb603" providerId="LiveId" clId="{D4EF9342-DA26-3C40-BE07-15B9103BF66D}" dt="2023-09-16T19:16:12.721" v="78" actId="729"/>
        <pc:sldMkLst>
          <pc:docMk/>
          <pc:sldMk cId="2295729869" sldId="503"/>
        </pc:sldMkLst>
      </pc:sldChg>
      <pc:sldChg chg="modSp mod">
        <pc:chgData name="Jim Fleming" userId="161791bae1afb603" providerId="LiveId" clId="{D4EF9342-DA26-3C40-BE07-15B9103BF66D}" dt="2023-09-16T19:14:37.283" v="76" actId="20577"/>
        <pc:sldMkLst>
          <pc:docMk/>
          <pc:sldMk cId="3278007702" sldId="505"/>
        </pc:sldMkLst>
        <pc:spChg chg="mod">
          <ac:chgData name="Jim Fleming" userId="161791bae1afb603" providerId="LiveId" clId="{D4EF9342-DA26-3C40-BE07-15B9103BF66D}" dt="2023-09-16T19:14:37.283" v="76" actId="20577"/>
          <ac:spMkLst>
            <pc:docMk/>
            <pc:sldMk cId="3278007702" sldId="505"/>
            <ac:spMk id="5" creationId="{FDC8D6C2-5F52-D34B-23A0-601FDE73D0F9}"/>
          </ac:spMkLst>
        </pc:spChg>
      </pc:sldChg>
      <pc:sldChg chg="modSp add mod ord modShow">
        <pc:chgData name="Jim Fleming" userId="161791bae1afb603" providerId="LiveId" clId="{D4EF9342-DA26-3C40-BE07-15B9103BF66D}" dt="2023-09-16T19:16:51.023" v="85" actId="20577"/>
        <pc:sldMkLst>
          <pc:docMk/>
          <pc:sldMk cId="2366899281" sldId="507"/>
        </pc:sldMkLst>
        <pc:spChg chg="mod">
          <ac:chgData name="Jim Fleming" userId="161791bae1afb603" providerId="LiveId" clId="{D4EF9342-DA26-3C40-BE07-15B9103BF66D}" dt="2023-09-16T19:16:51.023" v="85" actId="20577"/>
          <ac:spMkLst>
            <pc:docMk/>
            <pc:sldMk cId="2366899281" sldId="507"/>
            <ac:spMk id="14" creationId="{5F776F3F-31E1-B7AA-5D11-1AB1A9490BFE}"/>
          </ac:spMkLst>
        </pc:spChg>
      </pc:sldChg>
      <pc:sldChg chg="modSp add mod ord replId modShow">
        <pc:chgData name="Jim Fleming" userId="161791bae1afb603" providerId="LiveId" clId="{D4EF9342-DA26-3C40-BE07-15B9103BF66D}" dt="2023-09-16T19:16:53.747" v="88" actId="20577"/>
        <pc:sldMkLst>
          <pc:docMk/>
          <pc:sldMk cId="3822023154" sldId="508"/>
        </pc:sldMkLst>
        <pc:spChg chg="mod">
          <ac:chgData name="Jim Fleming" userId="161791bae1afb603" providerId="LiveId" clId="{D4EF9342-DA26-3C40-BE07-15B9103BF66D}" dt="2023-09-16T19:16:53.747" v="88" actId="20577"/>
          <ac:spMkLst>
            <pc:docMk/>
            <pc:sldMk cId="3822023154" sldId="508"/>
            <ac:spMk id="14" creationId="{5F776F3F-31E1-B7AA-5D11-1AB1A9490BFE}"/>
          </ac:spMkLst>
        </pc:spChg>
      </pc:sldChg>
      <pc:sldChg chg="modSp add mod ord replId modShow">
        <pc:chgData name="Jim Fleming" userId="161791bae1afb603" providerId="LiveId" clId="{D4EF9342-DA26-3C40-BE07-15B9103BF66D}" dt="2023-09-16T19:16:56.309" v="91" actId="20577"/>
        <pc:sldMkLst>
          <pc:docMk/>
          <pc:sldMk cId="776758582" sldId="509"/>
        </pc:sldMkLst>
        <pc:spChg chg="mod">
          <ac:chgData name="Jim Fleming" userId="161791bae1afb603" providerId="LiveId" clId="{D4EF9342-DA26-3C40-BE07-15B9103BF66D}" dt="2023-09-16T19:16:56.309" v="91" actId="20577"/>
          <ac:spMkLst>
            <pc:docMk/>
            <pc:sldMk cId="776758582" sldId="509"/>
            <ac:spMk id="14" creationId="{5F776F3F-31E1-B7AA-5D11-1AB1A9490BFE}"/>
          </ac:spMkLst>
        </pc:spChg>
      </pc:sldChg>
      <pc:sldChg chg="modSp add mod ord replId modShow">
        <pc:chgData name="Jim Fleming" userId="161791bae1afb603" providerId="LiveId" clId="{D4EF9342-DA26-3C40-BE07-15B9103BF66D}" dt="2023-09-16T19:16:58.367" v="94" actId="20577"/>
        <pc:sldMkLst>
          <pc:docMk/>
          <pc:sldMk cId="2480028980" sldId="510"/>
        </pc:sldMkLst>
        <pc:spChg chg="mod">
          <ac:chgData name="Jim Fleming" userId="161791bae1afb603" providerId="LiveId" clId="{D4EF9342-DA26-3C40-BE07-15B9103BF66D}" dt="2023-09-16T19:16:58.367" v="94" actId="20577"/>
          <ac:spMkLst>
            <pc:docMk/>
            <pc:sldMk cId="2480028980" sldId="510"/>
            <ac:spMk id="14" creationId="{5F776F3F-31E1-B7AA-5D11-1AB1A9490BFE}"/>
          </ac:spMkLst>
        </pc:spChg>
      </pc:sldChg>
      <pc:sldChg chg="modSp add mod ord replId modShow">
        <pc:chgData name="Jim Fleming" userId="161791bae1afb603" providerId="LiveId" clId="{D4EF9342-DA26-3C40-BE07-15B9103BF66D}" dt="2023-09-16T19:17:02.998" v="97" actId="20577"/>
        <pc:sldMkLst>
          <pc:docMk/>
          <pc:sldMk cId="2015059262" sldId="511"/>
        </pc:sldMkLst>
        <pc:spChg chg="mod">
          <ac:chgData name="Jim Fleming" userId="161791bae1afb603" providerId="LiveId" clId="{D4EF9342-DA26-3C40-BE07-15B9103BF66D}" dt="2023-09-16T19:17:02.998" v="97" actId="20577"/>
          <ac:spMkLst>
            <pc:docMk/>
            <pc:sldMk cId="2015059262" sldId="511"/>
            <ac:spMk id="14" creationId="{5F776F3F-31E1-B7AA-5D11-1AB1A9490BFE}"/>
          </ac:spMkLst>
        </pc:spChg>
      </pc:sldChg>
      <pc:sldChg chg="modSp add mod ord replId modShow">
        <pc:chgData name="Jim Fleming" userId="161791bae1afb603" providerId="LiveId" clId="{D4EF9342-DA26-3C40-BE07-15B9103BF66D}" dt="2023-09-16T19:17:04.615" v="100" actId="20577"/>
        <pc:sldMkLst>
          <pc:docMk/>
          <pc:sldMk cId="2523544403" sldId="512"/>
        </pc:sldMkLst>
        <pc:spChg chg="mod">
          <ac:chgData name="Jim Fleming" userId="161791bae1afb603" providerId="LiveId" clId="{D4EF9342-DA26-3C40-BE07-15B9103BF66D}" dt="2023-09-16T19:17:04.615" v="100" actId="20577"/>
          <ac:spMkLst>
            <pc:docMk/>
            <pc:sldMk cId="2523544403" sldId="512"/>
            <ac:spMk id="14" creationId="{5F776F3F-31E1-B7AA-5D11-1AB1A9490BFE}"/>
          </ac:spMkLst>
        </pc:spChg>
      </pc:sldChg>
      <pc:sldChg chg="modSp add mod ord replId modShow">
        <pc:chgData name="Jim Fleming" userId="161791bae1afb603" providerId="LiveId" clId="{D4EF9342-DA26-3C40-BE07-15B9103BF66D}" dt="2023-09-16T19:17:09.088" v="105" actId="20577"/>
        <pc:sldMkLst>
          <pc:docMk/>
          <pc:sldMk cId="3259361179" sldId="513"/>
        </pc:sldMkLst>
        <pc:spChg chg="mod">
          <ac:chgData name="Jim Fleming" userId="161791bae1afb603" providerId="LiveId" clId="{D4EF9342-DA26-3C40-BE07-15B9103BF66D}" dt="2023-09-16T19:17:09.088" v="105" actId="20577"/>
          <ac:spMkLst>
            <pc:docMk/>
            <pc:sldMk cId="3259361179" sldId="513"/>
            <ac:spMk id="14" creationId="{5F776F3F-31E1-B7AA-5D11-1AB1A9490BFE}"/>
          </ac:spMkLst>
        </pc:spChg>
      </pc:sldChg>
      <pc:sldChg chg="modSp add mod ord replId modShow">
        <pc:chgData name="Jim Fleming" userId="161791bae1afb603" providerId="LiveId" clId="{D4EF9342-DA26-3C40-BE07-15B9103BF66D}" dt="2023-09-16T19:17:10.705" v="108" actId="20577"/>
        <pc:sldMkLst>
          <pc:docMk/>
          <pc:sldMk cId="2095693394" sldId="514"/>
        </pc:sldMkLst>
        <pc:spChg chg="mod">
          <ac:chgData name="Jim Fleming" userId="161791bae1afb603" providerId="LiveId" clId="{D4EF9342-DA26-3C40-BE07-15B9103BF66D}" dt="2023-09-16T19:17:10.705" v="108" actId="20577"/>
          <ac:spMkLst>
            <pc:docMk/>
            <pc:sldMk cId="2095693394" sldId="514"/>
            <ac:spMk id="14" creationId="{5F776F3F-31E1-B7AA-5D11-1AB1A9490BFE}"/>
          </ac:spMkLst>
        </pc:spChg>
      </pc:sldChg>
      <pc:sldChg chg="modSp add mod ord replId modShow">
        <pc:chgData name="Jim Fleming" userId="161791bae1afb603" providerId="LiveId" clId="{D4EF9342-DA26-3C40-BE07-15B9103BF66D}" dt="2023-09-16T19:17:12.192" v="111" actId="20577"/>
        <pc:sldMkLst>
          <pc:docMk/>
          <pc:sldMk cId="2206136913" sldId="515"/>
        </pc:sldMkLst>
        <pc:spChg chg="mod">
          <ac:chgData name="Jim Fleming" userId="161791bae1afb603" providerId="LiveId" clId="{D4EF9342-DA26-3C40-BE07-15B9103BF66D}" dt="2023-09-16T19:17:12.192" v="111" actId="20577"/>
          <ac:spMkLst>
            <pc:docMk/>
            <pc:sldMk cId="2206136913" sldId="515"/>
            <ac:spMk id="14" creationId="{5F776F3F-31E1-B7AA-5D11-1AB1A9490BFE}"/>
          </ac:spMkLst>
        </pc:spChg>
      </pc:sldChg>
      <pc:sldChg chg="modSp add mod ord replId modShow">
        <pc:chgData name="Jim Fleming" userId="161791bae1afb603" providerId="LiveId" clId="{D4EF9342-DA26-3C40-BE07-15B9103BF66D}" dt="2023-09-16T19:17:13.783" v="114" actId="20577"/>
        <pc:sldMkLst>
          <pc:docMk/>
          <pc:sldMk cId="1085568665" sldId="516"/>
        </pc:sldMkLst>
        <pc:spChg chg="mod">
          <ac:chgData name="Jim Fleming" userId="161791bae1afb603" providerId="LiveId" clId="{D4EF9342-DA26-3C40-BE07-15B9103BF66D}" dt="2023-09-16T19:17:13.783" v="114" actId="20577"/>
          <ac:spMkLst>
            <pc:docMk/>
            <pc:sldMk cId="1085568665" sldId="516"/>
            <ac:spMk id="14" creationId="{5F776F3F-31E1-B7AA-5D11-1AB1A9490BFE}"/>
          </ac:spMkLst>
        </pc:spChg>
      </pc:sldChg>
      <pc:sldChg chg="modSp add mod ord replId modShow">
        <pc:chgData name="Jim Fleming" userId="161791bae1afb603" providerId="LiveId" clId="{D4EF9342-DA26-3C40-BE07-15B9103BF66D}" dt="2023-09-16T19:17:15.624" v="117" actId="20577"/>
        <pc:sldMkLst>
          <pc:docMk/>
          <pc:sldMk cId="91161826" sldId="517"/>
        </pc:sldMkLst>
        <pc:spChg chg="mod">
          <ac:chgData name="Jim Fleming" userId="161791bae1afb603" providerId="LiveId" clId="{D4EF9342-DA26-3C40-BE07-15B9103BF66D}" dt="2023-09-16T19:17:15.624" v="117" actId="20577"/>
          <ac:spMkLst>
            <pc:docMk/>
            <pc:sldMk cId="91161826" sldId="517"/>
            <ac:spMk id="3" creationId="{7AB4CD8A-D6E1-E979-8AB5-FC6B8EEB6AD5}"/>
          </ac:spMkLst>
        </pc:spChg>
      </pc:sldChg>
      <pc:sldChg chg="modSp add mod ord replId modShow">
        <pc:chgData name="Jim Fleming" userId="161791bae1afb603" providerId="LiveId" clId="{D4EF9342-DA26-3C40-BE07-15B9103BF66D}" dt="2023-09-16T19:17:17.387" v="120" actId="20577"/>
        <pc:sldMkLst>
          <pc:docMk/>
          <pc:sldMk cId="2845338957" sldId="518"/>
        </pc:sldMkLst>
        <pc:spChg chg="mod">
          <ac:chgData name="Jim Fleming" userId="161791bae1afb603" providerId="LiveId" clId="{D4EF9342-DA26-3C40-BE07-15B9103BF66D}" dt="2023-09-16T19:17:17.387" v="120" actId="20577"/>
          <ac:spMkLst>
            <pc:docMk/>
            <pc:sldMk cId="2845338957" sldId="518"/>
            <ac:spMk id="14" creationId="{5F776F3F-31E1-B7AA-5D11-1AB1A9490BFE}"/>
          </ac:spMkLst>
        </pc:spChg>
      </pc:sldChg>
      <pc:sldChg chg="modSp add mod ord replId modShow">
        <pc:chgData name="Jim Fleming" userId="161791bae1afb603" providerId="LiveId" clId="{D4EF9342-DA26-3C40-BE07-15B9103BF66D}" dt="2023-09-16T19:17:18.919" v="123" actId="20577"/>
        <pc:sldMkLst>
          <pc:docMk/>
          <pc:sldMk cId="2438835787" sldId="519"/>
        </pc:sldMkLst>
        <pc:spChg chg="mod">
          <ac:chgData name="Jim Fleming" userId="161791bae1afb603" providerId="LiveId" clId="{D4EF9342-DA26-3C40-BE07-15B9103BF66D}" dt="2023-09-16T19:17:18.919" v="123" actId="20577"/>
          <ac:spMkLst>
            <pc:docMk/>
            <pc:sldMk cId="2438835787" sldId="519"/>
            <ac:spMk id="6" creationId="{D7C5DCB2-FE9C-D43A-BFA6-2251DABF1E0D}"/>
          </ac:spMkLst>
        </pc:spChg>
      </pc:sldChg>
      <pc:sldChg chg="modSp add mod ord replId modShow">
        <pc:chgData name="Jim Fleming" userId="161791bae1afb603" providerId="LiveId" clId="{D4EF9342-DA26-3C40-BE07-15B9103BF66D}" dt="2023-09-16T19:17:20.611" v="126" actId="20577"/>
        <pc:sldMkLst>
          <pc:docMk/>
          <pc:sldMk cId="1179214698" sldId="520"/>
        </pc:sldMkLst>
        <pc:spChg chg="mod">
          <ac:chgData name="Jim Fleming" userId="161791bae1afb603" providerId="LiveId" clId="{D4EF9342-DA26-3C40-BE07-15B9103BF66D}" dt="2023-09-16T19:17:20.611" v="126" actId="20577"/>
          <ac:spMkLst>
            <pc:docMk/>
            <pc:sldMk cId="1179214698" sldId="520"/>
            <ac:spMk id="14" creationId="{5F776F3F-31E1-B7AA-5D11-1AB1A9490BFE}"/>
          </ac:spMkLst>
        </pc:spChg>
      </pc:sldChg>
      <pc:sldChg chg="addSp delSp modSp add mod">
        <pc:chgData name="Jim Fleming" userId="161791bae1afb603" providerId="LiveId" clId="{D4EF9342-DA26-3C40-BE07-15B9103BF66D}" dt="2023-09-16T19:18:08.591" v="139" actId="478"/>
        <pc:sldMkLst>
          <pc:docMk/>
          <pc:sldMk cId="585080306" sldId="521"/>
        </pc:sldMkLst>
        <pc:spChg chg="mod">
          <ac:chgData name="Jim Fleming" userId="161791bae1afb603" providerId="LiveId" clId="{D4EF9342-DA26-3C40-BE07-15B9103BF66D}" dt="2023-09-16T19:18:05.689" v="137" actId="20577"/>
          <ac:spMkLst>
            <pc:docMk/>
            <pc:sldMk cId="585080306" sldId="521"/>
            <ac:spMk id="2" creationId="{1AC8C507-C381-A7EC-84C3-B88443D1F57A}"/>
          </ac:spMkLst>
        </pc:spChg>
        <pc:spChg chg="add del mod">
          <ac:chgData name="Jim Fleming" userId="161791bae1afb603" providerId="LiveId" clId="{D4EF9342-DA26-3C40-BE07-15B9103BF66D}" dt="2023-09-16T19:18:08.591" v="139" actId="478"/>
          <ac:spMkLst>
            <pc:docMk/>
            <pc:sldMk cId="585080306" sldId="521"/>
            <ac:spMk id="4" creationId="{C9904FED-1D5A-2C69-86E1-D6D718065D5D}"/>
          </ac:spMkLst>
        </pc:spChg>
        <pc:spChg chg="del">
          <ac:chgData name="Jim Fleming" userId="161791bae1afb603" providerId="LiveId" clId="{D4EF9342-DA26-3C40-BE07-15B9103BF66D}" dt="2023-09-16T19:18:07.825" v="138" actId="478"/>
          <ac:spMkLst>
            <pc:docMk/>
            <pc:sldMk cId="585080306" sldId="521"/>
            <ac:spMk id="5" creationId="{FDC8D6C2-5F52-D34B-23A0-601FDE73D0F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A136A3-B1EC-D847-8D23-8CE7048CD151}" type="doc">
      <dgm:prSet loTypeId="urn:microsoft.com/office/officeart/2005/8/layout/pyramid1" loCatId="" qsTypeId="urn:microsoft.com/office/officeart/2005/8/quickstyle/simple4" qsCatId="simple" csTypeId="urn:microsoft.com/office/officeart/2005/8/colors/accent1_5" csCatId="accent1" phldr="1"/>
      <dgm:spPr/>
    </dgm:pt>
    <dgm:pt modelId="{6155F88C-A79D-2042-A356-0747A6B6F46B}">
      <dgm:prSet phldrT="[Text]" custT="1"/>
      <dgm:spPr/>
      <dgm:t>
        <a:bodyPr/>
        <a:lstStyle/>
        <a:p>
          <a:endParaRPr lang="en-US" sz="1400" dirty="0">
            <a:latin typeface="Lao UI" charset="0"/>
            <a:ea typeface="Lao UI" charset="0"/>
            <a:cs typeface="Lao UI" charset="0"/>
          </a:endParaRPr>
        </a:p>
      </dgm:t>
    </dgm:pt>
    <dgm:pt modelId="{3F357BE3-06F4-7445-9950-E5E17C898B3C}" type="parTrans" cxnId="{F56F0CE8-2004-B140-8F61-2343E41E2666}">
      <dgm:prSet/>
      <dgm:spPr/>
      <dgm:t>
        <a:bodyPr/>
        <a:lstStyle/>
        <a:p>
          <a:endParaRPr lang="en-US" sz="1400">
            <a:latin typeface="Lao UI" charset="0"/>
            <a:ea typeface="Lao UI" charset="0"/>
            <a:cs typeface="Lao UI" charset="0"/>
          </a:endParaRPr>
        </a:p>
      </dgm:t>
    </dgm:pt>
    <dgm:pt modelId="{8386F390-778B-F14E-938D-9D364470762A}" type="sibTrans" cxnId="{F56F0CE8-2004-B140-8F61-2343E41E2666}">
      <dgm:prSet/>
      <dgm:spPr/>
      <dgm:t>
        <a:bodyPr/>
        <a:lstStyle/>
        <a:p>
          <a:endParaRPr lang="en-US" sz="1400">
            <a:latin typeface="Lao UI" charset="0"/>
            <a:ea typeface="Lao UI" charset="0"/>
            <a:cs typeface="Lao UI" charset="0"/>
          </a:endParaRPr>
        </a:p>
      </dgm:t>
    </dgm:pt>
    <dgm:pt modelId="{335AE0A8-10D0-5849-BB13-C478F066CE19}">
      <dgm:prSet phldrT="[Text]" custT="1"/>
      <dgm:spPr/>
      <dgm:t>
        <a:bodyPr/>
        <a:lstStyle/>
        <a:p>
          <a:endParaRPr lang="en-US" sz="1400" dirty="0">
            <a:latin typeface="Lao UI" charset="0"/>
            <a:ea typeface="Lao UI" charset="0"/>
            <a:cs typeface="Lao UI" charset="0"/>
          </a:endParaRPr>
        </a:p>
      </dgm:t>
    </dgm:pt>
    <dgm:pt modelId="{87DBF97E-8B15-C54E-9D29-C2D1F0E3107A}" type="parTrans" cxnId="{CC25D7EA-7BF4-0042-97E9-1DCA3697D6DC}">
      <dgm:prSet/>
      <dgm:spPr/>
      <dgm:t>
        <a:bodyPr/>
        <a:lstStyle/>
        <a:p>
          <a:endParaRPr lang="en-US" sz="1400">
            <a:latin typeface="Lao UI" charset="0"/>
            <a:ea typeface="Lao UI" charset="0"/>
            <a:cs typeface="Lao UI" charset="0"/>
          </a:endParaRPr>
        </a:p>
      </dgm:t>
    </dgm:pt>
    <dgm:pt modelId="{69389A08-AD06-3043-8FD7-83EC76E2B30A}" type="sibTrans" cxnId="{CC25D7EA-7BF4-0042-97E9-1DCA3697D6DC}">
      <dgm:prSet/>
      <dgm:spPr/>
      <dgm:t>
        <a:bodyPr/>
        <a:lstStyle/>
        <a:p>
          <a:endParaRPr lang="en-US" sz="1400">
            <a:latin typeface="Lao UI" charset="0"/>
            <a:ea typeface="Lao UI" charset="0"/>
            <a:cs typeface="Lao UI" charset="0"/>
          </a:endParaRPr>
        </a:p>
      </dgm:t>
    </dgm:pt>
    <dgm:pt modelId="{2E27939E-BD67-B243-B1F9-684DFA024AD8}">
      <dgm:prSet phldrT="[Text]" custT="1"/>
      <dgm:spPr/>
      <dgm:t>
        <a:bodyPr/>
        <a:lstStyle/>
        <a:p>
          <a:endParaRPr lang="en-US" sz="1400" dirty="0">
            <a:latin typeface="Lao UI" charset="0"/>
            <a:ea typeface="Lao UI" charset="0"/>
            <a:cs typeface="Lao UI" charset="0"/>
          </a:endParaRPr>
        </a:p>
      </dgm:t>
    </dgm:pt>
    <dgm:pt modelId="{6FEC5F58-12D3-6445-9A98-7FA17824B10B}" type="parTrans" cxnId="{07DF8535-CEBA-B049-A48D-DFC438C17770}">
      <dgm:prSet/>
      <dgm:spPr/>
      <dgm:t>
        <a:bodyPr/>
        <a:lstStyle/>
        <a:p>
          <a:endParaRPr lang="en-US" sz="1400">
            <a:latin typeface="Lao UI" charset="0"/>
            <a:ea typeface="Lao UI" charset="0"/>
            <a:cs typeface="Lao UI" charset="0"/>
          </a:endParaRPr>
        </a:p>
      </dgm:t>
    </dgm:pt>
    <dgm:pt modelId="{89CD3580-5FC3-EA40-8350-A482A178B72B}" type="sibTrans" cxnId="{07DF8535-CEBA-B049-A48D-DFC438C17770}">
      <dgm:prSet/>
      <dgm:spPr/>
      <dgm:t>
        <a:bodyPr/>
        <a:lstStyle/>
        <a:p>
          <a:endParaRPr lang="en-US" sz="1400">
            <a:latin typeface="Lao UI" charset="0"/>
            <a:ea typeface="Lao UI" charset="0"/>
            <a:cs typeface="Lao UI" charset="0"/>
          </a:endParaRPr>
        </a:p>
      </dgm:t>
    </dgm:pt>
    <dgm:pt modelId="{685D427B-235D-F245-900C-71BD9546BC12}">
      <dgm:prSet phldrT="[Text]" custT="1"/>
      <dgm:spPr/>
      <dgm:t>
        <a:bodyPr/>
        <a:lstStyle/>
        <a:p>
          <a:endParaRPr lang="en-US" sz="1400" dirty="0">
            <a:latin typeface="Lao UI" charset="0"/>
            <a:ea typeface="Lao UI" charset="0"/>
            <a:cs typeface="Lao UI" charset="0"/>
          </a:endParaRPr>
        </a:p>
      </dgm:t>
    </dgm:pt>
    <dgm:pt modelId="{BB42B65A-A2DD-C244-AA71-CD07CF885E43}" type="parTrans" cxnId="{E5380778-0D17-324E-97A2-49414192D12D}">
      <dgm:prSet/>
      <dgm:spPr/>
      <dgm:t>
        <a:bodyPr/>
        <a:lstStyle/>
        <a:p>
          <a:endParaRPr lang="en-US" sz="1400">
            <a:latin typeface="Lao UI" charset="0"/>
            <a:ea typeface="Lao UI" charset="0"/>
            <a:cs typeface="Lao UI" charset="0"/>
          </a:endParaRPr>
        </a:p>
      </dgm:t>
    </dgm:pt>
    <dgm:pt modelId="{AF7D2622-33DA-254F-9091-9C8153637632}" type="sibTrans" cxnId="{E5380778-0D17-324E-97A2-49414192D12D}">
      <dgm:prSet/>
      <dgm:spPr/>
      <dgm:t>
        <a:bodyPr/>
        <a:lstStyle/>
        <a:p>
          <a:endParaRPr lang="en-US" sz="1400">
            <a:latin typeface="Lao UI" charset="0"/>
            <a:ea typeface="Lao UI" charset="0"/>
            <a:cs typeface="Lao UI" charset="0"/>
          </a:endParaRPr>
        </a:p>
      </dgm:t>
    </dgm:pt>
    <dgm:pt modelId="{2CD4DE45-71A0-464B-BF1D-90CA0862DD43}">
      <dgm:prSet phldrT="[Text]" custT="1"/>
      <dgm:spPr/>
      <dgm:t>
        <a:bodyPr/>
        <a:lstStyle/>
        <a:p>
          <a:endParaRPr lang="en-US" sz="1400" dirty="0">
            <a:latin typeface="Lao UI" charset="0"/>
            <a:ea typeface="Lao UI" charset="0"/>
            <a:cs typeface="Lao UI" charset="0"/>
          </a:endParaRPr>
        </a:p>
      </dgm:t>
    </dgm:pt>
    <dgm:pt modelId="{C363BC73-0BF6-864B-BBAE-44FF279CE947}" type="parTrans" cxnId="{B7D0C5A5-AD93-D841-AA0B-F19F4277FF4D}">
      <dgm:prSet/>
      <dgm:spPr/>
      <dgm:t>
        <a:bodyPr/>
        <a:lstStyle/>
        <a:p>
          <a:endParaRPr lang="en-US" sz="1400">
            <a:latin typeface="Lao UI" charset="0"/>
            <a:ea typeface="Lao UI" charset="0"/>
            <a:cs typeface="Lao UI" charset="0"/>
          </a:endParaRPr>
        </a:p>
      </dgm:t>
    </dgm:pt>
    <dgm:pt modelId="{B0A79F47-952D-5D43-9DC6-BDB33430F92B}" type="sibTrans" cxnId="{B7D0C5A5-AD93-D841-AA0B-F19F4277FF4D}">
      <dgm:prSet/>
      <dgm:spPr/>
      <dgm:t>
        <a:bodyPr/>
        <a:lstStyle/>
        <a:p>
          <a:endParaRPr lang="en-US" sz="1400">
            <a:latin typeface="Lao UI" charset="0"/>
            <a:ea typeface="Lao UI" charset="0"/>
            <a:cs typeface="Lao UI" charset="0"/>
          </a:endParaRPr>
        </a:p>
      </dgm:t>
    </dgm:pt>
    <dgm:pt modelId="{61602FB1-3D4F-4E4B-8D92-5F5E26170FFD}">
      <dgm:prSet phldrT="[Text]" custT="1"/>
      <dgm:spPr/>
      <dgm:t>
        <a:bodyPr/>
        <a:lstStyle/>
        <a:p>
          <a:endParaRPr lang="en-US" sz="1400" dirty="0">
            <a:latin typeface="Lao UI" charset="0"/>
            <a:ea typeface="Lao UI" charset="0"/>
            <a:cs typeface="Lao UI" charset="0"/>
          </a:endParaRPr>
        </a:p>
      </dgm:t>
    </dgm:pt>
    <dgm:pt modelId="{7F1D44E0-1092-FE48-88DF-534FDC8BE179}" type="parTrans" cxnId="{1095A1FF-AE5A-0149-975A-03216F1CC251}">
      <dgm:prSet/>
      <dgm:spPr/>
      <dgm:t>
        <a:bodyPr/>
        <a:lstStyle/>
        <a:p>
          <a:endParaRPr lang="en-US" sz="1400">
            <a:latin typeface="Lao UI" charset="0"/>
            <a:ea typeface="Lao UI" charset="0"/>
            <a:cs typeface="Lao UI" charset="0"/>
          </a:endParaRPr>
        </a:p>
      </dgm:t>
    </dgm:pt>
    <dgm:pt modelId="{843AB65B-EC26-5449-89E3-5EB809E718B0}" type="sibTrans" cxnId="{1095A1FF-AE5A-0149-975A-03216F1CC251}">
      <dgm:prSet/>
      <dgm:spPr/>
      <dgm:t>
        <a:bodyPr/>
        <a:lstStyle/>
        <a:p>
          <a:endParaRPr lang="en-US" sz="1400">
            <a:latin typeface="Lao UI" charset="0"/>
            <a:ea typeface="Lao UI" charset="0"/>
            <a:cs typeface="Lao UI" charset="0"/>
          </a:endParaRPr>
        </a:p>
      </dgm:t>
    </dgm:pt>
    <dgm:pt modelId="{DD614D92-F6D0-6F46-A849-A9152D20B09C}" type="pres">
      <dgm:prSet presAssocID="{A0A136A3-B1EC-D847-8D23-8CE7048CD151}" presName="Name0" presStyleCnt="0">
        <dgm:presLayoutVars>
          <dgm:dir/>
          <dgm:animLvl val="lvl"/>
          <dgm:resizeHandles val="exact"/>
        </dgm:presLayoutVars>
      </dgm:prSet>
      <dgm:spPr/>
    </dgm:pt>
    <dgm:pt modelId="{A9ED0B99-FFB0-BD4A-A96D-117F5C8E183D}" type="pres">
      <dgm:prSet presAssocID="{6155F88C-A79D-2042-A356-0747A6B6F46B}" presName="Name8" presStyleCnt="0"/>
      <dgm:spPr/>
    </dgm:pt>
    <dgm:pt modelId="{AE731421-33C5-EB41-9034-F620F0C4750B}" type="pres">
      <dgm:prSet presAssocID="{6155F88C-A79D-2042-A356-0747A6B6F46B}" presName="level" presStyleLbl="node1" presStyleIdx="0" presStyleCnt="6">
        <dgm:presLayoutVars>
          <dgm:chMax val="1"/>
          <dgm:bulletEnabled val="1"/>
        </dgm:presLayoutVars>
      </dgm:prSet>
      <dgm:spPr/>
    </dgm:pt>
    <dgm:pt modelId="{A989350A-3D24-DB48-85CB-0E423401F7A3}" type="pres">
      <dgm:prSet presAssocID="{6155F88C-A79D-2042-A356-0747A6B6F46B}" presName="levelTx" presStyleLbl="revTx" presStyleIdx="0" presStyleCnt="0">
        <dgm:presLayoutVars>
          <dgm:chMax val="1"/>
          <dgm:bulletEnabled val="1"/>
        </dgm:presLayoutVars>
      </dgm:prSet>
      <dgm:spPr/>
    </dgm:pt>
    <dgm:pt modelId="{3095D5C5-FE43-8749-BC9E-706127899B35}" type="pres">
      <dgm:prSet presAssocID="{2E27939E-BD67-B243-B1F9-684DFA024AD8}" presName="Name8" presStyleCnt="0"/>
      <dgm:spPr/>
    </dgm:pt>
    <dgm:pt modelId="{9176A86D-CFAA-4146-8D4F-9B356E4C159D}" type="pres">
      <dgm:prSet presAssocID="{2E27939E-BD67-B243-B1F9-684DFA024AD8}" presName="level" presStyleLbl="node1" presStyleIdx="1" presStyleCnt="6">
        <dgm:presLayoutVars>
          <dgm:chMax val="1"/>
          <dgm:bulletEnabled val="1"/>
        </dgm:presLayoutVars>
      </dgm:prSet>
      <dgm:spPr/>
    </dgm:pt>
    <dgm:pt modelId="{B2D5CA12-8B80-9A4F-A163-43926DEAADFD}" type="pres">
      <dgm:prSet presAssocID="{2E27939E-BD67-B243-B1F9-684DFA024AD8}" presName="levelTx" presStyleLbl="revTx" presStyleIdx="0" presStyleCnt="0">
        <dgm:presLayoutVars>
          <dgm:chMax val="1"/>
          <dgm:bulletEnabled val="1"/>
        </dgm:presLayoutVars>
      </dgm:prSet>
      <dgm:spPr/>
    </dgm:pt>
    <dgm:pt modelId="{5AC7A9D0-034D-7F4C-B1F7-E83F413C857F}" type="pres">
      <dgm:prSet presAssocID="{685D427B-235D-F245-900C-71BD9546BC12}" presName="Name8" presStyleCnt="0"/>
      <dgm:spPr/>
    </dgm:pt>
    <dgm:pt modelId="{CCF9DD3E-8A5A-9848-ABC1-1245A872746A}" type="pres">
      <dgm:prSet presAssocID="{685D427B-235D-F245-900C-71BD9546BC12}" presName="level" presStyleLbl="node1" presStyleIdx="2" presStyleCnt="6">
        <dgm:presLayoutVars>
          <dgm:chMax val="1"/>
          <dgm:bulletEnabled val="1"/>
        </dgm:presLayoutVars>
      </dgm:prSet>
      <dgm:spPr/>
    </dgm:pt>
    <dgm:pt modelId="{1B42B0DF-026A-564C-AA8B-C04F85A59B51}" type="pres">
      <dgm:prSet presAssocID="{685D427B-235D-F245-900C-71BD9546BC12}" presName="levelTx" presStyleLbl="revTx" presStyleIdx="0" presStyleCnt="0">
        <dgm:presLayoutVars>
          <dgm:chMax val="1"/>
          <dgm:bulletEnabled val="1"/>
        </dgm:presLayoutVars>
      </dgm:prSet>
      <dgm:spPr/>
    </dgm:pt>
    <dgm:pt modelId="{C588469D-33C8-924D-B96F-638028EB4764}" type="pres">
      <dgm:prSet presAssocID="{61602FB1-3D4F-4E4B-8D92-5F5E26170FFD}" presName="Name8" presStyleCnt="0"/>
      <dgm:spPr/>
    </dgm:pt>
    <dgm:pt modelId="{4694A103-87BB-F54E-A583-4DFF1F2C123A}" type="pres">
      <dgm:prSet presAssocID="{61602FB1-3D4F-4E4B-8D92-5F5E26170FFD}" presName="level" presStyleLbl="node1" presStyleIdx="3" presStyleCnt="6">
        <dgm:presLayoutVars>
          <dgm:chMax val="1"/>
          <dgm:bulletEnabled val="1"/>
        </dgm:presLayoutVars>
      </dgm:prSet>
      <dgm:spPr/>
    </dgm:pt>
    <dgm:pt modelId="{33B43856-8A62-4E42-8014-0D4FE00D0097}" type="pres">
      <dgm:prSet presAssocID="{61602FB1-3D4F-4E4B-8D92-5F5E26170FFD}" presName="levelTx" presStyleLbl="revTx" presStyleIdx="0" presStyleCnt="0">
        <dgm:presLayoutVars>
          <dgm:chMax val="1"/>
          <dgm:bulletEnabled val="1"/>
        </dgm:presLayoutVars>
      </dgm:prSet>
      <dgm:spPr/>
    </dgm:pt>
    <dgm:pt modelId="{DBF38D3A-F7C1-044F-97C2-79F8D5E57406}" type="pres">
      <dgm:prSet presAssocID="{2CD4DE45-71A0-464B-BF1D-90CA0862DD43}" presName="Name8" presStyleCnt="0"/>
      <dgm:spPr/>
    </dgm:pt>
    <dgm:pt modelId="{F633A9FD-A081-2D4E-93C6-07A0D4AC4D2C}" type="pres">
      <dgm:prSet presAssocID="{2CD4DE45-71A0-464B-BF1D-90CA0862DD43}" presName="level" presStyleLbl="node1" presStyleIdx="4" presStyleCnt="6">
        <dgm:presLayoutVars>
          <dgm:chMax val="1"/>
          <dgm:bulletEnabled val="1"/>
        </dgm:presLayoutVars>
      </dgm:prSet>
      <dgm:spPr/>
    </dgm:pt>
    <dgm:pt modelId="{CAE1CC0C-F2A5-1544-ABC1-DF1991FDDA9A}" type="pres">
      <dgm:prSet presAssocID="{2CD4DE45-71A0-464B-BF1D-90CA0862DD43}" presName="levelTx" presStyleLbl="revTx" presStyleIdx="0" presStyleCnt="0">
        <dgm:presLayoutVars>
          <dgm:chMax val="1"/>
          <dgm:bulletEnabled val="1"/>
        </dgm:presLayoutVars>
      </dgm:prSet>
      <dgm:spPr/>
    </dgm:pt>
    <dgm:pt modelId="{96C3F694-91B7-FA4C-BA25-34AD5969B03D}" type="pres">
      <dgm:prSet presAssocID="{335AE0A8-10D0-5849-BB13-C478F066CE19}" presName="Name8" presStyleCnt="0"/>
      <dgm:spPr/>
    </dgm:pt>
    <dgm:pt modelId="{0E42E041-EA89-F048-BA51-DE5B8D960B9E}" type="pres">
      <dgm:prSet presAssocID="{335AE0A8-10D0-5849-BB13-C478F066CE19}" presName="level" presStyleLbl="node1" presStyleIdx="5" presStyleCnt="6">
        <dgm:presLayoutVars>
          <dgm:chMax val="1"/>
          <dgm:bulletEnabled val="1"/>
        </dgm:presLayoutVars>
      </dgm:prSet>
      <dgm:spPr/>
    </dgm:pt>
    <dgm:pt modelId="{A25BABFA-28EA-C74D-8970-BF5E47D2A714}" type="pres">
      <dgm:prSet presAssocID="{335AE0A8-10D0-5849-BB13-C478F066CE19}" presName="levelTx" presStyleLbl="revTx" presStyleIdx="0" presStyleCnt="0">
        <dgm:presLayoutVars>
          <dgm:chMax val="1"/>
          <dgm:bulletEnabled val="1"/>
        </dgm:presLayoutVars>
      </dgm:prSet>
      <dgm:spPr/>
    </dgm:pt>
  </dgm:ptLst>
  <dgm:cxnLst>
    <dgm:cxn modelId="{EC54A508-B9BD-924C-8C41-470D17120CD4}" type="presOf" srcId="{2CD4DE45-71A0-464B-BF1D-90CA0862DD43}" destId="{CAE1CC0C-F2A5-1544-ABC1-DF1991FDDA9A}" srcOrd="1" destOrd="0" presId="urn:microsoft.com/office/officeart/2005/8/layout/pyramid1"/>
    <dgm:cxn modelId="{26AD301F-D81D-A349-80AA-88C1FB1D901A}" type="presOf" srcId="{6155F88C-A79D-2042-A356-0747A6B6F46B}" destId="{A989350A-3D24-DB48-85CB-0E423401F7A3}" srcOrd="1" destOrd="0" presId="urn:microsoft.com/office/officeart/2005/8/layout/pyramid1"/>
    <dgm:cxn modelId="{341A561F-A118-7D4C-A5FC-2A75C0AFC952}" type="presOf" srcId="{A0A136A3-B1EC-D847-8D23-8CE7048CD151}" destId="{DD614D92-F6D0-6F46-A849-A9152D20B09C}" srcOrd="0" destOrd="0" presId="urn:microsoft.com/office/officeart/2005/8/layout/pyramid1"/>
    <dgm:cxn modelId="{A745CA1F-2D60-614B-BBF5-511C8F48876A}" type="presOf" srcId="{2E27939E-BD67-B243-B1F9-684DFA024AD8}" destId="{9176A86D-CFAA-4146-8D4F-9B356E4C159D}" srcOrd="0" destOrd="0" presId="urn:microsoft.com/office/officeart/2005/8/layout/pyramid1"/>
    <dgm:cxn modelId="{07DF8535-CEBA-B049-A48D-DFC438C17770}" srcId="{A0A136A3-B1EC-D847-8D23-8CE7048CD151}" destId="{2E27939E-BD67-B243-B1F9-684DFA024AD8}" srcOrd="1" destOrd="0" parTransId="{6FEC5F58-12D3-6445-9A98-7FA17824B10B}" sibTransId="{89CD3580-5FC3-EA40-8350-A482A178B72B}"/>
    <dgm:cxn modelId="{C940C04A-0F75-8F48-B74B-55B04672FAF8}" type="presOf" srcId="{685D427B-235D-F245-900C-71BD9546BC12}" destId="{CCF9DD3E-8A5A-9848-ABC1-1245A872746A}" srcOrd="0" destOrd="0" presId="urn:microsoft.com/office/officeart/2005/8/layout/pyramid1"/>
    <dgm:cxn modelId="{1DF17E77-DFD1-044C-B948-877067C784BB}" type="presOf" srcId="{61602FB1-3D4F-4E4B-8D92-5F5E26170FFD}" destId="{4694A103-87BB-F54E-A583-4DFF1F2C123A}" srcOrd="0" destOrd="0" presId="urn:microsoft.com/office/officeart/2005/8/layout/pyramid1"/>
    <dgm:cxn modelId="{E5380778-0D17-324E-97A2-49414192D12D}" srcId="{A0A136A3-B1EC-D847-8D23-8CE7048CD151}" destId="{685D427B-235D-F245-900C-71BD9546BC12}" srcOrd="2" destOrd="0" parTransId="{BB42B65A-A2DD-C244-AA71-CD07CF885E43}" sibTransId="{AF7D2622-33DA-254F-9091-9C8153637632}"/>
    <dgm:cxn modelId="{58BBEA93-D34B-B84E-8955-CA0F946A6039}" type="presOf" srcId="{685D427B-235D-F245-900C-71BD9546BC12}" destId="{1B42B0DF-026A-564C-AA8B-C04F85A59B51}" srcOrd="1" destOrd="0" presId="urn:microsoft.com/office/officeart/2005/8/layout/pyramid1"/>
    <dgm:cxn modelId="{D7C41BA5-163E-CC40-A8DF-943DE28AFB6C}" type="presOf" srcId="{61602FB1-3D4F-4E4B-8D92-5F5E26170FFD}" destId="{33B43856-8A62-4E42-8014-0D4FE00D0097}" srcOrd="1" destOrd="0" presId="urn:microsoft.com/office/officeart/2005/8/layout/pyramid1"/>
    <dgm:cxn modelId="{B7D0C5A5-AD93-D841-AA0B-F19F4277FF4D}" srcId="{A0A136A3-B1EC-D847-8D23-8CE7048CD151}" destId="{2CD4DE45-71A0-464B-BF1D-90CA0862DD43}" srcOrd="4" destOrd="0" parTransId="{C363BC73-0BF6-864B-BBAE-44FF279CE947}" sibTransId="{B0A79F47-952D-5D43-9DC6-BDB33430F92B}"/>
    <dgm:cxn modelId="{78374EC9-3523-844C-B4A8-299E7AC566A0}" type="presOf" srcId="{6155F88C-A79D-2042-A356-0747A6B6F46B}" destId="{AE731421-33C5-EB41-9034-F620F0C4750B}" srcOrd="0" destOrd="0" presId="urn:microsoft.com/office/officeart/2005/8/layout/pyramid1"/>
    <dgm:cxn modelId="{2F5FB6D0-A0D5-D041-98CF-F3EF6B61731C}" type="presOf" srcId="{335AE0A8-10D0-5849-BB13-C478F066CE19}" destId="{A25BABFA-28EA-C74D-8970-BF5E47D2A714}" srcOrd="1" destOrd="0" presId="urn:microsoft.com/office/officeart/2005/8/layout/pyramid1"/>
    <dgm:cxn modelId="{F56F0CE8-2004-B140-8F61-2343E41E2666}" srcId="{A0A136A3-B1EC-D847-8D23-8CE7048CD151}" destId="{6155F88C-A79D-2042-A356-0747A6B6F46B}" srcOrd="0" destOrd="0" parTransId="{3F357BE3-06F4-7445-9950-E5E17C898B3C}" sibTransId="{8386F390-778B-F14E-938D-9D364470762A}"/>
    <dgm:cxn modelId="{CC25D7EA-7BF4-0042-97E9-1DCA3697D6DC}" srcId="{A0A136A3-B1EC-D847-8D23-8CE7048CD151}" destId="{335AE0A8-10D0-5849-BB13-C478F066CE19}" srcOrd="5" destOrd="0" parTransId="{87DBF97E-8B15-C54E-9D29-C2D1F0E3107A}" sibTransId="{69389A08-AD06-3043-8FD7-83EC76E2B30A}"/>
    <dgm:cxn modelId="{1701F0EC-BAF0-8442-8CF9-70A2E8AF50C9}" type="presOf" srcId="{2E27939E-BD67-B243-B1F9-684DFA024AD8}" destId="{B2D5CA12-8B80-9A4F-A163-43926DEAADFD}" srcOrd="1" destOrd="0" presId="urn:microsoft.com/office/officeart/2005/8/layout/pyramid1"/>
    <dgm:cxn modelId="{62D475F4-53E6-7F44-A06D-D583A6E6ABDC}" type="presOf" srcId="{2CD4DE45-71A0-464B-BF1D-90CA0862DD43}" destId="{F633A9FD-A081-2D4E-93C6-07A0D4AC4D2C}" srcOrd="0" destOrd="0" presId="urn:microsoft.com/office/officeart/2005/8/layout/pyramid1"/>
    <dgm:cxn modelId="{78D3E8FC-5552-A54F-BE66-4C64510922DB}" type="presOf" srcId="{335AE0A8-10D0-5849-BB13-C478F066CE19}" destId="{0E42E041-EA89-F048-BA51-DE5B8D960B9E}" srcOrd="0" destOrd="0" presId="urn:microsoft.com/office/officeart/2005/8/layout/pyramid1"/>
    <dgm:cxn modelId="{1095A1FF-AE5A-0149-975A-03216F1CC251}" srcId="{A0A136A3-B1EC-D847-8D23-8CE7048CD151}" destId="{61602FB1-3D4F-4E4B-8D92-5F5E26170FFD}" srcOrd="3" destOrd="0" parTransId="{7F1D44E0-1092-FE48-88DF-534FDC8BE179}" sibTransId="{843AB65B-EC26-5449-89E3-5EB809E718B0}"/>
    <dgm:cxn modelId="{39F00F04-0FD3-A44D-9662-BE9E0A1425BD}" type="presParOf" srcId="{DD614D92-F6D0-6F46-A849-A9152D20B09C}" destId="{A9ED0B99-FFB0-BD4A-A96D-117F5C8E183D}" srcOrd="0" destOrd="0" presId="urn:microsoft.com/office/officeart/2005/8/layout/pyramid1"/>
    <dgm:cxn modelId="{677CF11A-6B8B-214D-94DD-940ED7742BDF}" type="presParOf" srcId="{A9ED0B99-FFB0-BD4A-A96D-117F5C8E183D}" destId="{AE731421-33C5-EB41-9034-F620F0C4750B}" srcOrd="0" destOrd="0" presId="urn:microsoft.com/office/officeart/2005/8/layout/pyramid1"/>
    <dgm:cxn modelId="{97337305-CE9C-6748-9403-C38AFA3A9123}" type="presParOf" srcId="{A9ED0B99-FFB0-BD4A-A96D-117F5C8E183D}" destId="{A989350A-3D24-DB48-85CB-0E423401F7A3}" srcOrd="1" destOrd="0" presId="urn:microsoft.com/office/officeart/2005/8/layout/pyramid1"/>
    <dgm:cxn modelId="{5A67753C-60D5-F44F-93EB-5A58C0DEB9F0}" type="presParOf" srcId="{DD614D92-F6D0-6F46-A849-A9152D20B09C}" destId="{3095D5C5-FE43-8749-BC9E-706127899B35}" srcOrd="1" destOrd="0" presId="urn:microsoft.com/office/officeart/2005/8/layout/pyramid1"/>
    <dgm:cxn modelId="{47309C95-6095-0D40-9952-644B7E1056FC}" type="presParOf" srcId="{3095D5C5-FE43-8749-BC9E-706127899B35}" destId="{9176A86D-CFAA-4146-8D4F-9B356E4C159D}" srcOrd="0" destOrd="0" presId="urn:microsoft.com/office/officeart/2005/8/layout/pyramid1"/>
    <dgm:cxn modelId="{ECDD24DB-3873-0041-9603-C2C37A8B6C69}" type="presParOf" srcId="{3095D5C5-FE43-8749-BC9E-706127899B35}" destId="{B2D5CA12-8B80-9A4F-A163-43926DEAADFD}" srcOrd="1" destOrd="0" presId="urn:microsoft.com/office/officeart/2005/8/layout/pyramid1"/>
    <dgm:cxn modelId="{48014E91-7744-9A43-92BF-27DB01CF5BE6}" type="presParOf" srcId="{DD614D92-F6D0-6F46-A849-A9152D20B09C}" destId="{5AC7A9D0-034D-7F4C-B1F7-E83F413C857F}" srcOrd="2" destOrd="0" presId="urn:microsoft.com/office/officeart/2005/8/layout/pyramid1"/>
    <dgm:cxn modelId="{4978C5F0-2B7A-3B49-9B4D-ACB9048B0119}" type="presParOf" srcId="{5AC7A9D0-034D-7F4C-B1F7-E83F413C857F}" destId="{CCF9DD3E-8A5A-9848-ABC1-1245A872746A}" srcOrd="0" destOrd="0" presId="urn:microsoft.com/office/officeart/2005/8/layout/pyramid1"/>
    <dgm:cxn modelId="{D1EB3990-4B8E-9845-993C-CD5DDEDCE69C}" type="presParOf" srcId="{5AC7A9D0-034D-7F4C-B1F7-E83F413C857F}" destId="{1B42B0DF-026A-564C-AA8B-C04F85A59B51}" srcOrd="1" destOrd="0" presId="urn:microsoft.com/office/officeart/2005/8/layout/pyramid1"/>
    <dgm:cxn modelId="{53068757-79EB-8040-B84D-874DBDDE1360}" type="presParOf" srcId="{DD614D92-F6D0-6F46-A849-A9152D20B09C}" destId="{C588469D-33C8-924D-B96F-638028EB4764}" srcOrd="3" destOrd="0" presId="urn:microsoft.com/office/officeart/2005/8/layout/pyramid1"/>
    <dgm:cxn modelId="{3387374B-CC20-8544-9540-023F1146FE8C}" type="presParOf" srcId="{C588469D-33C8-924D-B96F-638028EB4764}" destId="{4694A103-87BB-F54E-A583-4DFF1F2C123A}" srcOrd="0" destOrd="0" presId="urn:microsoft.com/office/officeart/2005/8/layout/pyramid1"/>
    <dgm:cxn modelId="{4DA828EF-BCF2-1642-924C-5DBFE6E5038A}" type="presParOf" srcId="{C588469D-33C8-924D-B96F-638028EB4764}" destId="{33B43856-8A62-4E42-8014-0D4FE00D0097}" srcOrd="1" destOrd="0" presId="urn:microsoft.com/office/officeart/2005/8/layout/pyramid1"/>
    <dgm:cxn modelId="{A53A115C-483F-F64F-A903-451FC5EE2355}" type="presParOf" srcId="{DD614D92-F6D0-6F46-A849-A9152D20B09C}" destId="{DBF38D3A-F7C1-044F-97C2-79F8D5E57406}" srcOrd="4" destOrd="0" presId="urn:microsoft.com/office/officeart/2005/8/layout/pyramid1"/>
    <dgm:cxn modelId="{EE82EDB9-EABF-9D42-B164-471D0A70FDD8}" type="presParOf" srcId="{DBF38D3A-F7C1-044F-97C2-79F8D5E57406}" destId="{F633A9FD-A081-2D4E-93C6-07A0D4AC4D2C}" srcOrd="0" destOrd="0" presId="urn:microsoft.com/office/officeart/2005/8/layout/pyramid1"/>
    <dgm:cxn modelId="{7D2B7A70-E069-B74E-9E09-BDB54054DBBD}" type="presParOf" srcId="{DBF38D3A-F7C1-044F-97C2-79F8D5E57406}" destId="{CAE1CC0C-F2A5-1544-ABC1-DF1991FDDA9A}" srcOrd="1" destOrd="0" presId="urn:microsoft.com/office/officeart/2005/8/layout/pyramid1"/>
    <dgm:cxn modelId="{EDCEA011-8173-464E-A0B2-C15664BD6190}" type="presParOf" srcId="{DD614D92-F6D0-6F46-A849-A9152D20B09C}" destId="{96C3F694-91B7-FA4C-BA25-34AD5969B03D}" srcOrd="5" destOrd="0" presId="urn:microsoft.com/office/officeart/2005/8/layout/pyramid1"/>
    <dgm:cxn modelId="{E0B5D744-55B3-914E-805A-C55B7F08A6AD}" type="presParOf" srcId="{96C3F694-91B7-FA4C-BA25-34AD5969B03D}" destId="{0E42E041-EA89-F048-BA51-DE5B8D960B9E}" srcOrd="0" destOrd="0" presId="urn:microsoft.com/office/officeart/2005/8/layout/pyramid1"/>
    <dgm:cxn modelId="{4FDC581F-402B-704A-9674-593FB8AF16DE}" type="presParOf" srcId="{96C3F694-91B7-FA4C-BA25-34AD5969B03D}" destId="{A25BABFA-28EA-C74D-8970-BF5E47D2A714}"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BBD7F1-1505-9E49-BDB6-48F83FBD22CB}" type="doc">
      <dgm:prSet loTypeId="urn:microsoft.com/office/officeart/2005/8/layout/pyramid1" loCatId="" qsTypeId="urn:microsoft.com/office/officeart/2005/8/quickstyle/simple4" qsCatId="simple" csTypeId="urn:microsoft.com/office/officeart/2005/8/colors/accent1_5" csCatId="accent1" phldr="1"/>
      <dgm:spPr/>
    </dgm:pt>
    <dgm:pt modelId="{2BF9266E-6AEF-9840-A56F-9E38886727E2}">
      <dgm:prSet phldrT="[Text]" custT="1"/>
      <dgm:spPr/>
      <dgm:t>
        <a:bodyPr/>
        <a:lstStyle/>
        <a:p>
          <a:endParaRPr lang="en-US" sz="3200" dirty="0">
            <a:solidFill>
              <a:schemeClr val="bg1"/>
            </a:solidFill>
            <a:latin typeface="Avenir Next" panose="020B0503020202020204" pitchFamily="34" charset="0"/>
          </a:endParaRPr>
        </a:p>
      </dgm:t>
    </dgm:pt>
    <dgm:pt modelId="{61A19319-16E2-9640-BEB3-9B0C326FAEB5}" type="parTrans" cxnId="{44E3D8B6-AD46-894C-9948-D250CBBE05A0}">
      <dgm:prSet/>
      <dgm:spPr/>
      <dgm:t>
        <a:bodyPr/>
        <a:lstStyle/>
        <a:p>
          <a:endParaRPr lang="en-US" sz="3200">
            <a:solidFill>
              <a:schemeClr val="bg1"/>
            </a:solidFill>
            <a:latin typeface="Avenir Next" panose="020B0503020202020204" pitchFamily="34" charset="0"/>
          </a:endParaRPr>
        </a:p>
      </dgm:t>
    </dgm:pt>
    <dgm:pt modelId="{35F270BF-BBFF-974A-8BF8-1CA2163767B1}" type="sibTrans" cxnId="{44E3D8B6-AD46-894C-9948-D250CBBE05A0}">
      <dgm:prSet/>
      <dgm:spPr/>
      <dgm:t>
        <a:bodyPr/>
        <a:lstStyle/>
        <a:p>
          <a:endParaRPr lang="en-US" sz="3200">
            <a:solidFill>
              <a:schemeClr val="bg1"/>
            </a:solidFill>
            <a:latin typeface="Avenir Next" panose="020B0503020202020204" pitchFamily="34" charset="0"/>
          </a:endParaRPr>
        </a:p>
      </dgm:t>
    </dgm:pt>
    <dgm:pt modelId="{C40245BF-8441-344B-B51C-D536FB10DEE9}">
      <dgm:prSet phldrT="[Text]" custT="1"/>
      <dgm:spPr/>
      <dgm:t>
        <a:bodyPr/>
        <a:lstStyle/>
        <a:p>
          <a:endParaRPr lang="en-US" sz="3200" dirty="0">
            <a:solidFill>
              <a:schemeClr val="bg1"/>
            </a:solidFill>
            <a:latin typeface="Avenir Next" panose="020B0503020202020204" pitchFamily="34" charset="0"/>
          </a:endParaRPr>
        </a:p>
      </dgm:t>
    </dgm:pt>
    <dgm:pt modelId="{0913ACE0-1545-B24E-9C9F-F18CB6EF4EEF}" type="parTrans" cxnId="{32B946E2-D5AA-2948-9900-529F8929CF71}">
      <dgm:prSet/>
      <dgm:spPr/>
      <dgm:t>
        <a:bodyPr/>
        <a:lstStyle/>
        <a:p>
          <a:endParaRPr lang="en-US" sz="3200">
            <a:solidFill>
              <a:schemeClr val="bg1"/>
            </a:solidFill>
            <a:latin typeface="Avenir Next" panose="020B0503020202020204" pitchFamily="34" charset="0"/>
          </a:endParaRPr>
        </a:p>
      </dgm:t>
    </dgm:pt>
    <dgm:pt modelId="{20212E08-326A-E046-B899-C0C633DB8EEA}" type="sibTrans" cxnId="{32B946E2-D5AA-2948-9900-529F8929CF71}">
      <dgm:prSet/>
      <dgm:spPr/>
      <dgm:t>
        <a:bodyPr/>
        <a:lstStyle/>
        <a:p>
          <a:endParaRPr lang="en-US" sz="3200">
            <a:solidFill>
              <a:schemeClr val="bg1"/>
            </a:solidFill>
            <a:latin typeface="Avenir Next" panose="020B0503020202020204" pitchFamily="34" charset="0"/>
          </a:endParaRPr>
        </a:p>
      </dgm:t>
    </dgm:pt>
    <dgm:pt modelId="{7E542C67-15AF-E544-A0A9-B67C9DA3C081}">
      <dgm:prSet phldrT="[Text]" custT="1"/>
      <dgm:spPr/>
      <dgm:t>
        <a:bodyPr/>
        <a:lstStyle/>
        <a:p>
          <a:endParaRPr lang="en-US" sz="3200" dirty="0">
            <a:solidFill>
              <a:schemeClr val="bg1"/>
            </a:solidFill>
            <a:latin typeface="Avenir Next" panose="020B0503020202020204" pitchFamily="34" charset="0"/>
          </a:endParaRPr>
        </a:p>
      </dgm:t>
    </dgm:pt>
    <dgm:pt modelId="{74580883-5352-284E-8FCB-511E20AADB7C}" type="parTrans" cxnId="{69D9D564-AEF7-0B4E-9927-DC584B432B7F}">
      <dgm:prSet/>
      <dgm:spPr/>
      <dgm:t>
        <a:bodyPr/>
        <a:lstStyle/>
        <a:p>
          <a:endParaRPr lang="en-US" sz="3200">
            <a:solidFill>
              <a:schemeClr val="bg1"/>
            </a:solidFill>
            <a:latin typeface="Avenir Next" panose="020B0503020202020204" pitchFamily="34" charset="0"/>
          </a:endParaRPr>
        </a:p>
      </dgm:t>
    </dgm:pt>
    <dgm:pt modelId="{BA5090AD-67C5-224A-B535-CE71ED3BA235}" type="sibTrans" cxnId="{69D9D564-AEF7-0B4E-9927-DC584B432B7F}">
      <dgm:prSet/>
      <dgm:spPr/>
      <dgm:t>
        <a:bodyPr/>
        <a:lstStyle/>
        <a:p>
          <a:endParaRPr lang="en-US" sz="3200">
            <a:solidFill>
              <a:schemeClr val="bg1"/>
            </a:solidFill>
            <a:latin typeface="Avenir Next" panose="020B0503020202020204" pitchFamily="34" charset="0"/>
          </a:endParaRPr>
        </a:p>
      </dgm:t>
    </dgm:pt>
    <dgm:pt modelId="{896B5D85-8DF3-5241-BE17-89260F0190D8}">
      <dgm:prSet phldrT="[Text]" custT="1"/>
      <dgm:spPr/>
      <dgm:t>
        <a:bodyPr/>
        <a:lstStyle/>
        <a:p>
          <a:endParaRPr lang="en-US" sz="3200" dirty="0">
            <a:solidFill>
              <a:schemeClr val="bg1"/>
            </a:solidFill>
            <a:latin typeface="Avenir Next" panose="020B0503020202020204" pitchFamily="34" charset="0"/>
          </a:endParaRPr>
        </a:p>
      </dgm:t>
    </dgm:pt>
    <dgm:pt modelId="{13DC08E6-9A11-8C4D-8EFE-3C4FA405C8B7}" type="parTrans" cxnId="{3E2693C0-C84C-B84E-B135-CB038163C097}">
      <dgm:prSet/>
      <dgm:spPr/>
      <dgm:t>
        <a:bodyPr/>
        <a:lstStyle/>
        <a:p>
          <a:endParaRPr lang="en-US" sz="3200">
            <a:solidFill>
              <a:schemeClr val="bg1"/>
            </a:solidFill>
            <a:latin typeface="Avenir Next" panose="020B0503020202020204" pitchFamily="34" charset="0"/>
          </a:endParaRPr>
        </a:p>
      </dgm:t>
    </dgm:pt>
    <dgm:pt modelId="{148FC508-0F1A-9C45-A9A5-E5B79D768C91}" type="sibTrans" cxnId="{3E2693C0-C84C-B84E-B135-CB038163C097}">
      <dgm:prSet/>
      <dgm:spPr/>
      <dgm:t>
        <a:bodyPr/>
        <a:lstStyle/>
        <a:p>
          <a:endParaRPr lang="en-US" sz="3200">
            <a:solidFill>
              <a:schemeClr val="bg1"/>
            </a:solidFill>
            <a:latin typeface="Avenir Next" panose="020B0503020202020204" pitchFamily="34" charset="0"/>
          </a:endParaRPr>
        </a:p>
      </dgm:t>
    </dgm:pt>
    <dgm:pt modelId="{18B2A7C1-8B6B-C34D-9D67-015A1FA678B2}">
      <dgm:prSet phldrT="[Text]" custT="1"/>
      <dgm:spPr/>
      <dgm:t>
        <a:bodyPr/>
        <a:lstStyle/>
        <a:p>
          <a:endParaRPr lang="en-US" sz="3200" dirty="0">
            <a:solidFill>
              <a:schemeClr val="bg1"/>
            </a:solidFill>
            <a:latin typeface="Avenir Next" panose="020B0503020202020204" pitchFamily="34" charset="0"/>
          </a:endParaRPr>
        </a:p>
      </dgm:t>
    </dgm:pt>
    <dgm:pt modelId="{EA19BDB6-79C8-BD4B-815D-51CB9880ED47}" type="parTrans" cxnId="{C2BE0A93-7CDE-AD4C-B8CC-9CF2A5DF7F87}">
      <dgm:prSet/>
      <dgm:spPr/>
      <dgm:t>
        <a:bodyPr/>
        <a:lstStyle/>
        <a:p>
          <a:endParaRPr lang="en-US"/>
        </a:p>
      </dgm:t>
    </dgm:pt>
    <dgm:pt modelId="{F1627FC9-531A-E846-B5C0-16978B45538E}" type="sibTrans" cxnId="{C2BE0A93-7CDE-AD4C-B8CC-9CF2A5DF7F87}">
      <dgm:prSet/>
      <dgm:spPr/>
      <dgm:t>
        <a:bodyPr/>
        <a:lstStyle/>
        <a:p>
          <a:endParaRPr lang="en-US"/>
        </a:p>
      </dgm:t>
    </dgm:pt>
    <dgm:pt modelId="{8830F834-71CB-9447-893B-E36D82D26650}" type="pres">
      <dgm:prSet presAssocID="{D6BBD7F1-1505-9E49-BDB6-48F83FBD22CB}" presName="Name0" presStyleCnt="0">
        <dgm:presLayoutVars>
          <dgm:dir/>
          <dgm:animLvl val="lvl"/>
          <dgm:resizeHandles val="exact"/>
        </dgm:presLayoutVars>
      </dgm:prSet>
      <dgm:spPr/>
    </dgm:pt>
    <dgm:pt modelId="{D0DD1251-5F14-E54A-868F-29F1713907B9}" type="pres">
      <dgm:prSet presAssocID="{2BF9266E-6AEF-9840-A56F-9E38886727E2}" presName="Name8" presStyleCnt="0"/>
      <dgm:spPr/>
    </dgm:pt>
    <dgm:pt modelId="{CFF06C61-45D0-0B4E-8A45-B0DD77A15ACB}" type="pres">
      <dgm:prSet presAssocID="{2BF9266E-6AEF-9840-A56F-9E38886727E2}" presName="level" presStyleLbl="node1" presStyleIdx="0" presStyleCnt="5">
        <dgm:presLayoutVars>
          <dgm:chMax val="1"/>
          <dgm:bulletEnabled val="1"/>
        </dgm:presLayoutVars>
      </dgm:prSet>
      <dgm:spPr/>
    </dgm:pt>
    <dgm:pt modelId="{4D98DD07-972A-4B40-8ACA-37D1E9C7176A}" type="pres">
      <dgm:prSet presAssocID="{2BF9266E-6AEF-9840-A56F-9E38886727E2}" presName="levelTx" presStyleLbl="revTx" presStyleIdx="0" presStyleCnt="0">
        <dgm:presLayoutVars>
          <dgm:chMax val="1"/>
          <dgm:bulletEnabled val="1"/>
        </dgm:presLayoutVars>
      </dgm:prSet>
      <dgm:spPr/>
    </dgm:pt>
    <dgm:pt modelId="{B935AE5A-4968-2344-8B20-A8318D01D36B}" type="pres">
      <dgm:prSet presAssocID="{C40245BF-8441-344B-B51C-D536FB10DEE9}" presName="Name8" presStyleCnt="0"/>
      <dgm:spPr/>
    </dgm:pt>
    <dgm:pt modelId="{8DA6E21A-1C8E-3A43-8DB0-336C0ED0FEFC}" type="pres">
      <dgm:prSet presAssocID="{C40245BF-8441-344B-B51C-D536FB10DEE9}" presName="level" presStyleLbl="node1" presStyleIdx="1" presStyleCnt="5">
        <dgm:presLayoutVars>
          <dgm:chMax val="1"/>
          <dgm:bulletEnabled val="1"/>
        </dgm:presLayoutVars>
      </dgm:prSet>
      <dgm:spPr/>
    </dgm:pt>
    <dgm:pt modelId="{EB02513F-6726-CC4E-B5E6-3302A8D6A832}" type="pres">
      <dgm:prSet presAssocID="{C40245BF-8441-344B-B51C-D536FB10DEE9}" presName="levelTx" presStyleLbl="revTx" presStyleIdx="0" presStyleCnt="0">
        <dgm:presLayoutVars>
          <dgm:chMax val="1"/>
          <dgm:bulletEnabled val="1"/>
        </dgm:presLayoutVars>
      </dgm:prSet>
      <dgm:spPr/>
    </dgm:pt>
    <dgm:pt modelId="{B5601413-5175-D444-B714-B769CBCF193F}" type="pres">
      <dgm:prSet presAssocID="{7E542C67-15AF-E544-A0A9-B67C9DA3C081}" presName="Name8" presStyleCnt="0"/>
      <dgm:spPr/>
    </dgm:pt>
    <dgm:pt modelId="{AFCD5E87-72C5-5141-B7E1-8852B4664283}" type="pres">
      <dgm:prSet presAssocID="{7E542C67-15AF-E544-A0A9-B67C9DA3C081}" presName="level" presStyleLbl="node1" presStyleIdx="2" presStyleCnt="5">
        <dgm:presLayoutVars>
          <dgm:chMax val="1"/>
          <dgm:bulletEnabled val="1"/>
        </dgm:presLayoutVars>
      </dgm:prSet>
      <dgm:spPr/>
    </dgm:pt>
    <dgm:pt modelId="{BC2DCDB4-7E25-D644-8C7E-7973C32EA54F}" type="pres">
      <dgm:prSet presAssocID="{7E542C67-15AF-E544-A0A9-B67C9DA3C081}" presName="levelTx" presStyleLbl="revTx" presStyleIdx="0" presStyleCnt="0">
        <dgm:presLayoutVars>
          <dgm:chMax val="1"/>
          <dgm:bulletEnabled val="1"/>
        </dgm:presLayoutVars>
      </dgm:prSet>
      <dgm:spPr/>
    </dgm:pt>
    <dgm:pt modelId="{81AF1690-5FD2-4C48-8F08-C58857B51032}" type="pres">
      <dgm:prSet presAssocID="{18B2A7C1-8B6B-C34D-9D67-015A1FA678B2}" presName="Name8" presStyleCnt="0"/>
      <dgm:spPr/>
    </dgm:pt>
    <dgm:pt modelId="{4F5ADDB5-C2ED-C54A-8E9C-01ADD7A8BB06}" type="pres">
      <dgm:prSet presAssocID="{18B2A7C1-8B6B-C34D-9D67-015A1FA678B2}" presName="level" presStyleLbl="node1" presStyleIdx="3" presStyleCnt="5">
        <dgm:presLayoutVars>
          <dgm:chMax val="1"/>
          <dgm:bulletEnabled val="1"/>
        </dgm:presLayoutVars>
      </dgm:prSet>
      <dgm:spPr/>
    </dgm:pt>
    <dgm:pt modelId="{077BF7D2-CF1A-E64D-8534-7EAAF1B1E093}" type="pres">
      <dgm:prSet presAssocID="{18B2A7C1-8B6B-C34D-9D67-015A1FA678B2}" presName="levelTx" presStyleLbl="revTx" presStyleIdx="0" presStyleCnt="0">
        <dgm:presLayoutVars>
          <dgm:chMax val="1"/>
          <dgm:bulletEnabled val="1"/>
        </dgm:presLayoutVars>
      </dgm:prSet>
      <dgm:spPr/>
    </dgm:pt>
    <dgm:pt modelId="{58815DA7-3591-AC40-8CD7-896205EC09F0}" type="pres">
      <dgm:prSet presAssocID="{896B5D85-8DF3-5241-BE17-89260F0190D8}" presName="Name8" presStyleCnt="0"/>
      <dgm:spPr/>
    </dgm:pt>
    <dgm:pt modelId="{5682FD30-641A-EE43-8EE9-604DF6123F29}" type="pres">
      <dgm:prSet presAssocID="{896B5D85-8DF3-5241-BE17-89260F0190D8}" presName="level" presStyleLbl="node1" presStyleIdx="4" presStyleCnt="5">
        <dgm:presLayoutVars>
          <dgm:chMax val="1"/>
          <dgm:bulletEnabled val="1"/>
        </dgm:presLayoutVars>
      </dgm:prSet>
      <dgm:spPr/>
    </dgm:pt>
    <dgm:pt modelId="{11E662CB-4BCC-2E4A-809F-DA39A0F10994}" type="pres">
      <dgm:prSet presAssocID="{896B5D85-8DF3-5241-BE17-89260F0190D8}" presName="levelTx" presStyleLbl="revTx" presStyleIdx="0" presStyleCnt="0">
        <dgm:presLayoutVars>
          <dgm:chMax val="1"/>
          <dgm:bulletEnabled val="1"/>
        </dgm:presLayoutVars>
      </dgm:prSet>
      <dgm:spPr/>
    </dgm:pt>
  </dgm:ptLst>
  <dgm:cxnLst>
    <dgm:cxn modelId="{456AC206-EA92-3946-A966-F6B940353ACB}" type="presOf" srcId="{D6BBD7F1-1505-9E49-BDB6-48F83FBD22CB}" destId="{8830F834-71CB-9447-893B-E36D82D26650}" srcOrd="0" destOrd="0" presId="urn:microsoft.com/office/officeart/2005/8/layout/pyramid1"/>
    <dgm:cxn modelId="{A4EE4438-E5C0-8947-A079-583B09F78DEF}" type="presOf" srcId="{18B2A7C1-8B6B-C34D-9D67-015A1FA678B2}" destId="{077BF7D2-CF1A-E64D-8534-7EAAF1B1E093}" srcOrd="1" destOrd="0" presId="urn:microsoft.com/office/officeart/2005/8/layout/pyramid1"/>
    <dgm:cxn modelId="{3CE38146-70EF-404E-B70B-3F10DB34DAD7}" type="presOf" srcId="{896B5D85-8DF3-5241-BE17-89260F0190D8}" destId="{11E662CB-4BCC-2E4A-809F-DA39A0F10994}" srcOrd="1" destOrd="0" presId="urn:microsoft.com/office/officeart/2005/8/layout/pyramid1"/>
    <dgm:cxn modelId="{E2B5A74C-D6F6-9B4F-A07B-ACC330C91C76}" type="presOf" srcId="{2BF9266E-6AEF-9840-A56F-9E38886727E2}" destId="{4D98DD07-972A-4B40-8ACA-37D1E9C7176A}" srcOrd="1" destOrd="0" presId="urn:microsoft.com/office/officeart/2005/8/layout/pyramid1"/>
    <dgm:cxn modelId="{74220358-9E28-2149-A579-B02F98EE49D6}" type="presOf" srcId="{C40245BF-8441-344B-B51C-D536FB10DEE9}" destId="{8DA6E21A-1C8E-3A43-8DB0-336C0ED0FEFC}" srcOrd="0" destOrd="0" presId="urn:microsoft.com/office/officeart/2005/8/layout/pyramid1"/>
    <dgm:cxn modelId="{34628463-552D-944E-94ED-7D9A179A4C26}" type="presOf" srcId="{7E542C67-15AF-E544-A0A9-B67C9DA3C081}" destId="{BC2DCDB4-7E25-D644-8C7E-7973C32EA54F}" srcOrd="1" destOrd="0" presId="urn:microsoft.com/office/officeart/2005/8/layout/pyramid1"/>
    <dgm:cxn modelId="{69D9D564-AEF7-0B4E-9927-DC584B432B7F}" srcId="{D6BBD7F1-1505-9E49-BDB6-48F83FBD22CB}" destId="{7E542C67-15AF-E544-A0A9-B67C9DA3C081}" srcOrd="2" destOrd="0" parTransId="{74580883-5352-284E-8FCB-511E20AADB7C}" sibTransId="{BA5090AD-67C5-224A-B535-CE71ED3BA235}"/>
    <dgm:cxn modelId="{60AD1D69-DFAF-9D4D-AE3B-17E3D534D924}" type="presOf" srcId="{2BF9266E-6AEF-9840-A56F-9E38886727E2}" destId="{CFF06C61-45D0-0B4E-8A45-B0DD77A15ACB}" srcOrd="0" destOrd="0" presId="urn:microsoft.com/office/officeart/2005/8/layout/pyramid1"/>
    <dgm:cxn modelId="{295F9D7F-22D8-B04D-BE96-ACD853182150}" type="presOf" srcId="{7E542C67-15AF-E544-A0A9-B67C9DA3C081}" destId="{AFCD5E87-72C5-5141-B7E1-8852B4664283}" srcOrd="0" destOrd="0" presId="urn:microsoft.com/office/officeart/2005/8/layout/pyramid1"/>
    <dgm:cxn modelId="{C2BE0A93-7CDE-AD4C-B8CC-9CF2A5DF7F87}" srcId="{D6BBD7F1-1505-9E49-BDB6-48F83FBD22CB}" destId="{18B2A7C1-8B6B-C34D-9D67-015A1FA678B2}" srcOrd="3" destOrd="0" parTransId="{EA19BDB6-79C8-BD4B-815D-51CB9880ED47}" sibTransId="{F1627FC9-531A-E846-B5C0-16978B45538E}"/>
    <dgm:cxn modelId="{79C385AC-535C-044D-8FCD-F5969BFCAB70}" type="presOf" srcId="{C40245BF-8441-344B-B51C-D536FB10DEE9}" destId="{EB02513F-6726-CC4E-B5E6-3302A8D6A832}" srcOrd="1" destOrd="0" presId="urn:microsoft.com/office/officeart/2005/8/layout/pyramid1"/>
    <dgm:cxn modelId="{61508AAD-B900-BF49-8BEA-F4D459DA27F1}" type="presOf" srcId="{896B5D85-8DF3-5241-BE17-89260F0190D8}" destId="{5682FD30-641A-EE43-8EE9-604DF6123F29}" srcOrd="0" destOrd="0" presId="urn:microsoft.com/office/officeart/2005/8/layout/pyramid1"/>
    <dgm:cxn modelId="{44E3D8B6-AD46-894C-9948-D250CBBE05A0}" srcId="{D6BBD7F1-1505-9E49-BDB6-48F83FBD22CB}" destId="{2BF9266E-6AEF-9840-A56F-9E38886727E2}" srcOrd="0" destOrd="0" parTransId="{61A19319-16E2-9640-BEB3-9B0C326FAEB5}" sibTransId="{35F270BF-BBFF-974A-8BF8-1CA2163767B1}"/>
    <dgm:cxn modelId="{3E2693C0-C84C-B84E-B135-CB038163C097}" srcId="{D6BBD7F1-1505-9E49-BDB6-48F83FBD22CB}" destId="{896B5D85-8DF3-5241-BE17-89260F0190D8}" srcOrd="4" destOrd="0" parTransId="{13DC08E6-9A11-8C4D-8EFE-3C4FA405C8B7}" sibTransId="{148FC508-0F1A-9C45-A9A5-E5B79D768C91}"/>
    <dgm:cxn modelId="{3BC5CACA-8FBD-594D-BE64-91D71D77CF09}" type="presOf" srcId="{18B2A7C1-8B6B-C34D-9D67-015A1FA678B2}" destId="{4F5ADDB5-C2ED-C54A-8E9C-01ADD7A8BB06}" srcOrd="0" destOrd="0" presId="urn:microsoft.com/office/officeart/2005/8/layout/pyramid1"/>
    <dgm:cxn modelId="{32B946E2-D5AA-2948-9900-529F8929CF71}" srcId="{D6BBD7F1-1505-9E49-BDB6-48F83FBD22CB}" destId="{C40245BF-8441-344B-B51C-D536FB10DEE9}" srcOrd="1" destOrd="0" parTransId="{0913ACE0-1545-B24E-9C9F-F18CB6EF4EEF}" sibTransId="{20212E08-326A-E046-B899-C0C633DB8EEA}"/>
    <dgm:cxn modelId="{77D8F8F2-05D4-2544-8329-B7AD4CB9BF11}" type="presParOf" srcId="{8830F834-71CB-9447-893B-E36D82D26650}" destId="{D0DD1251-5F14-E54A-868F-29F1713907B9}" srcOrd="0" destOrd="0" presId="urn:microsoft.com/office/officeart/2005/8/layout/pyramid1"/>
    <dgm:cxn modelId="{E6B32A08-F5F1-F846-A109-54D95001D7D3}" type="presParOf" srcId="{D0DD1251-5F14-E54A-868F-29F1713907B9}" destId="{CFF06C61-45D0-0B4E-8A45-B0DD77A15ACB}" srcOrd="0" destOrd="0" presId="urn:microsoft.com/office/officeart/2005/8/layout/pyramid1"/>
    <dgm:cxn modelId="{049AAD94-D813-2942-9B39-CF7D9E000DA1}" type="presParOf" srcId="{D0DD1251-5F14-E54A-868F-29F1713907B9}" destId="{4D98DD07-972A-4B40-8ACA-37D1E9C7176A}" srcOrd="1" destOrd="0" presId="urn:microsoft.com/office/officeart/2005/8/layout/pyramid1"/>
    <dgm:cxn modelId="{65BCC43E-80F2-B743-81C8-1B5345C8DA3E}" type="presParOf" srcId="{8830F834-71CB-9447-893B-E36D82D26650}" destId="{B935AE5A-4968-2344-8B20-A8318D01D36B}" srcOrd="1" destOrd="0" presId="urn:microsoft.com/office/officeart/2005/8/layout/pyramid1"/>
    <dgm:cxn modelId="{6E520061-56C6-2643-944E-F3E2B1FEF64F}" type="presParOf" srcId="{B935AE5A-4968-2344-8B20-A8318D01D36B}" destId="{8DA6E21A-1C8E-3A43-8DB0-336C0ED0FEFC}" srcOrd="0" destOrd="0" presId="urn:microsoft.com/office/officeart/2005/8/layout/pyramid1"/>
    <dgm:cxn modelId="{A0A38CEA-2156-F047-97B6-8FEA1BC33D00}" type="presParOf" srcId="{B935AE5A-4968-2344-8B20-A8318D01D36B}" destId="{EB02513F-6726-CC4E-B5E6-3302A8D6A832}" srcOrd="1" destOrd="0" presId="urn:microsoft.com/office/officeart/2005/8/layout/pyramid1"/>
    <dgm:cxn modelId="{0F2B078A-6C62-7D4C-8271-64BBDED53DF9}" type="presParOf" srcId="{8830F834-71CB-9447-893B-E36D82D26650}" destId="{B5601413-5175-D444-B714-B769CBCF193F}" srcOrd="2" destOrd="0" presId="urn:microsoft.com/office/officeart/2005/8/layout/pyramid1"/>
    <dgm:cxn modelId="{DFDD250A-8D0D-9940-AB4F-1855D3807913}" type="presParOf" srcId="{B5601413-5175-D444-B714-B769CBCF193F}" destId="{AFCD5E87-72C5-5141-B7E1-8852B4664283}" srcOrd="0" destOrd="0" presId="urn:microsoft.com/office/officeart/2005/8/layout/pyramid1"/>
    <dgm:cxn modelId="{9F7151D5-BBD9-1349-95D5-F77E2A7A72CB}" type="presParOf" srcId="{B5601413-5175-D444-B714-B769CBCF193F}" destId="{BC2DCDB4-7E25-D644-8C7E-7973C32EA54F}" srcOrd="1" destOrd="0" presId="urn:microsoft.com/office/officeart/2005/8/layout/pyramid1"/>
    <dgm:cxn modelId="{C51DC33E-A1DC-5C46-BAFB-89709EB7A45F}" type="presParOf" srcId="{8830F834-71CB-9447-893B-E36D82D26650}" destId="{81AF1690-5FD2-4C48-8F08-C58857B51032}" srcOrd="3" destOrd="0" presId="urn:microsoft.com/office/officeart/2005/8/layout/pyramid1"/>
    <dgm:cxn modelId="{B81A82F5-0E43-CF41-8738-96718CA126BF}" type="presParOf" srcId="{81AF1690-5FD2-4C48-8F08-C58857B51032}" destId="{4F5ADDB5-C2ED-C54A-8E9C-01ADD7A8BB06}" srcOrd="0" destOrd="0" presId="urn:microsoft.com/office/officeart/2005/8/layout/pyramid1"/>
    <dgm:cxn modelId="{2B472075-7185-6D44-BEF6-D7C1FE647539}" type="presParOf" srcId="{81AF1690-5FD2-4C48-8F08-C58857B51032}" destId="{077BF7D2-CF1A-E64D-8534-7EAAF1B1E093}" srcOrd="1" destOrd="0" presId="urn:microsoft.com/office/officeart/2005/8/layout/pyramid1"/>
    <dgm:cxn modelId="{3962A5E4-BF3C-9F46-BA38-0C8D22392913}" type="presParOf" srcId="{8830F834-71CB-9447-893B-E36D82D26650}" destId="{58815DA7-3591-AC40-8CD7-896205EC09F0}" srcOrd="4" destOrd="0" presId="urn:microsoft.com/office/officeart/2005/8/layout/pyramid1"/>
    <dgm:cxn modelId="{8980C416-9880-E548-A5EB-85E7BA63F1FE}" type="presParOf" srcId="{58815DA7-3591-AC40-8CD7-896205EC09F0}" destId="{5682FD30-641A-EE43-8EE9-604DF6123F29}" srcOrd="0" destOrd="0" presId="urn:microsoft.com/office/officeart/2005/8/layout/pyramid1"/>
    <dgm:cxn modelId="{56FD30C3-AD56-2E45-805F-1BFF65B4755F}" type="presParOf" srcId="{58815DA7-3591-AC40-8CD7-896205EC09F0}" destId="{11E662CB-4BCC-2E4A-809F-DA39A0F10994}" srcOrd="1" destOrd="0" presId="urn:microsoft.com/office/officeart/2005/8/layout/pyramid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731421-33C5-EB41-9034-F620F0C4750B}">
      <dsp:nvSpPr>
        <dsp:cNvPr id="0" name=""/>
        <dsp:cNvSpPr/>
      </dsp:nvSpPr>
      <dsp:spPr>
        <a:xfrm>
          <a:off x="2286000" y="0"/>
          <a:ext cx="914400" cy="627429"/>
        </a:xfrm>
        <a:prstGeom prst="trapezoid">
          <a:avLst>
            <a:gd name="adj" fmla="val 72869"/>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dirty="0">
            <a:latin typeface="Lao UI" charset="0"/>
            <a:ea typeface="Lao UI" charset="0"/>
            <a:cs typeface="Lao UI" charset="0"/>
          </a:endParaRPr>
        </a:p>
      </dsp:txBody>
      <dsp:txXfrm>
        <a:off x="2286000" y="0"/>
        <a:ext cx="914400" cy="627429"/>
      </dsp:txXfrm>
    </dsp:sp>
    <dsp:sp modelId="{9176A86D-CFAA-4146-8D4F-9B356E4C159D}">
      <dsp:nvSpPr>
        <dsp:cNvPr id="0" name=""/>
        <dsp:cNvSpPr/>
      </dsp:nvSpPr>
      <dsp:spPr>
        <a:xfrm>
          <a:off x="1828800" y="627429"/>
          <a:ext cx="1828800" cy="627429"/>
        </a:xfrm>
        <a:prstGeom prst="trapezoid">
          <a:avLst>
            <a:gd name="adj" fmla="val 72869"/>
          </a:avLst>
        </a:prstGeom>
        <a:gradFill rotWithShape="0">
          <a:gsLst>
            <a:gs pos="0">
              <a:schemeClr val="accent1">
                <a:alpha val="90000"/>
                <a:hueOff val="0"/>
                <a:satOff val="0"/>
                <a:lumOff val="0"/>
                <a:alphaOff val="-8000"/>
                <a:satMod val="103000"/>
                <a:lumMod val="102000"/>
                <a:tint val="94000"/>
              </a:schemeClr>
            </a:gs>
            <a:gs pos="50000">
              <a:schemeClr val="accent1">
                <a:alpha val="90000"/>
                <a:hueOff val="0"/>
                <a:satOff val="0"/>
                <a:lumOff val="0"/>
                <a:alphaOff val="-8000"/>
                <a:satMod val="110000"/>
                <a:lumMod val="100000"/>
                <a:shade val="100000"/>
              </a:schemeClr>
            </a:gs>
            <a:gs pos="100000">
              <a:schemeClr val="accent1">
                <a:alpha val="90000"/>
                <a:hueOff val="0"/>
                <a:satOff val="0"/>
                <a:lumOff val="0"/>
                <a:alphaOff val="-8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dirty="0">
            <a:latin typeface="Lao UI" charset="0"/>
            <a:ea typeface="Lao UI" charset="0"/>
            <a:cs typeface="Lao UI" charset="0"/>
          </a:endParaRPr>
        </a:p>
      </dsp:txBody>
      <dsp:txXfrm>
        <a:off x="2148840" y="627429"/>
        <a:ext cx="1188719" cy="627429"/>
      </dsp:txXfrm>
    </dsp:sp>
    <dsp:sp modelId="{CCF9DD3E-8A5A-9848-ABC1-1245A872746A}">
      <dsp:nvSpPr>
        <dsp:cNvPr id="0" name=""/>
        <dsp:cNvSpPr/>
      </dsp:nvSpPr>
      <dsp:spPr>
        <a:xfrm>
          <a:off x="1371600" y="1254859"/>
          <a:ext cx="2743200" cy="627429"/>
        </a:xfrm>
        <a:prstGeom prst="trapezoid">
          <a:avLst>
            <a:gd name="adj" fmla="val 72869"/>
          </a:avLst>
        </a:prstGeom>
        <a:gradFill rotWithShape="0">
          <a:gsLst>
            <a:gs pos="0">
              <a:schemeClr val="accent1">
                <a:alpha val="90000"/>
                <a:hueOff val="0"/>
                <a:satOff val="0"/>
                <a:lumOff val="0"/>
                <a:alphaOff val="-16000"/>
                <a:satMod val="103000"/>
                <a:lumMod val="102000"/>
                <a:tint val="94000"/>
              </a:schemeClr>
            </a:gs>
            <a:gs pos="50000">
              <a:schemeClr val="accent1">
                <a:alpha val="90000"/>
                <a:hueOff val="0"/>
                <a:satOff val="0"/>
                <a:lumOff val="0"/>
                <a:alphaOff val="-16000"/>
                <a:satMod val="110000"/>
                <a:lumMod val="100000"/>
                <a:shade val="100000"/>
              </a:schemeClr>
            </a:gs>
            <a:gs pos="100000">
              <a:schemeClr val="accent1">
                <a:alpha val="90000"/>
                <a:hueOff val="0"/>
                <a:satOff val="0"/>
                <a:lumOff val="0"/>
                <a:alphaOff val="-16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dirty="0">
            <a:latin typeface="Lao UI" charset="0"/>
            <a:ea typeface="Lao UI" charset="0"/>
            <a:cs typeface="Lao UI" charset="0"/>
          </a:endParaRPr>
        </a:p>
      </dsp:txBody>
      <dsp:txXfrm>
        <a:off x="1851660" y="1254859"/>
        <a:ext cx="1783080" cy="627429"/>
      </dsp:txXfrm>
    </dsp:sp>
    <dsp:sp modelId="{4694A103-87BB-F54E-A583-4DFF1F2C123A}">
      <dsp:nvSpPr>
        <dsp:cNvPr id="0" name=""/>
        <dsp:cNvSpPr/>
      </dsp:nvSpPr>
      <dsp:spPr>
        <a:xfrm>
          <a:off x="914400" y="1882288"/>
          <a:ext cx="3657600" cy="627429"/>
        </a:xfrm>
        <a:prstGeom prst="trapezoid">
          <a:avLst>
            <a:gd name="adj" fmla="val 72869"/>
          </a:avLst>
        </a:prstGeom>
        <a:gradFill rotWithShape="0">
          <a:gsLst>
            <a:gs pos="0">
              <a:schemeClr val="accent1">
                <a:alpha val="90000"/>
                <a:hueOff val="0"/>
                <a:satOff val="0"/>
                <a:lumOff val="0"/>
                <a:alphaOff val="-24000"/>
                <a:satMod val="103000"/>
                <a:lumMod val="102000"/>
                <a:tint val="94000"/>
              </a:schemeClr>
            </a:gs>
            <a:gs pos="50000">
              <a:schemeClr val="accent1">
                <a:alpha val="90000"/>
                <a:hueOff val="0"/>
                <a:satOff val="0"/>
                <a:lumOff val="0"/>
                <a:alphaOff val="-24000"/>
                <a:satMod val="110000"/>
                <a:lumMod val="100000"/>
                <a:shade val="100000"/>
              </a:schemeClr>
            </a:gs>
            <a:gs pos="100000">
              <a:schemeClr val="accent1">
                <a:alpha val="90000"/>
                <a:hueOff val="0"/>
                <a:satOff val="0"/>
                <a:lumOff val="0"/>
                <a:alphaOff val="-24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dirty="0">
            <a:latin typeface="Lao UI" charset="0"/>
            <a:ea typeface="Lao UI" charset="0"/>
            <a:cs typeface="Lao UI" charset="0"/>
          </a:endParaRPr>
        </a:p>
      </dsp:txBody>
      <dsp:txXfrm>
        <a:off x="1554480" y="1882288"/>
        <a:ext cx="2377439" cy="627429"/>
      </dsp:txXfrm>
    </dsp:sp>
    <dsp:sp modelId="{F633A9FD-A081-2D4E-93C6-07A0D4AC4D2C}">
      <dsp:nvSpPr>
        <dsp:cNvPr id="0" name=""/>
        <dsp:cNvSpPr/>
      </dsp:nvSpPr>
      <dsp:spPr>
        <a:xfrm>
          <a:off x="457200" y="2509718"/>
          <a:ext cx="4572000" cy="627429"/>
        </a:xfrm>
        <a:prstGeom prst="trapezoid">
          <a:avLst>
            <a:gd name="adj" fmla="val 72869"/>
          </a:avLst>
        </a:prstGeom>
        <a:gradFill rotWithShape="0">
          <a:gsLst>
            <a:gs pos="0">
              <a:schemeClr val="accent1">
                <a:alpha val="90000"/>
                <a:hueOff val="0"/>
                <a:satOff val="0"/>
                <a:lumOff val="0"/>
                <a:alphaOff val="-32000"/>
                <a:satMod val="103000"/>
                <a:lumMod val="102000"/>
                <a:tint val="94000"/>
              </a:schemeClr>
            </a:gs>
            <a:gs pos="50000">
              <a:schemeClr val="accent1">
                <a:alpha val="90000"/>
                <a:hueOff val="0"/>
                <a:satOff val="0"/>
                <a:lumOff val="0"/>
                <a:alphaOff val="-32000"/>
                <a:satMod val="110000"/>
                <a:lumMod val="100000"/>
                <a:shade val="100000"/>
              </a:schemeClr>
            </a:gs>
            <a:gs pos="100000">
              <a:schemeClr val="accent1">
                <a:alpha val="90000"/>
                <a:hueOff val="0"/>
                <a:satOff val="0"/>
                <a:lumOff val="0"/>
                <a:alphaOff val="-32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dirty="0">
            <a:latin typeface="Lao UI" charset="0"/>
            <a:ea typeface="Lao UI" charset="0"/>
            <a:cs typeface="Lao UI" charset="0"/>
          </a:endParaRPr>
        </a:p>
      </dsp:txBody>
      <dsp:txXfrm>
        <a:off x="1257300" y="2509718"/>
        <a:ext cx="2971800" cy="627429"/>
      </dsp:txXfrm>
    </dsp:sp>
    <dsp:sp modelId="{0E42E041-EA89-F048-BA51-DE5B8D960B9E}">
      <dsp:nvSpPr>
        <dsp:cNvPr id="0" name=""/>
        <dsp:cNvSpPr/>
      </dsp:nvSpPr>
      <dsp:spPr>
        <a:xfrm>
          <a:off x="0" y="3137147"/>
          <a:ext cx="5486400" cy="627429"/>
        </a:xfrm>
        <a:prstGeom prst="trapezoid">
          <a:avLst>
            <a:gd name="adj" fmla="val 72869"/>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dirty="0">
            <a:latin typeface="Lao UI" charset="0"/>
            <a:ea typeface="Lao UI" charset="0"/>
            <a:cs typeface="Lao UI" charset="0"/>
          </a:endParaRPr>
        </a:p>
      </dsp:txBody>
      <dsp:txXfrm>
        <a:off x="960120" y="3137147"/>
        <a:ext cx="3566160" cy="6274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F06C61-45D0-0B4E-8A45-B0DD77A15ACB}">
      <dsp:nvSpPr>
        <dsp:cNvPr id="0" name=""/>
        <dsp:cNvSpPr/>
      </dsp:nvSpPr>
      <dsp:spPr>
        <a:xfrm>
          <a:off x="2194560" y="0"/>
          <a:ext cx="1097280" cy="731412"/>
        </a:xfrm>
        <a:prstGeom prst="trapezoid">
          <a:avLst>
            <a:gd name="adj" fmla="val 75011"/>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dirty="0">
            <a:solidFill>
              <a:schemeClr val="bg1"/>
            </a:solidFill>
            <a:latin typeface="Avenir Next" panose="020B0503020202020204" pitchFamily="34" charset="0"/>
          </a:endParaRPr>
        </a:p>
      </dsp:txBody>
      <dsp:txXfrm>
        <a:off x="2194560" y="0"/>
        <a:ext cx="1097280" cy="731412"/>
      </dsp:txXfrm>
    </dsp:sp>
    <dsp:sp modelId="{8DA6E21A-1C8E-3A43-8DB0-336C0ED0FEFC}">
      <dsp:nvSpPr>
        <dsp:cNvPr id="0" name=""/>
        <dsp:cNvSpPr/>
      </dsp:nvSpPr>
      <dsp:spPr>
        <a:xfrm>
          <a:off x="1645920" y="731412"/>
          <a:ext cx="2194560" cy="731412"/>
        </a:xfrm>
        <a:prstGeom prst="trapezoid">
          <a:avLst>
            <a:gd name="adj" fmla="val 75011"/>
          </a:avLst>
        </a:prstGeom>
        <a:gradFill rotWithShape="0">
          <a:gsLst>
            <a:gs pos="0">
              <a:schemeClr val="accent1">
                <a:alpha val="90000"/>
                <a:hueOff val="0"/>
                <a:satOff val="0"/>
                <a:lumOff val="0"/>
                <a:alphaOff val="-10000"/>
                <a:satMod val="103000"/>
                <a:lumMod val="102000"/>
                <a:tint val="94000"/>
              </a:schemeClr>
            </a:gs>
            <a:gs pos="50000">
              <a:schemeClr val="accent1">
                <a:alpha val="90000"/>
                <a:hueOff val="0"/>
                <a:satOff val="0"/>
                <a:lumOff val="0"/>
                <a:alphaOff val="-10000"/>
                <a:satMod val="110000"/>
                <a:lumMod val="100000"/>
                <a:shade val="100000"/>
              </a:schemeClr>
            </a:gs>
            <a:gs pos="100000">
              <a:schemeClr val="accent1">
                <a:alpha val="90000"/>
                <a:hueOff val="0"/>
                <a:satOff val="0"/>
                <a:lumOff val="0"/>
                <a:alphaOff val="-1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dirty="0">
            <a:solidFill>
              <a:schemeClr val="bg1"/>
            </a:solidFill>
            <a:latin typeface="Avenir Next" panose="020B0503020202020204" pitchFamily="34" charset="0"/>
          </a:endParaRPr>
        </a:p>
      </dsp:txBody>
      <dsp:txXfrm>
        <a:off x="2029968" y="731412"/>
        <a:ext cx="1426464" cy="731412"/>
      </dsp:txXfrm>
    </dsp:sp>
    <dsp:sp modelId="{AFCD5E87-72C5-5141-B7E1-8852B4664283}">
      <dsp:nvSpPr>
        <dsp:cNvPr id="0" name=""/>
        <dsp:cNvSpPr/>
      </dsp:nvSpPr>
      <dsp:spPr>
        <a:xfrm>
          <a:off x="1097279" y="1462824"/>
          <a:ext cx="3291840" cy="731412"/>
        </a:xfrm>
        <a:prstGeom prst="trapezoid">
          <a:avLst>
            <a:gd name="adj" fmla="val 75011"/>
          </a:avLst>
        </a:prstGeom>
        <a:gradFill rotWithShape="0">
          <a:gsLst>
            <a:gs pos="0">
              <a:schemeClr val="accent1">
                <a:alpha val="90000"/>
                <a:hueOff val="0"/>
                <a:satOff val="0"/>
                <a:lumOff val="0"/>
                <a:alphaOff val="-20000"/>
                <a:satMod val="103000"/>
                <a:lumMod val="102000"/>
                <a:tint val="94000"/>
              </a:schemeClr>
            </a:gs>
            <a:gs pos="50000">
              <a:schemeClr val="accent1">
                <a:alpha val="90000"/>
                <a:hueOff val="0"/>
                <a:satOff val="0"/>
                <a:lumOff val="0"/>
                <a:alphaOff val="-20000"/>
                <a:satMod val="110000"/>
                <a:lumMod val="100000"/>
                <a:shade val="100000"/>
              </a:schemeClr>
            </a:gs>
            <a:gs pos="100000">
              <a:schemeClr val="accent1">
                <a:alpha val="90000"/>
                <a:hueOff val="0"/>
                <a:satOff val="0"/>
                <a:lumOff val="0"/>
                <a:alphaOff val="-2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dirty="0">
            <a:solidFill>
              <a:schemeClr val="bg1"/>
            </a:solidFill>
            <a:latin typeface="Avenir Next" panose="020B0503020202020204" pitchFamily="34" charset="0"/>
          </a:endParaRPr>
        </a:p>
      </dsp:txBody>
      <dsp:txXfrm>
        <a:off x="1673352" y="1462824"/>
        <a:ext cx="2139696" cy="731412"/>
      </dsp:txXfrm>
    </dsp:sp>
    <dsp:sp modelId="{4F5ADDB5-C2ED-C54A-8E9C-01ADD7A8BB06}">
      <dsp:nvSpPr>
        <dsp:cNvPr id="0" name=""/>
        <dsp:cNvSpPr/>
      </dsp:nvSpPr>
      <dsp:spPr>
        <a:xfrm>
          <a:off x="548639" y="2194237"/>
          <a:ext cx="4389120" cy="731412"/>
        </a:xfrm>
        <a:prstGeom prst="trapezoid">
          <a:avLst>
            <a:gd name="adj" fmla="val 75011"/>
          </a:avLst>
        </a:prstGeom>
        <a:gradFill rotWithShape="0">
          <a:gsLst>
            <a:gs pos="0">
              <a:schemeClr val="accent1">
                <a:alpha val="90000"/>
                <a:hueOff val="0"/>
                <a:satOff val="0"/>
                <a:lumOff val="0"/>
                <a:alphaOff val="-30000"/>
                <a:satMod val="103000"/>
                <a:lumMod val="102000"/>
                <a:tint val="94000"/>
              </a:schemeClr>
            </a:gs>
            <a:gs pos="50000">
              <a:schemeClr val="accent1">
                <a:alpha val="90000"/>
                <a:hueOff val="0"/>
                <a:satOff val="0"/>
                <a:lumOff val="0"/>
                <a:alphaOff val="-30000"/>
                <a:satMod val="110000"/>
                <a:lumMod val="100000"/>
                <a:shade val="100000"/>
              </a:schemeClr>
            </a:gs>
            <a:gs pos="100000">
              <a:schemeClr val="accent1">
                <a:alpha val="90000"/>
                <a:hueOff val="0"/>
                <a:satOff val="0"/>
                <a:lumOff val="0"/>
                <a:alphaOff val="-3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dirty="0">
            <a:solidFill>
              <a:schemeClr val="bg1"/>
            </a:solidFill>
            <a:latin typeface="Avenir Next" panose="020B0503020202020204" pitchFamily="34" charset="0"/>
          </a:endParaRPr>
        </a:p>
      </dsp:txBody>
      <dsp:txXfrm>
        <a:off x="1316735" y="2194237"/>
        <a:ext cx="2852928" cy="731412"/>
      </dsp:txXfrm>
    </dsp:sp>
    <dsp:sp modelId="{5682FD30-641A-EE43-8EE9-604DF6123F29}">
      <dsp:nvSpPr>
        <dsp:cNvPr id="0" name=""/>
        <dsp:cNvSpPr/>
      </dsp:nvSpPr>
      <dsp:spPr>
        <a:xfrm>
          <a:off x="0" y="2925649"/>
          <a:ext cx="5486400" cy="731412"/>
        </a:xfrm>
        <a:prstGeom prst="trapezoid">
          <a:avLst>
            <a:gd name="adj" fmla="val 75011"/>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dirty="0">
            <a:solidFill>
              <a:schemeClr val="bg1"/>
            </a:solidFill>
            <a:latin typeface="Avenir Next" panose="020B0503020202020204" pitchFamily="34" charset="0"/>
          </a:endParaRPr>
        </a:p>
      </dsp:txBody>
      <dsp:txXfrm>
        <a:off x="960119" y="2925649"/>
        <a:ext cx="3566160" cy="731412"/>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E994D47B-B03D-3E49-BCEF-006032BE333D}" type="datetimeFigureOut">
              <a:rPr lang="en-US" smtClean="0"/>
              <a:t>2/17/24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FD30A962-8211-8843-977E-FD36FEC143D5}" type="slidenum">
              <a:rPr lang="en-US" smtClean="0"/>
              <a:t>‹#›</a:t>
            </a:fld>
            <a:endParaRPr lang="en-US"/>
          </a:p>
        </p:txBody>
      </p:sp>
    </p:spTree>
    <p:extLst>
      <p:ext uri="{BB962C8B-B14F-4D97-AF65-F5344CB8AC3E}">
        <p14:creationId xmlns:p14="http://schemas.microsoft.com/office/powerpoint/2010/main" val="214986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0A962-8211-8843-977E-FD36FEC143D5}" type="slidenum">
              <a:rPr lang="en-US" smtClean="0"/>
              <a:t>16</a:t>
            </a:fld>
            <a:endParaRPr lang="en-US"/>
          </a:p>
        </p:txBody>
      </p:sp>
    </p:spTree>
    <p:extLst>
      <p:ext uri="{BB962C8B-B14F-4D97-AF65-F5344CB8AC3E}">
        <p14:creationId xmlns:p14="http://schemas.microsoft.com/office/powerpoint/2010/main" val="2951838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31742-FE4A-DF21-181E-491D220DA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4C0981-8082-CA49-DEA3-807299CAD1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A94BF2-34CD-FA0C-16CE-14759045DB15}"/>
              </a:ext>
            </a:extLst>
          </p:cNvPr>
          <p:cNvSpPr>
            <a:spLocks noGrp="1"/>
          </p:cNvSpPr>
          <p:nvPr>
            <p:ph type="dt" sz="half" idx="10"/>
          </p:nvPr>
        </p:nvSpPr>
        <p:spPr/>
        <p:txBody>
          <a:bodyPr/>
          <a:lstStyle/>
          <a:p>
            <a:fld id="{224C33E9-E4FE-F046-A28D-7F18E57B41B7}" type="datetimeFigureOut">
              <a:rPr lang="en-US" smtClean="0"/>
              <a:t>2/17/24</a:t>
            </a:fld>
            <a:endParaRPr lang="en-US"/>
          </a:p>
        </p:txBody>
      </p:sp>
      <p:sp>
        <p:nvSpPr>
          <p:cNvPr id="5" name="Footer Placeholder 4">
            <a:extLst>
              <a:ext uri="{FF2B5EF4-FFF2-40B4-BE49-F238E27FC236}">
                <a16:creationId xmlns:a16="http://schemas.microsoft.com/office/drawing/2014/main" id="{CC9C293A-A48F-9F14-FEBE-894F645B3D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2B0F79-C7E7-0AE2-1B69-287434A78E89}"/>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3860947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82D2B-C171-0305-E536-913C6D5D81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E0C185-8E74-8563-CB07-9905216740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8BC73F-5519-1200-3175-D0C34988464C}"/>
              </a:ext>
            </a:extLst>
          </p:cNvPr>
          <p:cNvSpPr>
            <a:spLocks noGrp="1"/>
          </p:cNvSpPr>
          <p:nvPr>
            <p:ph type="dt" sz="half" idx="10"/>
          </p:nvPr>
        </p:nvSpPr>
        <p:spPr/>
        <p:txBody>
          <a:bodyPr/>
          <a:lstStyle/>
          <a:p>
            <a:fld id="{224C33E9-E4FE-F046-A28D-7F18E57B41B7}" type="datetimeFigureOut">
              <a:rPr lang="en-US" smtClean="0"/>
              <a:t>2/17/24</a:t>
            </a:fld>
            <a:endParaRPr lang="en-US"/>
          </a:p>
        </p:txBody>
      </p:sp>
      <p:sp>
        <p:nvSpPr>
          <p:cNvPr id="5" name="Footer Placeholder 4">
            <a:extLst>
              <a:ext uri="{FF2B5EF4-FFF2-40B4-BE49-F238E27FC236}">
                <a16:creationId xmlns:a16="http://schemas.microsoft.com/office/drawing/2014/main" id="{E64D47A3-388D-8B5B-F989-645015819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C1AFC2-81D2-A57E-D4D9-58367CADBE9A}"/>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3949989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92958A-E03D-FD09-8E0B-12B58D19A9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9A3111-93B9-1A6C-C915-D972FF7EC1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AA8FF8-D193-7C3B-98DC-FCEE865A8140}"/>
              </a:ext>
            </a:extLst>
          </p:cNvPr>
          <p:cNvSpPr>
            <a:spLocks noGrp="1"/>
          </p:cNvSpPr>
          <p:nvPr>
            <p:ph type="dt" sz="half" idx="10"/>
          </p:nvPr>
        </p:nvSpPr>
        <p:spPr/>
        <p:txBody>
          <a:bodyPr/>
          <a:lstStyle/>
          <a:p>
            <a:fld id="{224C33E9-E4FE-F046-A28D-7F18E57B41B7}" type="datetimeFigureOut">
              <a:rPr lang="en-US" smtClean="0"/>
              <a:t>2/17/24</a:t>
            </a:fld>
            <a:endParaRPr lang="en-US"/>
          </a:p>
        </p:txBody>
      </p:sp>
      <p:sp>
        <p:nvSpPr>
          <p:cNvPr id="5" name="Footer Placeholder 4">
            <a:extLst>
              <a:ext uri="{FF2B5EF4-FFF2-40B4-BE49-F238E27FC236}">
                <a16:creationId xmlns:a16="http://schemas.microsoft.com/office/drawing/2014/main" id="{84D3F39D-2670-E145-3447-C13DE766E5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4CBFD1-CF94-328B-8AC8-3C68AD3186B6}"/>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1870169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DEE3F-81F1-36D6-05ED-4C1AD08D0B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096BE0-67A8-9042-77E0-E2B54C650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EC8BA6-57C3-3BE6-E71F-0F07CCD4B21C}"/>
              </a:ext>
            </a:extLst>
          </p:cNvPr>
          <p:cNvSpPr>
            <a:spLocks noGrp="1"/>
          </p:cNvSpPr>
          <p:nvPr>
            <p:ph type="dt" sz="half" idx="10"/>
          </p:nvPr>
        </p:nvSpPr>
        <p:spPr/>
        <p:txBody>
          <a:bodyPr/>
          <a:lstStyle/>
          <a:p>
            <a:fld id="{224C33E9-E4FE-F046-A28D-7F18E57B41B7}" type="datetimeFigureOut">
              <a:rPr lang="en-US" smtClean="0"/>
              <a:t>2/17/24</a:t>
            </a:fld>
            <a:endParaRPr lang="en-US"/>
          </a:p>
        </p:txBody>
      </p:sp>
      <p:sp>
        <p:nvSpPr>
          <p:cNvPr id="5" name="Footer Placeholder 4">
            <a:extLst>
              <a:ext uri="{FF2B5EF4-FFF2-40B4-BE49-F238E27FC236}">
                <a16:creationId xmlns:a16="http://schemas.microsoft.com/office/drawing/2014/main" id="{AE24DDE9-318F-1D3B-F770-2AEBABCBE5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DB864F-99DE-CE95-6C42-8A57C508C609}"/>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428206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EED6-5F0A-5E80-D460-A31022D11E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53A887-E069-0407-20CC-E53AAA2096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42482A-C774-9475-B1C9-04A46E80478E}"/>
              </a:ext>
            </a:extLst>
          </p:cNvPr>
          <p:cNvSpPr>
            <a:spLocks noGrp="1"/>
          </p:cNvSpPr>
          <p:nvPr>
            <p:ph type="dt" sz="half" idx="10"/>
          </p:nvPr>
        </p:nvSpPr>
        <p:spPr/>
        <p:txBody>
          <a:bodyPr/>
          <a:lstStyle/>
          <a:p>
            <a:fld id="{224C33E9-E4FE-F046-A28D-7F18E57B41B7}" type="datetimeFigureOut">
              <a:rPr lang="en-US" smtClean="0"/>
              <a:t>2/17/24</a:t>
            </a:fld>
            <a:endParaRPr lang="en-US"/>
          </a:p>
        </p:txBody>
      </p:sp>
      <p:sp>
        <p:nvSpPr>
          <p:cNvPr id="5" name="Footer Placeholder 4">
            <a:extLst>
              <a:ext uri="{FF2B5EF4-FFF2-40B4-BE49-F238E27FC236}">
                <a16:creationId xmlns:a16="http://schemas.microsoft.com/office/drawing/2014/main" id="{1983F4AC-8D86-735E-BDAF-77A4590CBE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B84EE0-069E-DC5B-33CA-42CFFA7F70A0}"/>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2735470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69B6-7C2B-F01C-896E-9FE72AA566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28EED1-C2A6-97B5-F89D-AA3C587619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792AAC-F8C0-881B-AAD3-3B66422AC6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71AF9B-3CB9-E2C2-7AC5-2885B0BDA20E}"/>
              </a:ext>
            </a:extLst>
          </p:cNvPr>
          <p:cNvSpPr>
            <a:spLocks noGrp="1"/>
          </p:cNvSpPr>
          <p:nvPr>
            <p:ph type="dt" sz="half" idx="10"/>
          </p:nvPr>
        </p:nvSpPr>
        <p:spPr/>
        <p:txBody>
          <a:bodyPr/>
          <a:lstStyle/>
          <a:p>
            <a:fld id="{224C33E9-E4FE-F046-A28D-7F18E57B41B7}" type="datetimeFigureOut">
              <a:rPr lang="en-US" smtClean="0"/>
              <a:t>2/17/24</a:t>
            </a:fld>
            <a:endParaRPr lang="en-US"/>
          </a:p>
        </p:txBody>
      </p:sp>
      <p:sp>
        <p:nvSpPr>
          <p:cNvPr id="6" name="Footer Placeholder 5">
            <a:extLst>
              <a:ext uri="{FF2B5EF4-FFF2-40B4-BE49-F238E27FC236}">
                <a16:creationId xmlns:a16="http://schemas.microsoft.com/office/drawing/2014/main" id="{DE932DC8-E4BC-46A7-E177-A7B0B464EE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C65A80-BBAB-F60E-A8E3-2C74100BB18A}"/>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2010351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B5DF0-1D20-E5FF-B508-2B30A9696E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DF7AED-1FB4-360A-048E-D8188425D2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8D26BD-8098-D414-60D2-6D2D0A885D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BB491D-D107-CD8E-D881-81F3EC7225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682D96-E7B3-45AA-035D-9F9D4D1DCA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140F1F-0046-2CE3-FD5B-E207A1D3DF50}"/>
              </a:ext>
            </a:extLst>
          </p:cNvPr>
          <p:cNvSpPr>
            <a:spLocks noGrp="1"/>
          </p:cNvSpPr>
          <p:nvPr>
            <p:ph type="dt" sz="half" idx="10"/>
          </p:nvPr>
        </p:nvSpPr>
        <p:spPr/>
        <p:txBody>
          <a:bodyPr/>
          <a:lstStyle/>
          <a:p>
            <a:fld id="{224C33E9-E4FE-F046-A28D-7F18E57B41B7}" type="datetimeFigureOut">
              <a:rPr lang="en-US" smtClean="0"/>
              <a:t>2/17/24</a:t>
            </a:fld>
            <a:endParaRPr lang="en-US"/>
          </a:p>
        </p:txBody>
      </p:sp>
      <p:sp>
        <p:nvSpPr>
          <p:cNvPr id="8" name="Footer Placeholder 7">
            <a:extLst>
              <a:ext uri="{FF2B5EF4-FFF2-40B4-BE49-F238E27FC236}">
                <a16:creationId xmlns:a16="http://schemas.microsoft.com/office/drawing/2014/main" id="{93831B9A-2D95-11DF-A549-82B505F5F2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036022-58DE-021E-C010-B18428565A7D}"/>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293028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3E17-F2F3-CFCA-C77F-2C4DAE8C38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2095AF-9808-D98E-B9A7-034589978FDF}"/>
              </a:ext>
            </a:extLst>
          </p:cNvPr>
          <p:cNvSpPr>
            <a:spLocks noGrp="1"/>
          </p:cNvSpPr>
          <p:nvPr>
            <p:ph type="dt" sz="half" idx="10"/>
          </p:nvPr>
        </p:nvSpPr>
        <p:spPr/>
        <p:txBody>
          <a:bodyPr/>
          <a:lstStyle/>
          <a:p>
            <a:fld id="{224C33E9-E4FE-F046-A28D-7F18E57B41B7}" type="datetimeFigureOut">
              <a:rPr lang="en-US" smtClean="0"/>
              <a:t>2/17/24</a:t>
            </a:fld>
            <a:endParaRPr lang="en-US"/>
          </a:p>
        </p:txBody>
      </p:sp>
      <p:sp>
        <p:nvSpPr>
          <p:cNvPr id="4" name="Footer Placeholder 3">
            <a:extLst>
              <a:ext uri="{FF2B5EF4-FFF2-40B4-BE49-F238E27FC236}">
                <a16:creationId xmlns:a16="http://schemas.microsoft.com/office/drawing/2014/main" id="{8061AABD-D582-1A33-DFD7-5B6CF7F79E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014ADF-4F77-82D2-3D86-2146A49724E2}"/>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203934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A9D0E6-B5F0-94E1-C5ED-E9333D4891AE}"/>
              </a:ext>
            </a:extLst>
          </p:cNvPr>
          <p:cNvSpPr>
            <a:spLocks noGrp="1"/>
          </p:cNvSpPr>
          <p:nvPr>
            <p:ph type="dt" sz="half" idx="10"/>
          </p:nvPr>
        </p:nvSpPr>
        <p:spPr/>
        <p:txBody>
          <a:bodyPr/>
          <a:lstStyle/>
          <a:p>
            <a:fld id="{224C33E9-E4FE-F046-A28D-7F18E57B41B7}" type="datetimeFigureOut">
              <a:rPr lang="en-US" smtClean="0"/>
              <a:t>2/17/24</a:t>
            </a:fld>
            <a:endParaRPr lang="en-US"/>
          </a:p>
        </p:txBody>
      </p:sp>
      <p:sp>
        <p:nvSpPr>
          <p:cNvPr id="3" name="Footer Placeholder 2">
            <a:extLst>
              <a:ext uri="{FF2B5EF4-FFF2-40B4-BE49-F238E27FC236}">
                <a16:creationId xmlns:a16="http://schemas.microsoft.com/office/drawing/2014/main" id="{CF3488CE-BB5B-FE52-D607-1B71F68F8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057F63-024A-729F-DF89-A7045A6E152D}"/>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1795316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7CB3A-0BC4-C0C1-3E64-2FFDC402C0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EF690B-6DEF-744D-FB27-022ED602CE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E58906-4367-208A-AB83-D2DEC4E095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1532B7-438D-77F4-BB53-06683A84E8A6}"/>
              </a:ext>
            </a:extLst>
          </p:cNvPr>
          <p:cNvSpPr>
            <a:spLocks noGrp="1"/>
          </p:cNvSpPr>
          <p:nvPr>
            <p:ph type="dt" sz="half" idx="10"/>
          </p:nvPr>
        </p:nvSpPr>
        <p:spPr/>
        <p:txBody>
          <a:bodyPr/>
          <a:lstStyle/>
          <a:p>
            <a:fld id="{224C33E9-E4FE-F046-A28D-7F18E57B41B7}" type="datetimeFigureOut">
              <a:rPr lang="en-US" smtClean="0"/>
              <a:t>2/17/24</a:t>
            </a:fld>
            <a:endParaRPr lang="en-US"/>
          </a:p>
        </p:txBody>
      </p:sp>
      <p:sp>
        <p:nvSpPr>
          <p:cNvPr id="6" name="Footer Placeholder 5">
            <a:extLst>
              <a:ext uri="{FF2B5EF4-FFF2-40B4-BE49-F238E27FC236}">
                <a16:creationId xmlns:a16="http://schemas.microsoft.com/office/drawing/2014/main" id="{99F21433-BF79-27F1-59C6-6B83268F89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42583B-7CD4-0347-3A50-A9B8B26B8483}"/>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3921630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06DB-FBC6-031B-15D6-04822DC44D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DE1BBC-589A-DCF0-7B98-E5309B836B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931858-DF39-6E5F-E36F-46F0A81716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D7D5AD-6CCA-0C7F-DDFD-1C358C17446C}"/>
              </a:ext>
            </a:extLst>
          </p:cNvPr>
          <p:cNvSpPr>
            <a:spLocks noGrp="1"/>
          </p:cNvSpPr>
          <p:nvPr>
            <p:ph type="dt" sz="half" idx="10"/>
          </p:nvPr>
        </p:nvSpPr>
        <p:spPr/>
        <p:txBody>
          <a:bodyPr/>
          <a:lstStyle/>
          <a:p>
            <a:fld id="{224C33E9-E4FE-F046-A28D-7F18E57B41B7}" type="datetimeFigureOut">
              <a:rPr lang="en-US" smtClean="0"/>
              <a:t>2/17/24</a:t>
            </a:fld>
            <a:endParaRPr lang="en-US"/>
          </a:p>
        </p:txBody>
      </p:sp>
      <p:sp>
        <p:nvSpPr>
          <p:cNvPr id="6" name="Footer Placeholder 5">
            <a:extLst>
              <a:ext uri="{FF2B5EF4-FFF2-40B4-BE49-F238E27FC236}">
                <a16:creationId xmlns:a16="http://schemas.microsoft.com/office/drawing/2014/main" id="{3E0AF4EB-819A-5734-1879-3FD5F64AAC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334B37-71DC-752F-2EDD-789CC0B6886E}"/>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879271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5F399B-FE2D-3620-7923-7C005DF9ABC5}"/>
              </a:ext>
            </a:extLst>
          </p:cNvPr>
          <p:cNvSpPr>
            <a:spLocks noGrp="1"/>
          </p:cNvSpPr>
          <p:nvPr>
            <p:ph type="title"/>
          </p:nvPr>
        </p:nvSpPr>
        <p:spPr>
          <a:xfrm>
            <a:off x="838200" y="617378"/>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3A4965-760A-5C01-6DB0-3822BC86F2A2}"/>
              </a:ext>
            </a:extLst>
          </p:cNvPr>
          <p:cNvSpPr>
            <a:spLocks noGrp="1"/>
          </p:cNvSpPr>
          <p:nvPr>
            <p:ph type="body" idx="1"/>
          </p:nvPr>
        </p:nvSpPr>
        <p:spPr>
          <a:xfrm>
            <a:off x="838200" y="2150533"/>
            <a:ext cx="10515600" cy="402642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DD15F56-A705-EB58-815D-C213F4C9F7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4C33E9-E4FE-F046-A28D-7F18E57B41B7}" type="datetimeFigureOut">
              <a:rPr lang="en-US" smtClean="0"/>
              <a:t>2/17/24</a:t>
            </a:fld>
            <a:endParaRPr lang="en-US"/>
          </a:p>
        </p:txBody>
      </p:sp>
      <p:sp>
        <p:nvSpPr>
          <p:cNvPr id="5" name="Footer Placeholder 4">
            <a:extLst>
              <a:ext uri="{FF2B5EF4-FFF2-40B4-BE49-F238E27FC236}">
                <a16:creationId xmlns:a16="http://schemas.microsoft.com/office/drawing/2014/main" id="{56CDB01E-EF8F-942F-2955-EDE8D37AAC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B6D455-0AC1-1853-CA0A-E2435C25A3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F879F9-A3E3-B34D-A7BF-FDCD9EA697C1}" type="slidenum">
              <a:rPr lang="en-US" smtClean="0"/>
              <a:t>‹#›</a:t>
            </a:fld>
            <a:endParaRPr lang="en-US"/>
          </a:p>
        </p:txBody>
      </p:sp>
      <p:pic>
        <p:nvPicPr>
          <p:cNvPr id="7" name="Picture 6">
            <a:extLst>
              <a:ext uri="{FF2B5EF4-FFF2-40B4-BE49-F238E27FC236}">
                <a16:creationId xmlns:a16="http://schemas.microsoft.com/office/drawing/2014/main" id="{2D09559D-B554-3765-5687-E8DFE961C107}"/>
              </a:ext>
            </a:extLst>
          </p:cNvPr>
          <p:cNvPicPr>
            <a:picLocks noChangeAspect="1"/>
          </p:cNvPicPr>
          <p:nvPr userDrawn="1"/>
        </p:nvPicPr>
        <p:blipFill>
          <a:blip r:embed="rId13"/>
          <a:stretch>
            <a:fillRect/>
          </a:stretch>
        </p:blipFill>
        <p:spPr>
          <a:xfrm>
            <a:off x="626642" y="822960"/>
            <a:ext cx="25400" cy="914400"/>
          </a:xfrm>
          <a:prstGeom prst="rect">
            <a:avLst/>
          </a:prstGeom>
        </p:spPr>
      </p:pic>
    </p:spTree>
    <p:extLst>
      <p:ext uri="{BB962C8B-B14F-4D97-AF65-F5344CB8AC3E}">
        <p14:creationId xmlns:p14="http://schemas.microsoft.com/office/powerpoint/2010/main" val="2266903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bg1"/>
          </a:solidFill>
          <a:latin typeface="Avenir Next"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kern="1200">
          <a:solidFill>
            <a:schemeClr val="bg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kern="1200">
          <a:solidFill>
            <a:schemeClr val="bg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kern="1200">
          <a:solidFill>
            <a:schemeClr val="bg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kern="1200">
          <a:solidFill>
            <a:schemeClr val="bg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60F7FF2C-727C-1F82-45C3-2151B2A44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ooden table&#10;&#10;Description automatically generated">
            <a:extLst>
              <a:ext uri="{FF2B5EF4-FFF2-40B4-BE49-F238E27FC236}">
                <a16:creationId xmlns:a16="http://schemas.microsoft.com/office/drawing/2014/main" id="{DCDD18F8-B760-D14E-9D55-75A286130C41}"/>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a:stretch/>
        </p:blipFill>
        <p:spPr>
          <a:xfrm>
            <a:off x="0" y="10"/>
            <a:ext cx="12192000" cy="6857990"/>
          </a:xfrm>
          <a:prstGeom prst="rect">
            <a:avLst/>
          </a:prstGeom>
        </p:spPr>
      </p:pic>
      <p:sp>
        <p:nvSpPr>
          <p:cNvPr id="4" name="Title 1">
            <a:extLst>
              <a:ext uri="{FF2B5EF4-FFF2-40B4-BE49-F238E27FC236}">
                <a16:creationId xmlns:a16="http://schemas.microsoft.com/office/drawing/2014/main" id="{BD0E5CF6-B0E8-B94B-95C6-F2BC98C76106}"/>
              </a:ext>
            </a:extLst>
          </p:cNvPr>
          <p:cNvSpPr txBox="1">
            <a:spLocks/>
          </p:cNvSpPr>
          <p:nvPr/>
        </p:nvSpPr>
        <p:spPr>
          <a:xfrm>
            <a:off x="541288" y="1065862"/>
            <a:ext cx="5554711" cy="472627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0000" b="1" i="0" kern="1200" cap="all" spc="800" baseline="0">
                <a:solidFill>
                  <a:schemeClr val="bg1"/>
                </a:solidFill>
                <a:latin typeface="+mn-lt"/>
                <a:ea typeface="+mj-ea"/>
                <a:cs typeface="Gill Sans Light" panose="020B0302020104020203" pitchFamily="34" charset="-79"/>
              </a:defRPr>
            </a:lvl1pPr>
          </a:lstStyle>
          <a:p>
            <a:pPr algn="r">
              <a:spcAft>
                <a:spcPts val="600"/>
              </a:spcAft>
            </a:pPr>
            <a:r>
              <a:rPr lang="en-US" sz="4800" cap="none" spc="0" dirty="0">
                <a:solidFill>
                  <a:srgbClr val="FFFFFF"/>
                </a:solidFill>
                <a:latin typeface="Lato" panose="020F0502020204030203" pitchFamily="34" charset="77"/>
                <a:cs typeface="+mj-cs"/>
              </a:rPr>
              <a:t>Welcome to</a:t>
            </a:r>
          </a:p>
          <a:p>
            <a:pPr algn="r">
              <a:spcAft>
                <a:spcPts val="600"/>
              </a:spcAft>
            </a:pPr>
            <a:r>
              <a:rPr lang="en-US" sz="4800" cap="none" spc="0" dirty="0">
                <a:solidFill>
                  <a:srgbClr val="FFFFFF"/>
                </a:solidFill>
                <a:latin typeface="Lato" panose="020F0502020204030203" pitchFamily="34" charset="77"/>
                <a:cs typeface="+mj-cs"/>
              </a:rPr>
              <a:t>Our Sunday School</a:t>
            </a:r>
          </a:p>
        </p:txBody>
      </p:sp>
      <p:sp>
        <p:nvSpPr>
          <p:cNvPr id="8" name="Title 1">
            <a:extLst>
              <a:ext uri="{FF2B5EF4-FFF2-40B4-BE49-F238E27FC236}">
                <a16:creationId xmlns:a16="http://schemas.microsoft.com/office/drawing/2014/main" id="{A6C94E09-B421-0741-83AD-DD307BFA532E}"/>
              </a:ext>
            </a:extLst>
          </p:cNvPr>
          <p:cNvSpPr txBox="1">
            <a:spLocks/>
          </p:cNvSpPr>
          <p:nvPr/>
        </p:nvSpPr>
        <p:spPr>
          <a:xfrm>
            <a:off x="6726621" y="1065862"/>
            <a:ext cx="4924090" cy="472627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0000" b="1" i="0" kern="1200" cap="all" spc="800" baseline="0">
                <a:solidFill>
                  <a:schemeClr val="bg1"/>
                </a:solidFill>
                <a:latin typeface="+mn-lt"/>
                <a:ea typeface="+mj-ea"/>
                <a:cs typeface="Gill Sans Light" panose="020B0302020104020203" pitchFamily="34" charset="-79"/>
              </a:defRPr>
            </a:lvl1pPr>
          </a:lstStyle>
          <a:p>
            <a:pPr algn="l">
              <a:spcAft>
                <a:spcPts val="600"/>
              </a:spcAft>
            </a:pPr>
            <a:r>
              <a:rPr lang="en-US" sz="4000" b="0" cap="none" spc="0" dirty="0">
                <a:solidFill>
                  <a:srgbClr val="FFFFFF"/>
                </a:solidFill>
                <a:latin typeface="Lato" panose="020F0502020204030203" pitchFamily="34" charset="77"/>
                <a:ea typeface="+mn-ea"/>
                <a:cs typeface="+mn-cs"/>
              </a:rPr>
              <a:t>We’ll start at 9:07</a:t>
            </a:r>
          </a:p>
        </p:txBody>
      </p:sp>
      <p:pic>
        <p:nvPicPr>
          <p:cNvPr id="3" name="Picture 2">
            <a:extLst>
              <a:ext uri="{FF2B5EF4-FFF2-40B4-BE49-F238E27FC236}">
                <a16:creationId xmlns:a16="http://schemas.microsoft.com/office/drawing/2014/main" id="{B1C497FE-C1DB-C493-ABBC-80110EAED10F}"/>
              </a:ext>
            </a:extLst>
          </p:cNvPr>
          <p:cNvPicPr>
            <a:picLocks noChangeAspect="1"/>
          </p:cNvPicPr>
          <p:nvPr/>
        </p:nvPicPr>
        <p:blipFill>
          <a:blip r:embed="rId3"/>
          <a:stretch>
            <a:fillRect/>
          </a:stretch>
        </p:blipFill>
        <p:spPr>
          <a:xfrm>
            <a:off x="6398610" y="2286000"/>
            <a:ext cx="25400" cy="2298700"/>
          </a:xfrm>
          <a:prstGeom prst="rect">
            <a:avLst/>
          </a:prstGeom>
        </p:spPr>
      </p:pic>
      <p:sp>
        <p:nvSpPr>
          <p:cNvPr id="7" name="Title 1">
            <a:extLst>
              <a:ext uri="{FF2B5EF4-FFF2-40B4-BE49-F238E27FC236}">
                <a16:creationId xmlns:a16="http://schemas.microsoft.com/office/drawing/2014/main" id="{AE58DA0E-75A3-B2A7-2042-4E5064C73441}"/>
              </a:ext>
            </a:extLst>
          </p:cNvPr>
          <p:cNvSpPr txBox="1">
            <a:spLocks/>
          </p:cNvSpPr>
          <p:nvPr/>
        </p:nvSpPr>
        <p:spPr>
          <a:xfrm>
            <a:off x="541289" y="5462123"/>
            <a:ext cx="11109421" cy="102134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0000" b="1" i="0" kern="1200" cap="all" spc="800" baseline="0">
                <a:solidFill>
                  <a:schemeClr val="bg1"/>
                </a:solidFill>
                <a:latin typeface="+mn-lt"/>
                <a:ea typeface="+mj-ea"/>
                <a:cs typeface="Gill Sans Light" panose="020B0302020104020203" pitchFamily="34" charset="-79"/>
              </a:defRPr>
            </a:lvl1pPr>
          </a:lstStyle>
          <a:p>
            <a:pPr>
              <a:spcAft>
                <a:spcPts val="600"/>
              </a:spcAft>
            </a:pPr>
            <a:r>
              <a:rPr lang="en-US" sz="2400" b="0" cap="none" spc="0" dirty="0">
                <a:solidFill>
                  <a:srgbClr val="FFFFFF"/>
                </a:solidFill>
                <a:latin typeface="Lato" panose="020F0502020204030203" pitchFamily="34" charset="77"/>
                <a:ea typeface="+mn-ea"/>
                <a:cs typeface="+mn-cs"/>
              </a:rPr>
              <a:t>visit OurSundaySchool.com for more about our class</a:t>
            </a:r>
          </a:p>
        </p:txBody>
      </p:sp>
    </p:spTree>
    <p:extLst>
      <p:ext uri="{BB962C8B-B14F-4D97-AF65-F5344CB8AC3E}">
        <p14:creationId xmlns:p14="http://schemas.microsoft.com/office/powerpoint/2010/main" val="2585106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841339" y="0"/>
            <a:ext cx="5350659"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A. T. Robertson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The greatest proof that the Bible is inspired is that it has stood so much bad preaching</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5AF4BA70-514E-E8CB-9FD6-EF73E6ABE8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96" t="2412" r="3080" b="3492"/>
          <a:stretch/>
        </p:blipFill>
        <p:spPr bwMode="auto">
          <a:xfrm>
            <a:off x="0" y="685800"/>
            <a:ext cx="684134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6C72829-1E30-BCB4-CC07-8E67348F09C7}"/>
              </a:ext>
            </a:extLst>
          </p:cNvPr>
          <p:cNvSpPr txBox="1"/>
          <p:nvPr/>
        </p:nvSpPr>
        <p:spPr>
          <a:xfrm>
            <a:off x="4374959" y="5802868"/>
            <a:ext cx="2466381" cy="369332"/>
          </a:xfrm>
          <a:prstGeom prst="rect">
            <a:avLst/>
          </a:prstGeom>
          <a:noFill/>
        </p:spPr>
        <p:txBody>
          <a:bodyPr wrap="none" rtlCol="0">
            <a:spAutoFit/>
          </a:bodyPr>
          <a:lstStyle/>
          <a:p>
            <a:pPr algn="r"/>
            <a:r>
              <a:rPr lang="en-US" dirty="0">
                <a:solidFill>
                  <a:schemeClr val="bg1"/>
                </a:solidFill>
                <a:latin typeface="Avenir Next" panose="020B0503020202020204" pitchFamily="34" charset="0"/>
              </a:rPr>
              <a:t>image from </a:t>
            </a:r>
            <a:r>
              <a:rPr lang="en-US" dirty="0" err="1">
                <a:solidFill>
                  <a:schemeClr val="bg1"/>
                </a:solidFill>
                <a:latin typeface="Avenir Next" panose="020B0503020202020204" pitchFamily="34" charset="0"/>
              </a:rPr>
              <a:t>SBTS.edu</a:t>
            </a:r>
            <a:endParaRPr lang="en-US"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1602142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C507-C381-A7EC-84C3-B88443D1F57A}"/>
              </a:ext>
            </a:extLst>
          </p:cNvPr>
          <p:cNvSpPr>
            <a:spLocks noGrp="1"/>
          </p:cNvSpPr>
          <p:nvPr>
            <p:ph type="title"/>
          </p:nvPr>
        </p:nvSpPr>
        <p:spPr/>
        <p:txBody>
          <a:bodyPr/>
          <a:lstStyle/>
          <a:p>
            <a:r>
              <a:rPr lang="en-US" dirty="0"/>
              <a:t>Colossians: week 18 (pages 116-121)</a:t>
            </a:r>
          </a:p>
        </p:txBody>
      </p:sp>
    </p:spTree>
    <p:extLst>
      <p:ext uri="{BB962C8B-B14F-4D97-AF65-F5344CB8AC3E}">
        <p14:creationId xmlns:p14="http://schemas.microsoft.com/office/powerpoint/2010/main" val="134997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49CC6-D12E-E473-4C83-8A3483B20FE6}"/>
              </a:ext>
            </a:extLst>
          </p:cNvPr>
          <p:cNvSpPr>
            <a:spLocks noGrp="1"/>
          </p:cNvSpPr>
          <p:nvPr>
            <p:ph type="title"/>
          </p:nvPr>
        </p:nvSpPr>
        <p:spPr/>
        <p:txBody>
          <a:bodyPr/>
          <a:lstStyle/>
          <a:p>
            <a:r>
              <a:rPr lang="en-US" dirty="0"/>
              <a:t>Taxonomies</a:t>
            </a:r>
          </a:p>
        </p:txBody>
      </p:sp>
      <p:sp>
        <p:nvSpPr>
          <p:cNvPr id="11" name="Content Placeholder 10">
            <a:extLst>
              <a:ext uri="{FF2B5EF4-FFF2-40B4-BE49-F238E27FC236}">
                <a16:creationId xmlns:a16="http://schemas.microsoft.com/office/drawing/2014/main" id="{EC4B2E29-049A-AC56-280B-6174730417E1}"/>
              </a:ext>
            </a:extLst>
          </p:cNvPr>
          <p:cNvSpPr>
            <a:spLocks noGrp="1"/>
          </p:cNvSpPr>
          <p:nvPr>
            <p:ph sz="half" idx="1"/>
          </p:nvPr>
        </p:nvSpPr>
        <p:spPr>
          <a:xfrm>
            <a:off x="6690356" y="1364069"/>
            <a:ext cx="5486400" cy="4414997"/>
          </a:xfrm>
        </p:spPr>
        <p:txBody>
          <a:bodyPr/>
          <a:lstStyle/>
          <a:p>
            <a:pPr marL="0" indent="0" algn="ctr">
              <a:buNone/>
            </a:pPr>
            <a:r>
              <a:rPr lang="en-US" b="1" dirty="0"/>
              <a:t>Bloom’s</a:t>
            </a:r>
            <a:br>
              <a:rPr lang="en-US" b="1" dirty="0"/>
            </a:br>
            <a:r>
              <a:rPr lang="en-US" sz="3200" dirty="0"/>
              <a:t>(modified cognitive domain)</a:t>
            </a:r>
            <a:endParaRPr lang="en-US" dirty="0"/>
          </a:p>
        </p:txBody>
      </p:sp>
      <p:graphicFrame>
        <p:nvGraphicFramePr>
          <p:cNvPr id="8" name="Content Placeholder 6">
            <a:extLst>
              <a:ext uri="{FF2B5EF4-FFF2-40B4-BE49-F238E27FC236}">
                <a16:creationId xmlns:a16="http://schemas.microsoft.com/office/drawing/2014/main" id="{CD7CFC5F-B7B8-17BC-BFB1-E32048DBCD19}"/>
              </a:ext>
            </a:extLst>
          </p:cNvPr>
          <p:cNvGraphicFramePr>
            <a:graphicFrameLocks/>
          </p:cNvGraphicFramePr>
          <p:nvPr/>
        </p:nvGraphicFramePr>
        <p:xfrm>
          <a:off x="6690360" y="2584879"/>
          <a:ext cx="5486400" cy="37645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A53744CA-5110-C65D-F472-58D7CAEEB05C}"/>
              </a:ext>
            </a:extLst>
          </p:cNvPr>
          <p:cNvSpPr txBox="1"/>
          <p:nvPr/>
        </p:nvSpPr>
        <p:spPr>
          <a:xfrm>
            <a:off x="6690358" y="2615992"/>
            <a:ext cx="5486400" cy="3785652"/>
          </a:xfrm>
          <a:prstGeom prst="rect">
            <a:avLst/>
          </a:prstGeom>
          <a:noFill/>
        </p:spPr>
        <p:txBody>
          <a:bodyPr wrap="square" rtlCol="0">
            <a:spAutoFit/>
          </a:bodyPr>
          <a:lstStyle/>
          <a:p>
            <a:pPr algn="ctr"/>
            <a:r>
              <a:rPr lang="en-US" sz="4000" dirty="0">
                <a:solidFill>
                  <a:schemeClr val="bg1"/>
                </a:solidFill>
                <a:latin typeface="Avenir Next" panose="020B0503020202020204" pitchFamily="34" charset="0"/>
              </a:rPr>
              <a:t>Create</a:t>
            </a:r>
            <a:br>
              <a:rPr lang="en-US" sz="4000" dirty="0">
                <a:solidFill>
                  <a:schemeClr val="bg1"/>
                </a:solidFill>
                <a:latin typeface="Avenir Next" panose="020B0503020202020204" pitchFamily="34" charset="0"/>
              </a:rPr>
            </a:br>
            <a:r>
              <a:rPr lang="en-US" sz="4000" dirty="0">
                <a:solidFill>
                  <a:schemeClr val="bg1"/>
                </a:solidFill>
                <a:latin typeface="Avenir Next" panose="020B0503020202020204" pitchFamily="34" charset="0"/>
              </a:rPr>
              <a:t>Evaluate</a:t>
            </a:r>
            <a:br>
              <a:rPr lang="en-US" sz="4000" dirty="0">
                <a:solidFill>
                  <a:schemeClr val="bg1"/>
                </a:solidFill>
                <a:latin typeface="Avenir Next" panose="020B0503020202020204" pitchFamily="34" charset="0"/>
              </a:rPr>
            </a:br>
            <a:r>
              <a:rPr lang="en-US" sz="4000" dirty="0">
                <a:solidFill>
                  <a:schemeClr val="bg1"/>
                </a:solidFill>
                <a:latin typeface="Avenir Next" panose="020B0503020202020204" pitchFamily="34" charset="0"/>
              </a:rPr>
              <a:t>Analyze</a:t>
            </a:r>
            <a:br>
              <a:rPr lang="en-US" sz="4000" dirty="0">
                <a:solidFill>
                  <a:schemeClr val="bg1"/>
                </a:solidFill>
                <a:latin typeface="Avenir Next" panose="020B0503020202020204" pitchFamily="34" charset="0"/>
              </a:rPr>
            </a:br>
            <a:r>
              <a:rPr lang="en-US" sz="4000" dirty="0">
                <a:solidFill>
                  <a:schemeClr val="bg1"/>
                </a:solidFill>
                <a:latin typeface="Avenir Next" panose="020B0503020202020204" pitchFamily="34" charset="0"/>
              </a:rPr>
              <a:t>Apply</a:t>
            </a:r>
            <a:br>
              <a:rPr lang="en-US" sz="4000" dirty="0">
                <a:solidFill>
                  <a:schemeClr val="bg1"/>
                </a:solidFill>
                <a:latin typeface="Avenir Next" panose="020B0503020202020204" pitchFamily="34" charset="0"/>
              </a:rPr>
            </a:br>
            <a:r>
              <a:rPr lang="en-US" sz="4000" dirty="0">
                <a:solidFill>
                  <a:schemeClr val="bg1"/>
                </a:solidFill>
                <a:latin typeface="Avenir Next" panose="020B0503020202020204" pitchFamily="34" charset="0"/>
              </a:rPr>
              <a:t>Understand</a:t>
            </a:r>
            <a:br>
              <a:rPr lang="en-US" sz="4000" dirty="0">
                <a:solidFill>
                  <a:schemeClr val="bg1"/>
                </a:solidFill>
                <a:latin typeface="Avenir Next" panose="020B0503020202020204" pitchFamily="34" charset="0"/>
              </a:rPr>
            </a:br>
            <a:r>
              <a:rPr lang="en-US" sz="4000" dirty="0">
                <a:solidFill>
                  <a:schemeClr val="bg1"/>
                </a:solidFill>
                <a:latin typeface="Avenir Next" panose="020B0503020202020204" pitchFamily="34" charset="0"/>
              </a:rPr>
              <a:t>Remember</a:t>
            </a:r>
          </a:p>
        </p:txBody>
      </p:sp>
      <p:sp>
        <p:nvSpPr>
          <p:cNvPr id="16" name="Content Placeholder 11">
            <a:extLst>
              <a:ext uri="{FF2B5EF4-FFF2-40B4-BE49-F238E27FC236}">
                <a16:creationId xmlns:a16="http://schemas.microsoft.com/office/drawing/2014/main" id="{C0900304-182D-B35B-1602-4F84D61E89FF}"/>
              </a:ext>
            </a:extLst>
          </p:cNvPr>
          <p:cNvSpPr>
            <a:spLocks noGrp="1"/>
          </p:cNvSpPr>
          <p:nvPr>
            <p:ph sz="half" idx="2"/>
          </p:nvPr>
        </p:nvSpPr>
        <p:spPr>
          <a:xfrm>
            <a:off x="838200" y="2002218"/>
            <a:ext cx="5486400" cy="4351338"/>
          </a:xfrm>
        </p:spPr>
        <p:txBody>
          <a:bodyPr/>
          <a:lstStyle/>
          <a:p>
            <a:pPr marL="0" indent="0" algn="ctr">
              <a:buNone/>
            </a:pPr>
            <a:r>
              <a:rPr lang="en-US" b="1" dirty="0"/>
              <a:t>Proverbs</a:t>
            </a:r>
          </a:p>
        </p:txBody>
      </p:sp>
      <p:graphicFrame>
        <p:nvGraphicFramePr>
          <p:cNvPr id="17" name="Content Placeholder 7">
            <a:extLst>
              <a:ext uri="{FF2B5EF4-FFF2-40B4-BE49-F238E27FC236}">
                <a16:creationId xmlns:a16="http://schemas.microsoft.com/office/drawing/2014/main" id="{CA290D00-24AC-4A72-5835-A8C24DAAFB4D}"/>
              </a:ext>
            </a:extLst>
          </p:cNvPr>
          <p:cNvGraphicFramePr>
            <a:graphicFrameLocks/>
          </p:cNvGraphicFramePr>
          <p:nvPr/>
        </p:nvGraphicFramePr>
        <p:xfrm>
          <a:off x="838202" y="2696493"/>
          <a:ext cx="5486400" cy="36570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8" name="TextBox 17">
            <a:extLst>
              <a:ext uri="{FF2B5EF4-FFF2-40B4-BE49-F238E27FC236}">
                <a16:creationId xmlns:a16="http://schemas.microsoft.com/office/drawing/2014/main" id="{25A9A16F-1438-3B36-ED78-D693C3119F38}"/>
              </a:ext>
            </a:extLst>
          </p:cNvPr>
          <p:cNvSpPr txBox="1"/>
          <p:nvPr/>
        </p:nvSpPr>
        <p:spPr>
          <a:xfrm>
            <a:off x="838202" y="2594583"/>
            <a:ext cx="5486400" cy="3754874"/>
          </a:xfrm>
          <a:prstGeom prst="rect">
            <a:avLst/>
          </a:prstGeom>
          <a:noFill/>
        </p:spPr>
        <p:txBody>
          <a:bodyPr wrap="square" rtlCol="0">
            <a:spAutoFit/>
          </a:bodyPr>
          <a:lstStyle/>
          <a:p>
            <a:pPr algn="ctr">
              <a:lnSpc>
                <a:spcPct val="120000"/>
              </a:lnSpc>
            </a:pPr>
            <a:r>
              <a:rPr lang="en-US" sz="4000" dirty="0">
                <a:solidFill>
                  <a:schemeClr val="bg1"/>
                </a:solidFill>
                <a:latin typeface="Avenir Next" panose="020B0503020202020204" pitchFamily="34" charset="0"/>
              </a:rPr>
              <a:t>Wisdom</a:t>
            </a:r>
          </a:p>
          <a:p>
            <a:pPr algn="ctr">
              <a:lnSpc>
                <a:spcPct val="120000"/>
              </a:lnSpc>
            </a:pPr>
            <a:r>
              <a:rPr lang="en-US" sz="4000" dirty="0">
                <a:solidFill>
                  <a:schemeClr val="bg1"/>
                </a:solidFill>
                <a:latin typeface="Avenir Next" panose="020B0503020202020204" pitchFamily="34" charset="0"/>
              </a:rPr>
              <a:t>Discernment</a:t>
            </a:r>
          </a:p>
          <a:p>
            <a:pPr algn="ctr">
              <a:lnSpc>
                <a:spcPct val="120000"/>
              </a:lnSpc>
            </a:pPr>
            <a:r>
              <a:rPr lang="en-US" sz="4000" dirty="0">
                <a:solidFill>
                  <a:schemeClr val="bg1"/>
                </a:solidFill>
                <a:latin typeface="Avenir Next" panose="020B0503020202020204" pitchFamily="34" charset="0"/>
              </a:rPr>
              <a:t>Understanding</a:t>
            </a:r>
          </a:p>
          <a:p>
            <a:pPr algn="ctr">
              <a:lnSpc>
                <a:spcPct val="120000"/>
              </a:lnSpc>
            </a:pPr>
            <a:r>
              <a:rPr lang="en-US" sz="4000" dirty="0">
                <a:solidFill>
                  <a:schemeClr val="bg1"/>
                </a:solidFill>
                <a:latin typeface="Avenir Next" panose="020B0503020202020204" pitchFamily="34" charset="0"/>
              </a:rPr>
              <a:t>Knowledge</a:t>
            </a:r>
          </a:p>
          <a:p>
            <a:pPr algn="ctr">
              <a:lnSpc>
                <a:spcPct val="120000"/>
              </a:lnSpc>
            </a:pPr>
            <a:r>
              <a:rPr lang="en-US" sz="4000" dirty="0">
                <a:solidFill>
                  <a:schemeClr val="bg1"/>
                </a:solidFill>
                <a:latin typeface="Avenir Next" panose="020B0503020202020204" pitchFamily="34" charset="0"/>
              </a:rPr>
              <a:t>Fear of the Lord</a:t>
            </a:r>
          </a:p>
        </p:txBody>
      </p:sp>
    </p:spTree>
    <p:extLst>
      <p:ext uri="{BB962C8B-B14F-4D97-AF65-F5344CB8AC3E}">
        <p14:creationId xmlns:p14="http://schemas.microsoft.com/office/powerpoint/2010/main" val="947007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The protection of an individual is comprehensive and goes well beyond surrounding the individual with well-armed agents.">
            <a:extLst>
              <a:ext uri="{FF2B5EF4-FFF2-40B4-BE49-F238E27FC236}">
                <a16:creationId xmlns:a16="http://schemas.microsoft.com/office/drawing/2014/main" id="{4F46F27D-397E-398E-C929-B6F2707B39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881" y="0"/>
            <a:ext cx="10282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00C106-A599-BA51-2C6E-0FF9D10B48F0}"/>
              </a:ext>
            </a:extLst>
          </p:cNvPr>
          <p:cNvSpPr txBox="1"/>
          <p:nvPr/>
        </p:nvSpPr>
        <p:spPr>
          <a:xfrm>
            <a:off x="7902872" y="6488668"/>
            <a:ext cx="3334246" cy="369332"/>
          </a:xfrm>
          <a:prstGeom prst="rect">
            <a:avLst/>
          </a:prstGeom>
          <a:noFill/>
        </p:spPr>
        <p:txBody>
          <a:bodyPr wrap="none" rtlCol="0">
            <a:spAutoFit/>
          </a:bodyPr>
          <a:lstStyle/>
          <a:p>
            <a:pPr algn="r"/>
            <a:r>
              <a:rPr lang="en-US" dirty="0">
                <a:solidFill>
                  <a:schemeClr val="bg1"/>
                </a:solidFill>
                <a:latin typeface="Avenir Next" panose="020B0503020202020204" pitchFamily="34" charset="0"/>
              </a:rPr>
              <a:t>image from </a:t>
            </a:r>
            <a:r>
              <a:rPr lang="en-US" dirty="0" err="1">
                <a:solidFill>
                  <a:schemeClr val="bg1"/>
                </a:solidFill>
                <a:latin typeface="Avenir Next" panose="020B0503020202020204" pitchFamily="34" charset="0"/>
              </a:rPr>
              <a:t>SecretService.gov</a:t>
            </a:r>
            <a:endParaRPr lang="en-US"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1454660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8C7657F-3DEB-31DD-7C74-7F610E4239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6775"/>
            <a:ext cx="12192000" cy="512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327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8C7657F-3DEB-31DD-7C74-7F610E4239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357" t="50000" r="50000" b="3733"/>
          <a:stretch/>
        </p:blipFill>
        <p:spPr bwMode="auto">
          <a:xfrm>
            <a:off x="2629988" y="0"/>
            <a:ext cx="6932024" cy="6862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829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8C7657F-3DEB-31DD-7C74-7F610E4239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352" t="76068" r="50000" b="3733"/>
          <a:stretch/>
        </p:blipFill>
        <p:spPr bwMode="auto">
          <a:xfrm>
            <a:off x="1391644" y="0"/>
            <a:ext cx="940871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40B006CA-8342-1C6E-B6DD-B24A108A8BBE}"/>
              </a:ext>
            </a:extLst>
          </p:cNvPr>
          <p:cNvSpPr/>
          <p:nvPr/>
        </p:nvSpPr>
        <p:spPr>
          <a:xfrm rot="18663814">
            <a:off x="4524189" y="450112"/>
            <a:ext cx="1280160" cy="5780518"/>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740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C507-C381-A7EC-84C3-B88443D1F57A}"/>
              </a:ext>
            </a:extLst>
          </p:cNvPr>
          <p:cNvSpPr>
            <a:spLocks noGrp="1"/>
          </p:cNvSpPr>
          <p:nvPr>
            <p:ph type="title"/>
          </p:nvPr>
        </p:nvSpPr>
        <p:spPr/>
        <p:txBody>
          <a:bodyPr/>
          <a:lstStyle/>
          <a:p>
            <a:r>
              <a:rPr lang="en-US" dirty="0"/>
              <a:t>Prayer time</a:t>
            </a:r>
          </a:p>
        </p:txBody>
      </p:sp>
      <p:sp>
        <p:nvSpPr>
          <p:cNvPr id="3" name="Content Placeholder 2">
            <a:extLst>
              <a:ext uri="{FF2B5EF4-FFF2-40B4-BE49-F238E27FC236}">
                <a16:creationId xmlns:a16="http://schemas.microsoft.com/office/drawing/2014/main" id="{62B5EBAE-EEA5-52B7-A79D-B215DCDBE55D}"/>
              </a:ext>
            </a:extLst>
          </p:cNvPr>
          <p:cNvSpPr>
            <a:spLocks noGrp="1"/>
          </p:cNvSpPr>
          <p:nvPr>
            <p:ph idx="1"/>
          </p:nvPr>
        </p:nvSpPr>
        <p:spPr/>
        <p:txBody>
          <a:bodyPr/>
          <a:lstStyle/>
          <a:p>
            <a:pPr marL="920750" indent="-460375"/>
            <a:r>
              <a:rPr lang="en-US" dirty="0"/>
              <a:t>Write down your prayer requests (on the Weekly Update or in the comments</a:t>
            </a:r>
          </a:p>
          <a:p>
            <a:pPr marL="920750" indent="-460375"/>
            <a:r>
              <a:rPr lang="en-US" dirty="0"/>
              <a:t>Lean in, engage, and pray for someone not with you</a:t>
            </a:r>
          </a:p>
          <a:p>
            <a:pPr marL="920750" indent="-460375"/>
            <a:r>
              <a:rPr lang="en-US" dirty="0"/>
              <a:t>Be out of this room by 9:50</a:t>
            </a:r>
          </a:p>
          <a:p>
            <a:pPr marL="920750" indent="-460375"/>
            <a:r>
              <a:rPr lang="en-US" dirty="0"/>
              <a:t>Go worship</a:t>
            </a:r>
          </a:p>
        </p:txBody>
      </p:sp>
    </p:spTree>
    <p:extLst>
      <p:ext uri="{BB962C8B-B14F-4D97-AF65-F5344CB8AC3E}">
        <p14:creationId xmlns:p14="http://schemas.microsoft.com/office/powerpoint/2010/main" val="1520490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C507-C381-A7EC-84C3-B88443D1F57A}"/>
              </a:ext>
            </a:extLst>
          </p:cNvPr>
          <p:cNvSpPr>
            <a:spLocks noGrp="1"/>
          </p:cNvSpPr>
          <p:nvPr>
            <p:ph type="title"/>
          </p:nvPr>
        </p:nvSpPr>
        <p:spPr/>
        <p:txBody>
          <a:bodyPr/>
          <a:lstStyle/>
          <a:p>
            <a:r>
              <a:rPr lang="en-US" b="1" dirty="0">
                <a:solidFill>
                  <a:schemeClr val="bg1"/>
                </a:solidFill>
                <a:latin typeface="Avenir Next" panose="020B0503020202020204" pitchFamily="34" charset="0"/>
              </a:rPr>
              <a:t>Today’s class (page 17)</a:t>
            </a:r>
            <a:endParaRPr lang="en-US" dirty="0"/>
          </a:p>
        </p:txBody>
      </p:sp>
      <p:sp>
        <p:nvSpPr>
          <p:cNvPr id="5" name="Content Placeholder 4">
            <a:extLst>
              <a:ext uri="{FF2B5EF4-FFF2-40B4-BE49-F238E27FC236}">
                <a16:creationId xmlns:a16="http://schemas.microsoft.com/office/drawing/2014/main" id="{FDC8D6C2-5F52-D34B-23A0-601FDE73D0F9}"/>
              </a:ext>
            </a:extLst>
          </p:cNvPr>
          <p:cNvSpPr>
            <a:spLocks noGrp="1"/>
          </p:cNvSpPr>
          <p:nvPr>
            <p:ph idx="1"/>
          </p:nvPr>
        </p:nvSpPr>
        <p:spPr/>
        <p:txBody>
          <a:bodyPr/>
          <a:lstStyle/>
          <a:p>
            <a:pPr marL="920750" indent="-460375"/>
            <a:r>
              <a:rPr lang="en-US" dirty="0"/>
              <a:t>Preparing for Colossians 1:1-2:3</a:t>
            </a:r>
            <a:br>
              <a:rPr lang="en-US" dirty="0"/>
            </a:br>
            <a:br>
              <a:rPr lang="en-US" dirty="0"/>
            </a:br>
            <a:r>
              <a:rPr lang="en-US" dirty="0"/>
              <a:t>Pray with others</a:t>
            </a:r>
            <a:br>
              <a:rPr lang="en-US" dirty="0"/>
            </a:br>
            <a:r>
              <a:rPr lang="en-US" dirty="0"/>
              <a:t>Hear with others</a:t>
            </a:r>
            <a:br>
              <a:rPr lang="en-US" dirty="0"/>
            </a:br>
            <a:r>
              <a:rPr lang="en-US" dirty="0"/>
              <a:t>Think with others</a:t>
            </a:r>
            <a:br>
              <a:rPr lang="en-US" dirty="0"/>
            </a:br>
            <a:r>
              <a:rPr lang="en-US" dirty="0"/>
              <a:t>Study with others</a:t>
            </a:r>
            <a:br>
              <a:rPr lang="en-US" dirty="0"/>
            </a:br>
            <a:r>
              <a:rPr lang="en-US" dirty="0"/>
              <a:t>Share with others</a:t>
            </a:r>
            <a:br>
              <a:rPr lang="en-US" dirty="0"/>
            </a:br>
            <a:r>
              <a:rPr lang="en-US" dirty="0"/>
              <a:t>Invite others</a:t>
            </a:r>
          </a:p>
        </p:txBody>
      </p:sp>
      <p:cxnSp>
        <p:nvCxnSpPr>
          <p:cNvPr id="3" name="Straight Connector 2">
            <a:extLst>
              <a:ext uri="{FF2B5EF4-FFF2-40B4-BE49-F238E27FC236}">
                <a16:creationId xmlns:a16="http://schemas.microsoft.com/office/drawing/2014/main" id="{C6D28BD5-AE87-54C1-39A0-E89E16A1EAA6}"/>
              </a:ext>
            </a:extLst>
          </p:cNvPr>
          <p:cNvCxnSpPr>
            <a:cxnSpLocks/>
          </p:cNvCxnSpPr>
          <p:nvPr/>
        </p:nvCxnSpPr>
        <p:spPr>
          <a:xfrm flipH="1">
            <a:off x="1820484" y="4326205"/>
            <a:ext cx="9144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84C5838-5F60-5954-5D15-1AC42CCD13B8}"/>
              </a:ext>
            </a:extLst>
          </p:cNvPr>
          <p:cNvCxnSpPr>
            <a:cxnSpLocks/>
          </p:cNvCxnSpPr>
          <p:nvPr/>
        </p:nvCxnSpPr>
        <p:spPr>
          <a:xfrm flipH="1">
            <a:off x="1820484" y="5993896"/>
            <a:ext cx="9144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000134CA-DB48-8AF1-A653-7C7099ABD19C}"/>
              </a:ext>
            </a:extLst>
          </p:cNvPr>
          <p:cNvSpPr txBox="1">
            <a:spLocks/>
          </p:cNvSpPr>
          <p:nvPr/>
        </p:nvSpPr>
        <p:spPr>
          <a:xfrm>
            <a:off x="6807926" y="3517279"/>
            <a:ext cx="4545874" cy="6464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1" indent="0">
              <a:buFont typeface="Arial" panose="020B0604020202020204" pitchFamily="34" charset="0"/>
              <a:buNone/>
            </a:pPr>
            <a:r>
              <a:rPr lang="en-US" sz="4000" dirty="0">
                <a:solidFill>
                  <a:schemeClr val="bg1"/>
                </a:solidFill>
                <a:latin typeface="Avenir Next" panose="020B0503020202020204" pitchFamily="34" charset="0"/>
              </a:rPr>
              <a:t>In class, as a class</a:t>
            </a:r>
          </a:p>
        </p:txBody>
      </p:sp>
      <p:sp>
        <p:nvSpPr>
          <p:cNvPr id="7" name="Content Placeholder 2">
            <a:extLst>
              <a:ext uri="{FF2B5EF4-FFF2-40B4-BE49-F238E27FC236}">
                <a16:creationId xmlns:a16="http://schemas.microsoft.com/office/drawing/2014/main" id="{CD6513A7-86A0-1757-E0F2-D9024F473958}"/>
              </a:ext>
            </a:extLst>
          </p:cNvPr>
          <p:cNvSpPr txBox="1">
            <a:spLocks/>
          </p:cNvSpPr>
          <p:nvPr/>
        </p:nvSpPr>
        <p:spPr>
          <a:xfrm>
            <a:off x="6807926" y="4884025"/>
            <a:ext cx="4545874" cy="6464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1" indent="0">
              <a:buFont typeface="Arial" panose="020B0604020202020204" pitchFamily="34" charset="0"/>
              <a:buNone/>
            </a:pPr>
            <a:r>
              <a:rPr lang="en-US" sz="4000" dirty="0">
                <a:solidFill>
                  <a:schemeClr val="bg1"/>
                </a:solidFill>
                <a:latin typeface="Avenir Next" panose="020B0503020202020204" pitchFamily="34" charset="0"/>
              </a:rPr>
              <a:t>In class, as tables</a:t>
            </a:r>
          </a:p>
        </p:txBody>
      </p:sp>
      <p:sp>
        <p:nvSpPr>
          <p:cNvPr id="8" name="Content Placeholder 2">
            <a:extLst>
              <a:ext uri="{FF2B5EF4-FFF2-40B4-BE49-F238E27FC236}">
                <a16:creationId xmlns:a16="http://schemas.microsoft.com/office/drawing/2014/main" id="{42DFA7EB-FCDE-C4CC-0DD0-FF5193912F2C}"/>
              </a:ext>
            </a:extLst>
          </p:cNvPr>
          <p:cNvSpPr txBox="1">
            <a:spLocks/>
          </p:cNvSpPr>
          <p:nvPr/>
        </p:nvSpPr>
        <p:spPr>
          <a:xfrm>
            <a:off x="6807926" y="5996546"/>
            <a:ext cx="4545874" cy="6464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1" indent="0">
              <a:buFont typeface="Arial" panose="020B0604020202020204" pitchFamily="34" charset="0"/>
              <a:buNone/>
            </a:pPr>
            <a:r>
              <a:rPr lang="en-US" sz="4000" dirty="0">
                <a:solidFill>
                  <a:schemeClr val="bg1"/>
                </a:solidFill>
                <a:latin typeface="Avenir Next" panose="020B0503020202020204" pitchFamily="34" charset="0"/>
              </a:rPr>
              <a:t>After class</a:t>
            </a:r>
          </a:p>
        </p:txBody>
      </p:sp>
    </p:spTree>
    <p:extLst>
      <p:ext uri="{BB962C8B-B14F-4D97-AF65-F5344CB8AC3E}">
        <p14:creationId xmlns:p14="http://schemas.microsoft.com/office/powerpoint/2010/main" val="2125220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A9EFE8-7CE5-8C53-8CCA-B251B93D4DA6}"/>
              </a:ext>
            </a:extLst>
          </p:cNvPr>
          <p:cNvSpPr/>
          <p:nvPr/>
        </p:nvSpPr>
        <p:spPr>
          <a:xfrm>
            <a:off x="5587068" y="0"/>
            <a:ext cx="660493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E8B136-55D1-C229-815B-0FAB21102D38}"/>
              </a:ext>
            </a:extLst>
          </p:cNvPr>
          <p:cNvSpPr>
            <a:spLocks noGrp="1"/>
          </p:cNvSpPr>
          <p:nvPr>
            <p:ph type="title"/>
          </p:nvPr>
        </p:nvSpPr>
        <p:spPr>
          <a:xfrm>
            <a:off x="941831" y="681228"/>
            <a:ext cx="10157555" cy="1197864"/>
          </a:xfrm>
        </p:spPr>
        <p:txBody>
          <a:bodyPr anchor="ctr">
            <a:noAutofit/>
          </a:bodyPr>
          <a:lstStyle/>
          <a:p>
            <a:br>
              <a:rPr lang="en-US" b="1" dirty="0">
                <a:solidFill>
                  <a:schemeClr val="bg1"/>
                </a:solidFill>
                <a:latin typeface="Avenir Next" panose="020B0503020202020204" pitchFamily="34" charset="0"/>
              </a:rPr>
            </a:br>
            <a:r>
              <a:rPr lang="en-US" b="1" dirty="0">
                <a:solidFill>
                  <a:schemeClr val="bg1"/>
                </a:solidFill>
                <a:latin typeface="Avenir Next" panose="020B0503020202020204" pitchFamily="34" charset="0"/>
              </a:rPr>
              <a:t>Preposition</a:t>
            </a:r>
            <a:br>
              <a:rPr lang="en-US" b="1" dirty="0">
                <a:solidFill>
                  <a:schemeClr val="bg1"/>
                </a:solidFill>
                <a:latin typeface="Avenir Next" panose="020B0503020202020204" pitchFamily="34" charset="0"/>
              </a:rPr>
            </a:br>
            <a:r>
              <a:rPr lang="en-US" b="1" dirty="0">
                <a:solidFill>
                  <a:schemeClr val="bg1"/>
                </a:solidFill>
                <a:latin typeface="Avenir Next" panose="020B0503020202020204" pitchFamily="34" charset="0"/>
              </a:rPr>
              <a:t>circle (page 12)</a:t>
            </a:r>
          </a:p>
        </p:txBody>
      </p:sp>
      <p:pic>
        <p:nvPicPr>
          <p:cNvPr id="5" name="Picture 4">
            <a:extLst>
              <a:ext uri="{FF2B5EF4-FFF2-40B4-BE49-F238E27FC236}">
                <a16:creationId xmlns:a16="http://schemas.microsoft.com/office/drawing/2014/main" id="{3A76972D-22C4-F901-AF69-A66D2D1DD233}"/>
              </a:ext>
            </a:extLst>
          </p:cNvPr>
          <p:cNvPicPr>
            <a:picLocks noChangeAspect="1"/>
          </p:cNvPicPr>
          <p:nvPr/>
        </p:nvPicPr>
        <p:blipFill>
          <a:blip r:embed="rId2"/>
          <a:stretch>
            <a:fillRect/>
          </a:stretch>
        </p:blipFill>
        <p:spPr>
          <a:xfrm>
            <a:off x="626642" y="822960"/>
            <a:ext cx="25400" cy="914400"/>
          </a:xfrm>
          <a:prstGeom prst="rect">
            <a:avLst/>
          </a:prstGeom>
        </p:spPr>
      </p:pic>
      <p:pic>
        <p:nvPicPr>
          <p:cNvPr id="7" name="Picture 6" descr="Diagram&#10;&#10;Description automatically generated">
            <a:extLst>
              <a:ext uri="{FF2B5EF4-FFF2-40B4-BE49-F238E27FC236}">
                <a16:creationId xmlns:a16="http://schemas.microsoft.com/office/drawing/2014/main" id="{2C1B449D-16E9-4159-A7D2-4C2497FA78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09733" y="0"/>
            <a:ext cx="6215917" cy="6858000"/>
          </a:xfrm>
          <a:prstGeom prst="rect">
            <a:avLst/>
          </a:prstGeom>
        </p:spPr>
      </p:pic>
    </p:spTree>
    <p:extLst>
      <p:ext uri="{BB962C8B-B14F-4D97-AF65-F5344CB8AC3E}">
        <p14:creationId xmlns:p14="http://schemas.microsoft.com/office/powerpoint/2010/main" val="2681928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C507-C381-A7EC-84C3-B88443D1F57A}"/>
              </a:ext>
            </a:extLst>
          </p:cNvPr>
          <p:cNvSpPr>
            <a:spLocks noGrp="1"/>
          </p:cNvSpPr>
          <p:nvPr>
            <p:ph type="title"/>
          </p:nvPr>
        </p:nvSpPr>
        <p:spPr/>
        <p:txBody>
          <a:bodyPr/>
          <a:lstStyle/>
          <a:p>
            <a:r>
              <a:rPr lang="en-US" dirty="0"/>
              <a:t>Colossians: week 18 (pages 116-121)</a:t>
            </a:r>
          </a:p>
        </p:txBody>
      </p:sp>
    </p:spTree>
    <p:extLst>
      <p:ext uri="{BB962C8B-B14F-4D97-AF65-F5344CB8AC3E}">
        <p14:creationId xmlns:p14="http://schemas.microsoft.com/office/powerpoint/2010/main" val="111229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BDAG on </a:t>
            </a:r>
            <a:r>
              <a:rPr lang="en-US" sz="4000" b="1" i="1" dirty="0" err="1">
                <a:solidFill>
                  <a:schemeClr val="bg1"/>
                </a:solidFill>
                <a:latin typeface="Avenir Next" panose="020B0503020202020204" pitchFamily="34" charset="0"/>
              </a:rPr>
              <a:t>morphe</a:t>
            </a:r>
            <a:br>
              <a:rPr lang="en-US" sz="4000" b="1" i="1" dirty="0">
                <a:solidFill>
                  <a:schemeClr val="bg1"/>
                </a:solidFill>
                <a:latin typeface="Avenir Next" panose="020B0503020202020204" pitchFamily="34" charset="0"/>
              </a:rPr>
            </a:br>
            <a:r>
              <a:rPr lang="en-US" sz="4000" dirty="0">
                <a:solidFill>
                  <a:schemeClr val="bg1"/>
                </a:solidFill>
                <a:latin typeface="Avenir Next" panose="020B0503020202020204" pitchFamily="34" charset="0"/>
              </a:rPr>
              <a:t>(mor-FAY)</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definition</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A Greek-English Lexicon of the New Testament and other Early Christian  Literature (BDAG) | billmounce.com">
            <a:extLst>
              <a:ext uri="{FF2B5EF4-FFF2-40B4-BE49-F238E27FC236}">
                <a16:creationId xmlns:a16="http://schemas.microsoft.com/office/drawing/2014/main" id="{1A472A84-8296-34B5-27E4-2AC3FD08E33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837" y="685800"/>
            <a:ext cx="416941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038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Gregory K. Beale</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Dr. Gregory K. Beale | Reformed Theological Seminary">
            <a:extLst>
              <a:ext uri="{FF2B5EF4-FFF2-40B4-BE49-F238E27FC236}">
                <a16:creationId xmlns:a16="http://schemas.microsoft.com/office/drawing/2014/main" id="{1D3688DD-9CF3-1C87-DB1D-ECE49E07083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6987" y="685800"/>
            <a:ext cx="406689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236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F. F. Bruce</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3074" name="Picture 2" descr="Placeholder image">
            <a:extLst>
              <a:ext uri="{FF2B5EF4-FFF2-40B4-BE49-F238E27FC236}">
                <a16:creationId xmlns:a16="http://schemas.microsoft.com/office/drawing/2014/main" id="{AD791F46-A38C-5C7D-73C3-AF3BE16FE89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57941" y="685800"/>
            <a:ext cx="4214947"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170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Cyprian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8" name="Picture 4" descr="The Life of Saint Cyprian of Carthage -">
            <a:extLst>
              <a:ext uri="{FF2B5EF4-FFF2-40B4-BE49-F238E27FC236}">
                <a16:creationId xmlns:a16="http://schemas.microsoft.com/office/drawing/2014/main" id="{A5FBBB18-BD8E-0727-20B6-2B3B29DF02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653"/>
          <a:stretch/>
        </p:blipFill>
        <p:spPr bwMode="auto">
          <a:xfrm>
            <a:off x="529408" y="768169"/>
            <a:ext cx="5056272"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160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John Davenant</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4578" name="Picture 2" descr="John Davenant Author Biography – Banner of Truth USA">
            <a:extLst>
              <a:ext uri="{FF2B5EF4-FFF2-40B4-BE49-F238E27FC236}">
                <a16:creationId xmlns:a16="http://schemas.microsoft.com/office/drawing/2014/main" id="{83398803-EC35-3222-67F4-76DB31F71A9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5328" y="685800"/>
            <a:ext cx="460883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729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James D. G. Dunn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2530" name="Picture 2" descr="Remembering James Dunn and the Time I Got to Write a Book with Him">
            <a:extLst>
              <a:ext uri="{FF2B5EF4-FFF2-40B4-BE49-F238E27FC236}">
                <a16:creationId xmlns:a16="http://schemas.microsoft.com/office/drawing/2014/main" id="{FEA343BF-BA0E-6D6F-8E2D-E78CB615AED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14401" y="685800"/>
            <a:ext cx="408489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844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David Garland</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5122" name="Picture 2" descr="Dr. David Garland">
            <a:extLst>
              <a:ext uri="{FF2B5EF4-FFF2-40B4-BE49-F238E27FC236}">
                <a16:creationId xmlns:a16="http://schemas.microsoft.com/office/drawing/2014/main" id="{6CC80ABA-E1DD-8C0D-C0A7-1C70CD942A5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149532" y="685800"/>
            <a:ext cx="3666308"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227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Murray J. Harris</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174" name="Picture 6" descr="Christmas date unimportant to biblical scholar Murray Harris | Stuff.co.nz">
            <a:extLst>
              <a:ext uri="{FF2B5EF4-FFF2-40B4-BE49-F238E27FC236}">
                <a16:creationId xmlns:a16="http://schemas.microsoft.com/office/drawing/2014/main" id="{CB1FF557-426C-0660-7116-18ABDFA8E94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49234" y="685800"/>
            <a:ext cx="4336869"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309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R. Kent Hughes</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9218" name="Picture 2" descr="R. Kent Hughes, Council member of The Gospel Coalition">
            <a:extLst>
              <a:ext uri="{FF2B5EF4-FFF2-40B4-BE49-F238E27FC236}">
                <a16:creationId xmlns:a16="http://schemas.microsoft.com/office/drawing/2014/main" id="{55E69121-FF11-5665-1F30-1E431EA56A8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6981" y="685800"/>
            <a:ext cx="418011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603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R. C. Lucas</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1266" name="Picture 2" descr="Dick Lucas on What makes an excellent Bible teacher : Anglican Church  League, Sydney, Australia">
            <a:extLst>
              <a:ext uri="{FF2B5EF4-FFF2-40B4-BE49-F238E27FC236}">
                <a16:creationId xmlns:a16="http://schemas.microsoft.com/office/drawing/2014/main" id="{24AFFC19-4637-27D8-7A7C-C79A8C8CBF0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166947" y="685800"/>
            <a:ext cx="386660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382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C507-C381-A7EC-84C3-B88443D1F57A}"/>
              </a:ext>
            </a:extLst>
          </p:cNvPr>
          <p:cNvSpPr>
            <a:spLocks noGrp="1"/>
          </p:cNvSpPr>
          <p:nvPr>
            <p:ph type="title"/>
          </p:nvPr>
        </p:nvSpPr>
        <p:spPr/>
        <p:txBody>
          <a:bodyPr/>
          <a:lstStyle/>
          <a:p>
            <a:r>
              <a:rPr lang="en-US" dirty="0"/>
              <a:t>Colossians 2:2-3</a:t>
            </a:r>
          </a:p>
        </p:txBody>
      </p:sp>
      <p:sp>
        <p:nvSpPr>
          <p:cNvPr id="5" name="Content Placeholder 4">
            <a:extLst>
              <a:ext uri="{FF2B5EF4-FFF2-40B4-BE49-F238E27FC236}">
                <a16:creationId xmlns:a16="http://schemas.microsoft.com/office/drawing/2014/main" id="{FDC8D6C2-5F52-D34B-23A0-601FDE73D0F9}"/>
              </a:ext>
            </a:extLst>
          </p:cNvPr>
          <p:cNvSpPr>
            <a:spLocks noGrp="1"/>
          </p:cNvSpPr>
          <p:nvPr>
            <p:ph idx="1"/>
          </p:nvPr>
        </p:nvSpPr>
        <p:spPr>
          <a:xfrm>
            <a:off x="838199" y="1942941"/>
            <a:ext cx="10726783" cy="4026429"/>
          </a:xfrm>
        </p:spPr>
        <p:txBody>
          <a:bodyPr/>
          <a:lstStyle/>
          <a:p>
            <a:pPr marL="7938" indent="0">
              <a:buNone/>
            </a:pPr>
            <a:r>
              <a:rPr lang="en-US" dirty="0"/>
              <a:t>I want their hearts to be encouraged and joined together in love, so that they may have all the riches of complete understanding and have the knowledge of God’s mystery—Christ. In him are hidden all the treasures of wisdom and knowledge.</a:t>
            </a:r>
          </a:p>
        </p:txBody>
      </p:sp>
    </p:spTree>
    <p:extLst>
      <p:ext uri="{BB962C8B-B14F-4D97-AF65-F5344CB8AC3E}">
        <p14:creationId xmlns:p14="http://schemas.microsoft.com/office/powerpoint/2010/main" val="189513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Scot McKnight</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3314" name="Picture 2" descr="Scot McKnight - InterVarsity Press">
            <a:extLst>
              <a:ext uri="{FF2B5EF4-FFF2-40B4-BE49-F238E27FC236}">
                <a16:creationId xmlns:a16="http://schemas.microsoft.com/office/drawing/2014/main" id="{A207C435-1863-A233-0096-08BCEA3E946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28040" y="685800"/>
            <a:ext cx="435268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166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Philip Melanchthon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A portrait of a person in a black hat&#10;&#10;Description automatically generated">
            <a:extLst>
              <a:ext uri="{FF2B5EF4-FFF2-40B4-BE49-F238E27FC236}">
                <a16:creationId xmlns:a16="http://schemas.microsoft.com/office/drawing/2014/main" id="{10090001-4AB7-30DC-6A47-CD5A64C4EF9F}"/>
              </a:ext>
            </a:extLst>
          </p:cNvPr>
          <p:cNvPicPr>
            <a:picLocks noChangeAspect="1"/>
          </p:cNvPicPr>
          <p:nvPr/>
        </p:nvPicPr>
        <p:blipFill rotWithShape="1">
          <a:blip r:embed="rId2">
            <a:grayscl/>
          </a:blip>
          <a:srcRect l="20438" t="8762" r="3820" b="20666"/>
          <a:stretch/>
        </p:blipFill>
        <p:spPr>
          <a:xfrm>
            <a:off x="878389" y="685800"/>
            <a:ext cx="4274603" cy="5486400"/>
          </a:xfrm>
          <a:prstGeom prst="rect">
            <a:avLst/>
          </a:prstGeom>
        </p:spPr>
      </p:pic>
    </p:spTree>
    <p:extLst>
      <p:ext uri="{BB962C8B-B14F-4D97-AF65-F5344CB8AC3E}">
        <p14:creationId xmlns:p14="http://schemas.microsoft.com/office/powerpoint/2010/main" val="2827314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Douglas J. Moo</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5364" name="Picture 4" descr="Romans (Douglas J. Moo) - MasterLectures">
            <a:extLst>
              <a:ext uri="{FF2B5EF4-FFF2-40B4-BE49-F238E27FC236}">
                <a16:creationId xmlns:a16="http://schemas.microsoft.com/office/drawing/2014/main" id="{3117EDFE-09CC-276A-60A2-86117D57C8C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6987" y="685800"/>
            <a:ext cx="4255528"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554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4728AFC-F9FC-6589-60E0-39B8C6FB3C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7AB4CD8A-D6E1-E979-8AB5-FC6B8EEB6AD5}"/>
              </a:ext>
            </a:extLst>
          </p:cNvPr>
          <p:cNvSpPr>
            <a:spLocks noGrp="1"/>
          </p:cNvSpPr>
          <p:nvPr>
            <p:ph type="title"/>
          </p:nvPr>
        </p:nvSpPr>
        <p:spPr>
          <a:xfrm>
            <a:off x="6095999" y="0"/>
            <a:ext cx="6095997" cy="6857999"/>
          </a:xfrm>
        </p:spPr>
        <p:txBody>
          <a:bodyPr lIns="457200" tIns="457200" rIns="457200" bIns="457200" anchor="ctr">
            <a:noAutofit/>
          </a:bodyPr>
          <a:lstStyle/>
          <a:p>
            <a:r>
              <a:rPr lang="en-US" sz="4000" b="1" dirty="0">
                <a:solidFill>
                  <a:schemeClr val="bg1"/>
                </a:solidFill>
                <a:latin typeface="Avenir Next" panose="020B0503020202020204" pitchFamily="34" charset="0"/>
              </a:rPr>
              <a:t>Dr. R. Scott Pace</a:t>
            </a:r>
            <a:br>
              <a:rPr lang="en-US" sz="4000" b="1" dirty="0">
                <a:solidFill>
                  <a:schemeClr val="bg1"/>
                </a:solidFill>
                <a:latin typeface="Avenir Next" panose="020B0503020202020204" pitchFamily="34" charset="0"/>
              </a:rPr>
            </a:br>
            <a:r>
              <a:rPr lang="en-US" sz="4000" b="1" dirty="0">
                <a:solidFill>
                  <a:schemeClr val="bg1"/>
                </a:solidFill>
                <a:latin typeface="Avenir Next" panose="020B0503020202020204" pitchFamily="34" charset="0"/>
              </a:rPr>
              <a:t>&amp; Dr. Daniel L. Akin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pic>
        <p:nvPicPr>
          <p:cNvPr id="20482" name="Picture 2" descr="Amazon.com: Dr. R. Scott Pace: books, biography, latest update">
            <a:extLst>
              <a:ext uri="{FF2B5EF4-FFF2-40B4-BE49-F238E27FC236}">
                <a16:creationId xmlns:a16="http://schemas.microsoft.com/office/drawing/2014/main" id="{1832C9ED-A82F-9FAA-CB7F-2207B09CA1C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4809" y="304799"/>
            <a:ext cx="2756630" cy="402336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Danny Akin">
            <a:extLst>
              <a:ext uri="{FF2B5EF4-FFF2-40B4-BE49-F238E27FC236}">
                <a16:creationId xmlns:a16="http://schemas.microsoft.com/office/drawing/2014/main" id="{8B0DA9B0-AB81-CFC4-9491-B4357981066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61439" y="2529842"/>
            <a:ext cx="2756630" cy="402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296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David W. Pao</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7412" name="Picture 4" descr="Trinity Newsroom">
            <a:extLst>
              <a:ext uri="{FF2B5EF4-FFF2-40B4-BE49-F238E27FC236}">
                <a16:creationId xmlns:a16="http://schemas.microsoft.com/office/drawing/2014/main" id="{5B9E76DC-464D-61E3-A247-257DDE4E6FF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95116" y="685800"/>
            <a:ext cx="3618227"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472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Alan Thompson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Amazon.com: Alan J. Thompson: books, biography, latest update">
            <a:extLst>
              <a:ext uri="{FF2B5EF4-FFF2-40B4-BE49-F238E27FC236}">
                <a16:creationId xmlns:a16="http://schemas.microsoft.com/office/drawing/2014/main" id="{8F636594-A12D-4468-C937-A78D2C6761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89" t="8381" r="15461" b="11619"/>
          <a:stretch/>
        </p:blipFill>
        <p:spPr bwMode="auto">
          <a:xfrm>
            <a:off x="774428" y="685800"/>
            <a:ext cx="4502331"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728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8201" name="Straight Connector 8200">
            <a:extLst>
              <a:ext uri="{FF2B5EF4-FFF2-40B4-BE49-F238E27FC236}">
                <a16:creationId xmlns:a16="http://schemas.microsoft.com/office/drawing/2014/main" id="{7AD0F4D2-80E7-4A78-82EE-BEAEE49454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D7C5DCB2-FE9C-D43A-BFA6-2251DABF1E0D}"/>
              </a:ext>
            </a:extLst>
          </p:cNvPr>
          <p:cNvSpPr>
            <a:spLocks noGrp="1"/>
          </p:cNvSpPr>
          <p:nvPr>
            <p:ph type="title"/>
          </p:nvPr>
        </p:nvSpPr>
        <p:spPr>
          <a:xfrm>
            <a:off x="6096000" y="0"/>
            <a:ext cx="6092950" cy="6858000"/>
          </a:xfrm>
        </p:spPr>
        <p:txBody>
          <a:bodyPr lIns="457200" tIns="457200" rIns="457200" bIns="457200" anchor="ctr">
            <a:noAutofit/>
          </a:bodyPr>
          <a:lstStyle/>
          <a:p>
            <a:r>
              <a:rPr lang="en-US" sz="4000" b="1" dirty="0">
                <a:solidFill>
                  <a:schemeClr val="tx1"/>
                </a:solidFill>
                <a:latin typeface="Avenir Next" panose="020B0503020202020204" pitchFamily="34" charset="0"/>
              </a:rPr>
              <a:t>Jen Wilkin</a:t>
            </a:r>
            <a:br>
              <a:rPr lang="en-US" sz="4000" b="1" dirty="0">
                <a:solidFill>
                  <a:schemeClr val="tx1"/>
                </a:solidFill>
                <a:latin typeface="Avenir Next" panose="020B0503020202020204" pitchFamily="34" charset="0"/>
              </a:rPr>
            </a:br>
            <a:br>
              <a:rPr lang="en-US" sz="4000" b="1" dirty="0">
                <a:solidFill>
                  <a:schemeClr val="tx1"/>
                </a:solidFill>
                <a:latin typeface="Avenir Next" panose="020B0503020202020204" pitchFamily="34" charset="0"/>
              </a:rPr>
            </a:br>
            <a:r>
              <a:rPr lang="en-US" sz="4000" b="0" dirty="0">
                <a:solidFill>
                  <a:schemeClr val="tx1"/>
                </a:solidFill>
                <a:latin typeface="Avenir Next" panose="020B0503020202020204" pitchFamily="34" charset="0"/>
              </a:rPr>
              <a:t>Quote</a:t>
            </a:r>
            <a:endParaRPr lang="en-US" sz="4000" b="1" dirty="0">
              <a:solidFill>
                <a:schemeClr val="tx1"/>
              </a:solidFill>
              <a:latin typeface="Avenir Next" panose="020B0503020202020204" pitchFamily="34" charset="0"/>
            </a:endParaRPr>
          </a:p>
        </p:txBody>
      </p:sp>
      <p:pic>
        <p:nvPicPr>
          <p:cNvPr id="9" name="Picture 8" descr="A picture containing person, ground, outdoor&#10;&#10;Description automatically generated">
            <a:extLst>
              <a:ext uri="{FF2B5EF4-FFF2-40B4-BE49-F238E27FC236}">
                <a16:creationId xmlns:a16="http://schemas.microsoft.com/office/drawing/2014/main" id="{F89B973C-AF0B-E61D-ABE9-9D9F4FF059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9200" y="685799"/>
            <a:ext cx="3657600" cy="5486400"/>
          </a:xfrm>
          <a:prstGeom prst="rect">
            <a:avLst/>
          </a:prstGeom>
        </p:spPr>
      </p:pic>
    </p:spTree>
    <p:extLst>
      <p:ext uri="{BB962C8B-B14F-4D97-AF65-F5344CB8AC3E}">
        <p14:creationId xmlns:p14="http://schemas.microsoft.com/office/powerpoint/2010/main" val="2052419234"/>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N. </a:t>
            </a:r>
            <a:r>
              <a:rPr lang="en-US" sz="4000" dirty="0"/>
              <a:t>T. Wright</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9458" name="Picture 2" descr="Professor N. T. Wright | Faculty of Theology and Religion">
            <a:extLst>
              <a:ext uri="{FF2B5EF4-FFF2-40B4-BE49-F238E27FC236}">
                <a16:creationId xmlns:a16="http://schemas.microsoft.com/office/drawing/2014/main" id="{F736C715-19CB-B3D2-B442-21D233D279B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56766" y="685800"/>
            <a:ext cx="4162603"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421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C507-C381-A7EC-84C3-B88443D1F57A}"/>
              </a:ext>
            </a:extLst>
          </p:cNvPr>
          <p:cNvSpPr>
            <a:spLocks noGrp="1"/>
          </p:cNvSpPr>
          <p:nvPr>
            <p:ph type="title"/>
          </p:nvPr>
        </p:nvSpPr>
        <p:spPr/>
        <p:txBody>
          <a:bodyPr/>
          <a:lstStyle/>
          <a:p>
            <a:r>
              <a:rPr lang="en-US" dirty="0"/>
              <a:t>Colossians: week 18 (pages 116-121)</a:t>
            </a:r>
          </a:p>
        </p:txBody>
      </p:sp>
    </p:spTree>
    <p:extLst>
      <p:ext uri="{BB962C8B-B14F-4D97-AF65-F5344CB8AC3E}">
        <p14:creationId xmlns:p14="http://schemas.microsoft.com/office/powerpoint/2010/main" val="3971932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0" dirty="0">
                <a:solidFill>
                  <a:schemeClr val="bg1"/>
                </a:solidFill>
                <a:latin typeface="Avenir Next" panose="020B0503020202020204" pitchFamily="34" charset="0"/>
              </a:rPr>
              <a:t>so that their hearts may be encouraged, having been held together in love, </a:t>
            </a:r>
            <a:r>
              <a:rPr lang="en-US" sz="4000" b="0" dirty="0">
                <a:solidFill>
                  <a:srgbClr val="FFFF00"/>
                </a:solidFill>
                <a:latin typeface="Avenir Next" panose="020B0503020202020204" pitchFamily="34" charset="0"/>
              </a:rPr>
              <a:t>even unto all the </a:t>
            </a:r>
            <a:r>
              <a:rPr lang="en-US" sz="4000" b="0" dirty="0">
                <a:solidFill>
                  <a:schemeClr val="bg1"/>
                </a:solidFill>
                <a:latin typeface="Avenir Next" panose="020B0503020202020204" pitchFamily="34" charset="0"/>
              </a:rPr>
              <a:t>wealth of the full assurance of understanding, unto the full knowledge of God’s mystery, </a:t>
            </a:r>
            <a:r>
              <a:rPr lang="en-US" sz="4000" b="0" i="1" dirty="0">
                <a:solidFill>
                  <a:schemeClr val="bg1"/>
                </a:solidFill>
                <a:latin typeface="Avenir Next" panose="020B0503020202020204" pitchFamily="34" charset="0"/>
              </a:rPr>
              <a:t>that is</a:t>
            </a:r>
            <a:r>
              <a:rPr lang="en-US" sz="4000" b="0" dirty="0">
                <a:solidFill>
                  <a:schemeClr val="bg1"/>
                </a:solidFill>
                <a:latin typeface="Avenir Next" panose="020B0503020202020204" pitchFamily="34" charset="0"/>
              </a:rPr>
              <a:t>, Christ </a:t>
            </a:r>
            <a:r>
              <a:rPr lang="en-US" sz="4000" b="0" i="1" dirty="0">
                <a:solidFill>
                  <a:schemeClr val="bg1"/>
                </a:solidFill>
                <a:latin typeface="Avenir Next" panose="020B0503020202020204" pitchFamily="34" charset="0"/>
              </a:rPr>
              <a:t>Himself</a:t>
            </a:r>
            <a:r>
              <a:rPr lang="en-US" sz="4000" b="0" dirty="0">
                <a:solidFill>
                  <a:schemeClr val="bg1"/>
                </a:solidFill>
                <a:latin typeface="Avenir Next" panose="020B0503020202020204" pitchFamily="34" charset="0"/>
              </a:rPr>
              <a:t>,</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ECF8F519-D24E-B3B7-01DE-6092CC3CA626}"/>
              </a:ext>
            </a:extLst>
          </p:cNvPr>
          <p:cNvSpPr txBox="1">
            <a:spLocks/>
          </p:cNvSpPr>
          <p:nvPr/>
        </p:nvSpPr>
        <p:spPr>
          <a:xfrm>
            <a:off x="0" y="0"/>
            <a:ext cx="6095998" cy="6858000"/>
          </a:xfrm>
          <a:prstGeom prst="rect">
            <a:avLst/>
          </a:prstGeom>
        </p:spPr>
        <p:txBody>
          <a:bodyPr vert="horz" lIns="457200" tIns="457200" rIns="457200" bIns="457200" rtlCol="0" anchor="ctr">
            <a:noAutofit/>
          </a:bodyPr>
          <a:lstStyle>
            <a:lvl1pPr algn="l" defTabSz="914400" rtl="0" eaLnBrk="1" latinLnBrk="0" hangingPunct="1">
              <a:lnSpc>
                <a:spcPct val="90000"/>
              </a:lnSpc>
              <a:spcBef>
                <a:spcPct val="0"/>
              </a:spcBef>
              <a:buNone/>
              <a:defRPr sz="4400" b="1" kern="1200">
                <a:solidFill>
                  <a:schemeClr val="bg1"/>
                </a:solidFill>
                <a:latin typeface="Avenir Next" panose="020B0503020202020204" pitchFamily="34" charset="0"/>
                <a:ea typeface="+mj-ea"/>
                <a:cs typeface="+mj-cs"/>
              </a:defRPr>
            </a:lvl1pPr>
          </a:lstStyle>
          <a:p>
            <a:pPr algn="r"/>
            <a:r>
              <a:rPr lang="en-US" sz="4000" dirty="0"/>
              <a:t>Legacy</a:t>
            </a:r>
          </a:p>
          <a:p>
            <a:pPr algn="r"/>
            <a:r>
              <a:rPr lang="en-US" sz="4000" dirty="0"/>
              <a:t>Standard</a:t>
            </a:r>
            <a:br>
              <a:rPr lang="en-US" sz="4000" dirty="0"/>
            </a:br>
            <a:r>
              <a:rPr lang="en-US" sz="4000" dirty="0"/>
              <a:t>Bible</a:t>
            </a:r>
          </a:p>
          <a:p>
            <a:pPr algn="r"/>
            <a:br>
              <a:rPr lang="en-US" sz="4000" dirty="0"/>
            </a:br>
            <a:r>
              <a:rPr lang="en-US" sz="4000" b="0" dirty="0"/>
              <a:t>Colossians 2:2</a:t>
            </a:r>
          </a:p>
        </p:txBody>
      </p:sp>
    </p:spTree>
    <p:extLst>
      <p:ext uri="{BB962C8B-B14F-4D97-AF65-F5344CB8AC3E}">
        <p14:creationId xmlns:p14="http://schemas.microsoft.com/office/powerpoint/2010/main" val="203799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A. T. Robertson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Paul desires the full use of th</a:t>
            </a:r>
            <a:r>
              <a:rPr lang="en-US" sz="4000" b="0" dirty="0"/>
              <a:t>e intellect in grasping the great mystery of Christ and it calls for the full and balanced exercise of all one’s mental powers</a:t>
            </a:r>
            <a:endParaRPr lang="en-US" sz="4000" b="0" dirty="0">
              <a:solidFill>
                <a:schemeClr val="bg1"/>
              </a:solidFill>
              <a:latin typeface="Avenir Next" panose="020B0503020202020204" pitchFamily="34" charset="0"/>
            </a:endParaRP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78071375-E7B6-FE3D-B8B6-838082EB77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569" y="685800"/>
            <a:ext cx="4390392"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40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841339" y="0"/>
            <a:ext cx="5350659"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A. T. Robertson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t>1863-1924</a:t>
            </a:r>
            <a:endParaRPr lang="en-US" sz="4000" b="0" dirty="0">
              <a:solidFill>
                <a:schemeClr val="bg1"/>
              </a:solidFill>
              <a:latin typeface="Avenir Next" panose="020B0503020202020204" pitchFamily="34" charset="0"/>
            </a:endParaRP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5AF4BA70-514E-E8CB-9FD6-EF73E6ABE8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96" t="2412" r="3080" b="3492"/>
          <a:stretch/>
        </p:blipFill>
        <p:spPr bwMode="auto">
          <a:xfrm>
            <a:off x="0" y="685800"/>
            <a:ext cx="684134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5EFF19F-368C-CA07-0E12-8DFB7DD9B127}"/>
              </a:ext>
            </a:extLst>
          </p:cNvPr>
          <p:cNvSpPr txBox="1"/>
          <p:nvPr/>
        </p:nvSpPr>
        <p:spPr>
          <a:xfrm>
            <a:off x="4374959" y="5802868"/>
            <a:ext cx="2466381" cy="369332"/>
          </a:xfrm>
          <a:prstGeom prst="rect">
            <a:avLst/>
          </a:prstGeom>
          <a:noFill/>
        </p:spPr>
        <p:txBody>
          <a:bodyPr wrap="none" rtlCol="0">
            <a:spAutoFit/>
          </a:bodyPr>
          <a:lstStyle/>
          <a:p>
            <a:pPr algn="r"/>
            <a:r>
              <a:rPr lang="en-US" dirty="0">
                <a:solidFill>
                  <a:schemeClr val="bg1"/>
                </a:solidFill>
                <a:latin typeface="Avenir Next" panose="020B0503020202020204" pitchFamily="34" charset="0"/>
              </a:rPr>
              <a:t>image from </a:t>
            </a:r>
            <a:r>
              <a:rPr lang="en-US" dirty="0" err="1">
                <a:solidFill>
                  <a:schemeClr val="bg1"/>
                </a:solidFill>
                <a:latin typeface="Avenir Next" panose="020B0503020202020204" pitchFamily="34" charset="0"/>
              </a:rPr>
              <a:t>SBTS.edu</a:t>
            </a:r>
            <a:endParaRPr lang="en-US"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3074172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A desk with multiple monitors and a keyboard&#10;&#10;Description automatically generated">
            <a:extLst>
              <a:ext uri="{FF2B5EF4-FFF2-40B4-BE49-F238E27FC236}">
                <a16:creationId xmlns:a16="http://schemas.microsoft.com/office/drawing/2014/main" id="{DE02010B-8580-0719-DB21-C8ABBAC1AD50}"/>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460760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841339" y="0"/>
            <a:ext cx="5350659"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A. T. Robertson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The Greek New Testament is the New Testament.</a:t>
            </a:r>
            <a:br>
              <a:rPr lang="en-US" sz="4000" b="0"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All else is translation.</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5AF4BA70-514E-E8CB-9FD6-EF73E6ABE8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96" t="2412" r="3080" b="3492"/>
          <a:stretch/>
        </p:blipFill>
        <p:spPr bwMode="auto">
          <a:xfrm>
            <a:off x="0" y="685800"/>
            <a:ext cx="684134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C5A960-567A-62E8-2536-4F0BA050DDC1}"/>
              </a:ext>
            </a:extLst>
          </p:cNvPr>
          <p:cNvSpPr txBox="1"/>
          <p:nvPr/>
        </p:nvSpPr>
        <p:spPr>
          <a:xfrm>
            <a:off x="4374959" y="5802868"/>
            <a:ext cx="2466381" cy="369332"/>
          </a:xfrm>
          <a:prstGeom prst="rect">
            <a:avLst/>
          </a:prstGeom>
          <a:noFill/>
        </p:spPr>
        <p:txBody>
          <a:bodyPr wrap="none" rtlCol="0">
            <a:spAutoFit/>
          </a:bodyPr>
          <a:lstStyle/>
          <a:p>
            <a:pPr algn="r"/>
            <a:r>
              <a:rPr lang="en-US" dirty="0">
                <a:solidFill>
                  <a:schemeClr val="bg1"/>
                </a:solidFill>
                <a:latin typeface="Avenir Next" panose="020B0503020202020204" pitchFamily="34" charset="0"/>
              </a:rPr>
              <a:t>image from </a:t>
            </a:r>
            <a:r>
              <a:rPr lang="en-US" dirty="0" err="1">
                <a:solidFill>
                  <a:schemeClr val="bg1"/>
                </a:solidFill>
                <a:latin typeface="Avenir Next" panose="020B0503020202020204" pitchFamily="34" charset="0"/>
              </a:rPr>
              <a:t>SBTS.edu</a:t>
            </a:r>
            <a:endParaRPr lang="en-US"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37939659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5558</TotalTime>
  <Words>528</Words>
  <Application>Microsoft Macintosh PowerPoint</Application>
  <PresentationFormat>Widescreen</PresentationFormat>
  <Paragraphs>60</Paragraphs>
  <Slides>37</Slides>
  <Notes>1</Notes>
  <HiddenSlides>20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Avenir Next</vt:lpstr>
      <vt:lpstr>Calibri</vt:lpstr>
      <vt:lpstr>Lao UI</vt:lpstr>
      <vt:lpstr>Lato</vt:lpstr>
      <vt:lpstr>Tw Cen MT</vt:lpstr>
      <vt:lpstr>Office Theme</vt:lpstr>
      <vt:lpstr>PowerPoint Presentation</vt:lpstr>
      <vt:lpstr>Colossians: week 18 (pages 116-121)</vt:lpstr>
      <vt:lpstr>Colossians 2:2-3</vt:lpstr>
      <vt:lpstr>Colossians: week 18 (pages 116-121)</vt:lpstr>
      <vt:lpstr>so that their hearts may be encouraged, having been held together in love, even unto all the wealth of the full assurance of understanding, unto the full knowledge of God’s mystery, that is, Christ Himself,</vt:lpstr>
      <vt:lpstr>Dr. A. T. Robertson  Paul desires the full use of the intellect in grasping the great mystery of Christ and it calls for the full and balanced exercise of all one’s mental powers</vt:lpstr>
      <vt:lpstr>Dr. A. T. Robertson  1863-1924</vt:lpstr>
      <vt:lpstr>PowerPoint Presentation</vt:lpstr>
      <vt:lpstr>Dr. A. T. Robertson  The Greek New Testament is the New Testament. All else is translation.</vt:lpstr>
      <vt:lpstr>Dr. A. T. Robertson  The greatest proof that the Bible is inspired is that it has stood so much bad preaching</vt:lpstr>
      <vt:lpstr>Colossians: week 18 (pages 116-121)</vt:lpstr>
      <vt:lpstr>Taxonomies</vt:lpstr>
      <vt:lpstr>PowerPoint Presentation</vt:lpstr>
      <vt:lpstr>PowerPoint Presentation</vt:lpstr>
      <vt:lpstr>PowerPoint Presentation</vt:lpstr>
      <vt:lpstr>PowerPoint Presentation</vt:lpstr>
      <vt:lpstr>Prayer time</vt:lpstr>
      <vt:lpstr>Today’s class (page 17)</vt:lpstr>
      <vt:lpstr> Preposition circle (page 12)</vt:lpstr>
      <vt:lpstr>BDAG on morphe (mor-FAY)  definition</vt:lpstr>
      <vt:lpstr>Dr. Gregory K. Beale  Quote</vt:lpstr>
      <vt:lpstr>F. F. Bruce  Quote</vt:lpstr>
      <vt:lpstr>Cyprian  Quote</vt:lpstr>
      <vt:lpstr>Dr. John Davenant  Quote</vt:lpstr>
      <vt:lpstr>Dr. James D. G. Dunn  Quote</vt:lpstr>
      <vt:lpstr>Dr. David Garland  Quote</vt:lpstr>
      <vt:lpstr>Dr. Murray J. Harris  Quote</vt:lpstr>
      <vt:lpstr>Dr. R. Kent Hughes  Quote</vt:lpstr>
      <vt:lpstr>R. C. Lucas  Quote</vt:lpstr>
      <vt:lpstr>Dr. Scot McKnight  Quote</vt:lpstr>
      <vt:lpstr>Philip Melanchthon  Quote</vt:lpstr>
      <vt:lpstr>Dr. Douglas J. Moo  Quote</vt:lpstr>
      <vt:lpstr>Dr. R. Scott Pace &amp; Dr. Daniel L. Akin  Quote</vt:lpstr>
      <vt:lpstr>Dr. David W. Pao  Quote</vt:lpstr>
      <vt:lpstr>Dr. Alan Thompson  Quote</vt:lpstr>
      <vt:lpstr>Jen Wilkin  Quote</vt:lpstr>
      <vt:lpstr>Dr. N. T. Wright  Quote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Fleming</dc:creator>
  <cp:lastModifiedBy>Jim Fleming</cp:lastModifiedBy>
  <cp:revision>19</cp:revision>
  <cp:lastPrinted>2023-10-28T23:54:42Z</cp:lastPrinted>
  <dcterms:created xsi:type="dcterms:W3CDTF">2022-07-16T19:21:48Z</dcterms:created>
  <dcterms:modified xsi:type="dcterms:W3CDTF">2024-02-17T17:12:49Z</dcterms:modified>
</cp:coreProperties>
</file>