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25" r:id="rId2"/>
    <p:sldId id="648" r:id="rId3"/>
    <p:sldId id="583" r:id="rId4"/>
    <p:sldId id="657" r:id="rId5"/>
    <p:sldId id="656" r:id="rId6"/>
    <p:sldId id="658" r:id="rId7"/>
    <p:sldId id="491" r:id="rId8"/>
    <p:sldId id="556" r:id="rId9"/>
    <p:sldId id="659" r:id="rId10"/>
    <p:sldId id="655" r:id="rId11"/>
    <p:sldId id="468" r:id="rId12"/>
    <p:sldId id="530" r:id="rId13"/>
    <p:sldId id="431" r:id="rId14"/>
    <p:sldId id="439" r:id="rId15"/>
    <p:sldId id="386" r:id="rId16"/>
    <p:sldId id="493" r:id="rId17"/>
    <p:sldId id="640" r:id="rId18"/>
    <p:sldId id="503" r:id="rId19"/>
    <p:sldId id="502" r:id="rId20"/>
    <p:sldId id="494" r:id="rId21"/>
    <p:sldId id="495" r:id="rId22"/>
    <p:sldId id="496" r:id="rId23"/>
    <p:sldId id="497" r:id="rId24"/>
    <p:sldId id="498" r:id="rId25"/>
    <p:sldId id="594" r:id="rId26"/>
    <p:sldId id="499" r:id="rId27"/>
    <p:sldId id="433" r:id="rId28"/>
    <p:sldId id="500" r:id="rId29"/>
    <p:sldId id="592" r:id="rId30"/>
    <p:sldId id="405" r:id="rId31"/>
    <p:sldId id="633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3A94EC96-952C-ED41-BA3A-E89B26CF9742}"/>
    <pc:docChg chg="custSel addSld delSld modSld sldOrd">
      <pc:chgData name="Jim Fleming" userId="161791bae1afb603" providerId="LiveId" clId="{3A94EC96-952C-ED41-BA3A-E89B26CF9742}" dt="2024-02-10T14:09:10.370" v="133" actId="478"/>
      <pc:docMkLst>
        <pc:docMk/>
      </pc:docMkLst>
      <pc:sldChg chg="delSp add mod">
        <pc:chgData name="Jim Fleming" userId="161791bae1afb603" providerId="LiveId" clId="{3A94EC96-952C-ED41-BA3A-E89B26CF9742}" dt="2024-02-10T14:09:10.370" v="133" actId="478"/>
        <pc:sldMkLst>
          <pc:docMk/>
          <pc:sldMk cId="1321751761" sldId="491"/>
        </pc:sldMkLst>
        <pc:picChg chg="del">
          <ac:chgData name="Jim Fleming" userId="161791bae1afb603" providerId="LiveId" clId="{3A94EC96-952C-ED41-BA3A-E89B26CF9742}" dt="2024-02-10T14:09:10.370" v="133" actId="478"/>
          <ac:picMkLst>
            <pc:docMk/>
            <pc:sldMk cId="1321751761" sldId="491"/>
            <ac:picMk id="5" creationId="{3A76972D-22C4-F901-AF69-A66D2D1DD233}"/>
          </ac:picMkLst>
        </pc:picChg>
      </pc:sldChg>
      <pc:sldChg chg="addSp delSp modSp add mod">
        <pc:chgData name="Jim Fleming" userId="161791bae1afb603" providerId="LiveId" clId="{3A94EC96-952C-ED41-BA3A-E89B26CF9742}" dt="2024-02-10T14:08:59.594" v="132" actId="478"/>
        <pc:sldMkLst>
          <pc:docMk/>
          <pc:sldMk cId="1424495844" sldId="556"/>
        </pc:sldMkLst>
        <pc:picChg chg="add mod">
          <ac:chgData name="Jim Fleming" userId="161791bae1afb603" providerId="LiveId" clId="{3A94EC96-952C-ED41-BA3A-E89B26CF9742}" dt="2024-02-10T14:08:41.287" v="131"/>
          <ac:picMkLst>
            <pc:docMk/>
            <pc:sldMk cId="1424495844" sldId="556"/>
            <ac:picMk id="2" creationId="{7B23E8AE-D740-E26D-0C37-059EEBB52ECB}"/>
          </ac:picMkLst>
        </pc:picChg>
        <pc:picChg chg="del">
          <ac:chgData name="Jim Fleming" userId="161791bae1afb603" providerId="LiveId" clId="{3A94EC96-952C-ED41-BA3A-E89B26CF9742}" dt="2024-02-10T14:08:59.594" v="132" actId="478"/>
          <ac:picMkLst>
            <pc:docMk/>
            <pc:sldMk cId="1424495844" sldId="556"/>
            <ac:picMk id="5" creationId="{3A76972D-22C4-F901-AF69-A66D2D1DD233}"/>
          </ac:picMkLst>
        </pc:picChg>
        <pc:picChg chg="del">
          <ac:chgData name="Jim Fleming" userId="161791bae1afb603" providerId="LiveId" clId="{3A94EC96-952C-ED41-BA3A-E89B26CF9742}" dt="2024-02-10T14:08:40.936" v="130" actId="478"/>
          <ac:picMkLst>
            <pc:docMk/>
            <pc:sldMk cId="1424495844" sldId="556"/>
            <ac:picMk id="2050" creationId="{7C4D0226-4B86-A5A3-3507-BFD0274CD8A6}"/>
          </ac:picMkLst>
        </pc:picChg>
      </pc:sldChg>
      <pc:sldChg chg="modSp mod">
        <pc:chgData name="Jim Fleming" userId="161791bae1afb603" providerId="LiveId" clId="{3A94EC96-952C-ED41-BA3A-E89B26CF9742}" dt="2024-02-10T13:54:17.145" v="15" actId="14100"/>
        <pc:sldMkLst>
          <pc:docMk/>
          <pc:sldMk cId="189513369" sldId="583"/>
        </pc:sldMkLst>
        <pc:spChg chg="mod">
          <ac:chgData name="Jim Fleming" userId="161791bae1afb603" providerId="LiveId" clId="{3A94EC96-952C-ED41-BA3A-E89B26CF9742}" dt="2024-02-10T13:53:58.016" v="13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A94EC96-952C-ED41-BA3A-E89B26CF9742}" dt="2024-02-10T13:54:17.145" v="1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3A94EC96-952C-ED41-BA3A-E89B26CF9742}" dt="2024-02-10T13:53:51.588" v="10" actId="6549"/>
        <pc:sldMkLst>
          <pc:docMk/>
          <pc:sldMk cId="111229696" sldId="648"/>
        </pc:sldMkLst>
        <pc:spChg chg="mod">
          <ac:chgData name="Jim Fleming" userId="161791bae1afb603" providerId="LiveId" clId="{3A94EC96-952C-ED41-BA3A-E89B26CF9742}" dt="2024-02-10T13:53:51.588" v="10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3A94EC96-952C-ED41-BA3A-E89B26CF9742}" dt="2024-02-10T13:54:23.432" v="17" actId="2696"/>
        <pc:sldMkLst>
          <pc:docMk/>
          <pc:sldMk cId="4120173723" sldId="650"/>
        </pc:sldMkLst>
      </pc:sldChg>
      <pc:sldChg chg="del">
        <pc:chgData name="Jim Fleming" userId="161791bae1afb603" providerId="LiveId" clId="{3A94EC96-952C-ED41-BA3A-E89B26CF9742}" dt="2024-02-10T13:54:25.181" v="19" actId="2696"/>
        <pc:sldMkLst>
          <pc:docMk/>
          <pc:sldMk cId="1088369182" sldId="651"/>
        </pc:sldMkLst>
      </pc:sldChg>
      <pc:sldChg chg="del">
        <pc:chgData name="Jim Fleming" userId="161791bae1afb603" providerId="LiveId" clId="{3A94EC96-952C-ED41-BA3A-E89B26CF9742}" dt="2024-02-10T13:54:27.585" v="21" actId="2696"/>
        <pc:sldMkLst>
          <pc:docMk/>
          <pc:sldMk cId="501681668" sldId="652"/>
        </pc:sldMkLst>
      </pc:sldChg>
      <pc:sldChg chg="del">
        <pc:chgData name="Jim Fleming" userId="161791bae1afb603" providerId="LiveId" clId="{3A94EC96-952C-ED41-BA3A-E89B26CF9742}" dt="2024-02-10T13:54:30.951" v="23" actId="2696"/>
        <pc:sldMkLst>
          <pc:docMk/>
          <pc:sldMk cId="4225023097" sldId="653"/>
        </pc:sldMkLst>
      </pc:sldChg>
      <pc:sldChg chg="del">
        <pc:chgData name="Jim Fleming" userId="161791bae1afb603" providerId="LiveId" clId="{3A94EC96-952C-ED41-BA3A-E89B26CF9742}" dt="2024-02-10T13:54:31.453" v="24" actId="2696"/>
        <pc:sldMkLst>
          <pc:docMk/>
          <pc:sldMk cId="337362603" sldId="654"/>
        </pc:sldMkLst>
      </pc:sldChg>
      <pc:sldChg chg="modSp mod">
        <pc:chgData name="Jim Fleming" userId="161791bae1afb603" providerId="LiveId" clId="{3A94EC96-952C-ED41-BA3A-E89B26CF9742}" dt="2024-02-10T13:55:13.287" v="34" actId="20577"/>
        <pc:sldMkLst>
          <pc:docMk/>
          <pc:sldMk cId="3271848622" sldId="655"/>
        </pc:sldMkLst>
        <pc:spChg chg="mod">
          <ac:chgData name="Jim Fleming" userId="161791bae1afb603" providerId="LiveId" clId="{3A94EC96-952C-ED41-BA3A-E89B26CF9742}" dt="2024-02-10T13:55:13.287" v="34" actId="20577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3A94EC96-952C-ED41-BA3A-E89B26CF9742}" dt="2024-02-10T13:54:22.507" v="16" actId="2696"/>
        <pc:sldMkLst>
          <pc:docMk/>
          <pc:sldMk cId="48545113" sldId="656"/>
        </pc:sldMkLst>
      </pc:sldChg>
      <pc:sldChg chg="modSp add mod ord modShow">
        <pc:chgData name="Jim Fleming" userId="161791bae1afb603" providerId="LiveId" clId="{3A94EC96-952C-ED41-BA3A-E89B26CF9742}" dt="2024-02-10T13:56:51.605" v="122" actId="114"/>
        <pc:sldMkLst>
          <pc:docMk/>
          <pc:sldMk cId="1646452653" sldId="656"/>
        </pc:sldMkLst>
        <pc:spChg chg="mod">
          <ac:chgData name="Jim Fleming" userId="161791bae1afb603" providerId="LiveId" clId="{3A94EC96-952C-ED41-BA3A-E89B26CF9742}" dt="2024-02-10T13:56:51.605" v="122" actId="114"/>
          <ac:spMkLst>
            <pc:docMk/>
            <pc:sldMk cId="1646452653" sldId="656"/>
            <ac:spMk id="14" creationId="{10E33D72-F371-D5AB-4235-6C9AB4294C13}"/>
          </ac:spMkLst>
        </pc:spChg>
      </pc:sldChg>
      <pc:sldChg chg="del">
        <pc:chgData name="Jim Fleming" userId="161791bae1afb603" providerId="LiveId" clId="{3A94EC96-952C-ED41-BA3A-E89B26CF9742}" dt="2024-02-10T13:54:24.415" v="18" actId="2696"/>
        <pc:sldMkLst>
          <pc:docMk/>
          <pc:sldMk cId="3352946960" sldId="657"/>
        </pc:sldMkLst>
      </pc:sldChg>
      <pc:sldChg chg="add ord">
        <pc:chgData name="Jim Fleming" userId="161791bae1afb603" providerId="LiveId" clId="{3A94EC96-952C-ED41-BA3A-E89B26CF9742}" dt="2024-02-10T13:59:12.918" v="125" actId="20578"/>
        <pc:sldMkLst>
          <pc:docMk/>
          <pc:sldMk cId="4050988270" sldId="657"/>
        </pc:sldMkLst>
      </pc:sldChg>
      <pc:sldChg chg="add ord">
        <pc:chgData name="Jim Fleming" userId="161791bae1afb603" providerId="LiveId" clId="{3A94EC96-952C-ED41-BA3A-E89B26CF9742}" dt="2024-02-10T13:59:17.069" v="127" actId="20578"/>
        <pc:sldMkLst>
          <pc:docMk/>
          <pc:sldMk cId="1843317052" sldId="658"/>
        </pc:sldMkLst>
      </pc:sldChg>
      <pc:sldChg chg="del">
        <pc:chgData name="Jim Fleming" userId="161791bae1afb603" providerId="LiveId" clId="{3A94EC96-952C-ED41-BA3A-E89B26CF9742}" dt="2024-02-10T13:54:25.936" v="20" actId="2696"/>
        <pc:sldMkLst>
          <pc:docMk/>
          <pc:sldMk cId="1906283373" sldId="658"/>
        </pc:sldMkLst>
      </pc:sldChg>
      <pc:sldChg chg="del">
        <pc:chgData name="Jim Fleming" userId="161791bae1afb603" providerId="LiveId" clId="{3A94EC96-952C-ED41-BA3A-E89B26CF9742}" dt="2024-02-10T13:54:30.231" v="22" actId="2696"/>
        <pc:sldMkLst>
          <pc:docMk/>
          <pc:sldMk cId="519493701" sldId="659"/>
        </pc:sldMkLst>
      </pc:sldChg>
      <pc:sldChg chg="add ord">
        <pc:chgData name="Jim Fleming" userId="161791bae1afb603" providerId="LiveId" clId="{3A94EC96-952C-ED41-BA3A-E89B26CF9742}" dt="2024-02-10T13:59:24.725" v="129" actId="20578"/>
        <pc:sldMkLst>
          <pc:docMk/>
          <pc:sldMk cId="1118561676" sldId="659"/>
        </pc:sldMkLst>
      </pc:sldChg>
      <pc:sldChg chg="del">
        <pc:chgData name="Jim Fleming" userId="161791bae1afb603" providerId="LiveId" clId="{3A94EC96-952C-ED41-BA3A-E89B26CF9742}" dt="2024-02-10T13:54:32.280" v="25" actId="2696"/>
        <pc:sldMkLst>
          <pc:docMk/>
          <pc:sldMk cId="913838025" sldId="660"/>
        </pc:sldMkLst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  <pc:docChgLst>
    <pc:chgData name="Jim Fleming" userId="161791bae1afb603" providerId="LiveId" clId="{ED7F1BDD-492D-6B44-A0CB-BCC792F05AC6}"/>
    <pc:docChg chg="custSel addSld delSld modSld sldOrd">
      <pc:chgData name="Jim Fleming" userId="161791bae1afb603" providerId="LiveId" clId="{ED7F1BDD-492D-6B44-A0CB-BCC792F05AC6}" dt="2024-01-20T19:07:32.109" v="166" actId="20578"/>
      <pc:docMkLst>
        <pc:docMk/>
      </pc:docMkLst>
      <pc:sldChg chg="modSp mod">
        <pc:chgData name="Jim Fleming" userId="161791bae1afb603" providerId="LiveId" clId="{ED7F1BDD-492D-6B44-A0CB-BCC792F05AC6}" dt="2024-01-20T18:35:02.457" v="31" actId="207"/>
        <pc:sldMkLst>
          <pc:docMk/>
          <pc:sldMk cId="1520490589" sldId="468"/>
        </pc:sldMkLst>
        <pc:spChg chg="mod">
          <ac:chgData name="Jim Fleming" userId="161791bae1afb603" providerId="LiveId" clId="{ED7F1BDD-492D-6B44-A0CB-BCC792F05AC6}" dt="2024-01-20T18:35:02.457" v="3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ED7F1BDD-492D-6B44-A0CB-BCC792F05AC6}" dt="2024-01-20T18:34:36.578" v="10" actId="6549"/>
        <pc:sldMkLst>
          <pc:docMk/>
          <pc:sldMk cId="189513369" sldId="583"/>
        </pc:sldMkLst>
        <pc:spChg chg="mod">
          <ac:chgData name="Jim Fleming" userId="161791bae1afb603" providerId="LiveId" clId="{ED7F1BDD-492D-6B44-A0CB-BCC792F05AC6}" dt="2024-01-20T18:34:32.308" v="9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ED7F1BDD-492D-6B44-A0CB-BCC792F05AC6}" dt="2024-01-20T18:34:36.578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ED7F1BDD-492D-6B44-A0CB-BCC792F05AC6}" dt="2024-01-20T18:34:14.365" v="5" actId="6549"/>
        <pc:sldMkLst>
          <pc:docMk/>
          <pc:sldMk cId="111229696" sldId="648"/>
        </pc:sldMkLst>
        <pc:spChg chg="mod">
          <ac:chgData name="Jim Fleming" userId="161791bae1afb603" providerId="LiveId" clId="{ED7F1BDD-492D-6B44-A0CB-BCC792F05AC6}" dt="2024-01-20T18:34:14.365" v="5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ED7F1BDD-492D-6B44-A0CB-BCC792F05AC6}" dt="2024-01-20T19:02:13.266" v="147" actId="2696"/>
        <pc:sldMkLst>
          <pc:docMk/>
          <pc:sldMk cId="2999098062" sldId="64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812748135" sldId="650"/>
        </pc:sldMkLst>
      </pc:sldChg>
      <pc:sldChg chg="delSp modSp new mod">
        <pc:chgData name="Jim Fleming" userId="161791bae1afb603" providerId="LiveId" clId="{ED7F1BDD-492D-6B44-A0CB-BCC792F05AC6}" dt="2024-01-20T19:01:07.484" v="132" actId="478"/>
        <pc:sldMkLst>
          <pc:docMk/>
          <pc:sldMk cId="4120173723" sldId="650"/>
        </pc:sldMkLst>
        <pc:spChg chg="mod">
          <ac:chgData name="Jim Fleming" userId="161791bae1afb603" providerId="LiveId" clId="{ED7F1BDD-492D-6B44-A0CB-BCC792F05AC6}" dt="2024-01-20T18:59:00.459" v="101" actId="20577"/>
          <ac:spMkLst>
            <pc:docMk/>
            <pc:sldMk cId="4120173723" sldId="650"/>
            <ac:spMk id="2" creationId="{CF0FA4F0-5C5D-E189-D0BF-7E738CA1D128}"/>
          </ac:spMkLst>
        </pc:spChg>
        <pc:spChg chg="del">
          <ac:chgData name="Jim Fleming" userId="161791bae1afb603" providerId="LiveId" clId="{ED7F1BDD-492D-6B44-A0CB-BCC792F05AC6}" dt="2024-01-20T19:01:07.484" v="132" actId="478"/>
          <ac:spMkLst>
            <pc:docMk/>
            <pc:sldMk cId="4120173723" sldId="650"/>
            <ac:spMk id="3" creationId="{1F7129AE-2F8D-5AC5-4AC0-9A4BE8D83B2B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89291779" sldId="651"/>
        </pc:sldMkLst>
      </pc:sldChg>
      <pc:sldChg chg="delSp add mod">
        <pc:chgData name="Jim Fleming" userId="161791bae1afb603" providerId="LiveId" clId="{ED7F1BDD-492D-6B44-A0CB-BCC792F05AC6}" dt="2024-01-20T19:01:04.363" v="131" actId="478"/>
        <pc:sldMkLst>
          <pc:docMk/>
          <pc:sldMk cId="1088369182" sldId="651"/>
        </pc:sldMkLst>
        <pc:spChg chg="del">
          <ac:chgData name="Jim Fleming" userId="161791bae1afb603" providerId="LiveId" clId="{ED7F1BDD-492D-6B44-A0CB-BCC792F05AC6}" dt="2024-01-20T19:01:04.363" v="131" actId="478"/>
          <ac:spMkLst>
            <pc:docMk/>
            <pc:sldMk cId="1088369182" sldId="651"/>
            <ac:spMk id="3" creationId="{A3C92BE2-6FBB-6336-1953-6AAEC0F146CE}"/>
          </ac:spMkLst>
        </pc:spChg>
      </pc:sldChg>
      <pc:sldChg chg="modSp add mod ord modShow">
        <pc:chgData name="Jim Fleming" userId="161791bae1afb603" providerId="LiveId" clId="{ED7F1BDD-492D-6B44-A0CB-BCC792F05AC6}" dt="2024-01-20T19:00:29.152" v="108" actId="20577"/>
        <pc:sldMkLst>
          <pc:docMk/>
          <pc:sldMk cId="501681668" sldId="652"/>
        </pc:sldMkLst>
        <pc:spChg chg="mod">
          <ac:chgData name="Jim Fleming" userId="161791bae1afb603" providerId="LiveId" clId="{ED7F1BDD-492D-6B44-A0CB-BCC792F05AC6}" dt="2024-01-20T19:00:29.152" v="108" actId="20577"/>
          <ac:spMkLst>
            <pc:docMk/>
            <pc:sldMk cId="501681668" sldId="652"/>
            <ac:spMk id="14" creationId="{84F23BDC-A31E-01F3-909E-09243B5211F9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411351528" sldId="65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99928469" sldId="653"/>
        </pc:sldMkLst>
      </pc:sldChg>
      <pc:sldChg chg="delSp modSp add mod ord">
        <pc:chgData name="Jim Fleming" userId="161791bae1afb603" providerId="LiveId" clId="{ED7F1BDD-492D-6B44-A0CB-BCC792F05AC6}" dt="2024-01-20T19:01:14.307" v="133" actId="478"/>
        <pc:sldMkLst>
          <pc:docMk/>
          <pc:sldMk cId="4225023097" sldId="653"/>
        </pc:sldMkLst>
        <pc:spChg chg="mod">
          <ac:chgData name="Jim Fleming" userId="161791bae1afb603" providerId="LiveId" clId="{ED7F1BDD-492D-6B44-A0CB-BCC792F05AC6}" dt="2024-01-20T19:00:59.390" v="130" actId="20577"/>
          <ac:spMkLst>
            <pc:docMk/>
            <pc:sldMk cId="4225023097" sldId="653"/>
            <ac:spMk id="2" creationId="{25A4874C-5790-2205-DA94-1F301163B44C}"/>
          </ac:spMkLst>
        </pc:spChg>
        <pc:spChg chg="del">
          <ac:chgData name="Jim Fleming" userId="161791bae1afb603" providerId="LiveId" clId="{ED7F1BDD-492D-6B44-A0CB-BCC792F05AC6}" dt="2024-01-20T19:01:14.307" v="133" actId="478"/>
          <ac:spMkLst>
            <pc:docMk/>
            <pc:sldMk cId="4225023097" sldId="653"/>
            <ac:spMk id="3" creationId="{621929AD-CE76-219A-DD45-A060E6788EE8}"/>
          </ac:spMkLst>
        </pc:spChg>
      </pc:sldChg>
      <pc:sldChg chg="modSp add mod">
        <pc:chgData name="Jim Fleming" userId="161791bae1afb603" providerId="LiveId" clId="{ED7F1BDD-492D-6B44-A0CB-BCC792F05AC6}" dt="2024-01-20T19:01:30.621" v="146" actId="20577"/>
        <pc:sldMkLst>
          <pc:docMk/>
          <pc:sldMk cId="337362603" sldId="654"/>
        </pc:sldMkLst>
        <pc:spChg chg="mod">
          <ac:chgData name="Jim Fleming" userId="161791bae1afb603" providerId="LiveId" clId="{ED7F1BDD-492D-6B44-A0CB-BCC792F05AC6}" dt="2024-01-20T19:01:30.621" v="146" actId="20577"/>
          <ac:spMkLst>
            <pc:docMk/>
            <pc:sldMk cId="337362603" sldId="654"/>
            <ac:spMk id="2" creationId="{BFFAE461-868A-8025-DAC0-803B5CDBCDDD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4405181" sldId="654"/>
        </pc:sldMkLst>
      </pc:sldChg>
      <pc:sldChg chg="modSp add mod ord modShow">
        <pc:chgData name="Jim Fleming" userId="161791bae1afb603" providerId="LiveId" clId="{ED7F1BDD-492D-6B44-A0CB-BCC792F05AC6}" dt="2024-01-20T19:04:13.868" v="157" actId="313"/>
        <pc:sldMkLst>
          <pc:docMk/>
          <pc:sldMk cId="3271848622" sldId="655"/>
        </pc:sldMkLst>
        <pc:spChg chg="mod">
          <ac:chgData name="Jim Fleming" userId="161791bae1afb603" providerId="LiveId" clId="{ED7F1BDD-492D-6B44-A0CB-BCC792F05AC6}" dt="2024-01-20T19:04:13.868" v="157" actId="313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5230443" sldId="655"/>
        </pc:sldMkLst>
      </pc:sldChg>
      <pc:sldChg chg="add ord">
        <pc:chgData name="Jim Fleming" userId="161791bae1afb603" providerId="LiveId" clId="{ED7F1BDD-492D-6B44-A0CB-BCC792F05AC6}" dt="2024-01-20T19:07:15.757" v="160" actId="20578"/>
        <pc:sldMkLst>
          <pc:docMk/>
          <pc:sldMk cId="4854511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03194139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87430446" sldId="657"/>
        </pc:sldMkLst>
      </pc:sldChg>
      <pc:sldChg chg="add ord">
        <pc:chgData name="Jim Fleming" userId="161791bae1afb603" providerId="LiveId" clId="{ED7F1BDD-492D-6B44-A0CB-BCC792F05AC6}" dt="2024-01-20T19:07:17.868" v="161" actId="20578"/>
        <pc:sldMkLst>
          <pc:docMk/>
          <pc:sldMk cId="3352946960" sldId="657"/>
        </pc:sldMkLst>
      </pc:sldChg>
      <pc:sldChg chg="add ord replId">
        <pc:chgData name="Jim Fleming" userId="161791bae1afb603" providerId="LiveId" clId="{ED7F1BDD-492D-6B44-A0CB-BCC792F05AC6}" dt="2024-01-20T19:07:20.071" v="162" actId="20578"/>
        <pc:sldMkLst>
          <pc:docMk/>
          <pc:sldMk cId="1906283373" sldId="65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95645033" sldId="658"/>
        </pc:sldMkLst>
      </pc:sldChg>
      <pc:sldChg chg="add ord">
        <pc:chgData name="Jim Fleming" userId="161791bae1afb603" providerId="LiveId" clId="{ED7F1BDD-492D-6B44-A0CB-BCC792F05AC6}" dt="2024-01-20T19:07:27.989" v="164" actId="20578"/>
        <pc:sldMkLst>
          <pc:docMk/>
          <pc:sldMk cId="519493701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862531606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5897641" sldId="660"/>
        </pc:sldMkLst>
      </pc:sldChg>
      <pc:sldChg chg="add ord">
        <pc:chgData name="Jim Fleming" userId="161791bae1afb603" providerId="LiveId" clId="{ED7F1BDD-492D-6B44-A0CB-BCC792F05AC6}" dt="2024-01-20T19:07:32.109" v="166" actId="20578"/>
        <pc:sldMkLst>
          <pc:docMk/>
          <pc:sldMk cId="913838025" sldId="66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727191827" sldId="66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75784931" sldId="66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20595880" sldId="66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95520953" sldId="664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359864351" sldId="665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602505160" sldId="66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9482928" sldId="667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47084271" sldId="66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31287857" sldId="66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32658238" sldId="67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03601889" sldId="67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01687908" sldId="67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6078246" sldId="67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18793828" sldId="674"/>
        </pc:sldMkLst>
      </pc:sldChg>
      <pc:sldChg chg="del">
        <pc:chgData name="Jim Fleming" userId="161791bae1afb603" providerId="LiveId" clId="{ED7F1BDD-492D-6B44-A0CB-BCC792F05AC6}" dt="2024-01-20T18:34:41.225" v="11" actId="2696"/>
        <pc:sldMkLst>
          <pc:docMk/>
          <pc:sldMk cId="810643410" sldId="675"/>
        </pc:sldMkLst>
      </pc:sldChg>
      <pc:sldChg chg="del">
        <pc:chgData name="Jim Fleming" userId="161791bae1afb603" providerId="LiveId" clId="{ED7F1BDD-492D-6B44-A0CB-BCC792F05AC6}" dt="2024-01-20T18:34:42.210" v="12" actId="2696"/>
        <pc:sldMkLst>
          <pc:docMk/>
          <pc:sldMk cId="1649018255" sldId="676"/>
        </pc:sldMkLst>
      </pc:sldChg>
      <pc:sldChg chg="del">
        <pc:chgData name="Jim Fleming" userId="161791bae1afb603" providerId="LiveId" clId="{ED7F1BDD-492D-6B44-A0CB-BCC792F05AC6}" dt="2024-01-20T18:34:44.516" v="16" actId="2696"/>
        <pc:sldMkLst>
          <pc:docMk/>
          <pc:sldMk cId="3022291138" sldId="677"/>
        </pc:sldMkLst>
      </pc:sldChg>
      <pc:sldChg chg="del">
        <pc:chgData name="Jim Fleming" userId="161791bae1afb603" providerId="LiveId" clId="{ED7F1BDD-492D-6B44-A0CB-BCC792F05AC6}" dt="2024-01-20T18:34:54.561" v="30" actId="2696"/>
        <pc:sldMkLst>
          <pc:docMk/>
          <pc:sldMk cId="389794910" sldId="679"/>
        </pc:sldMkLst>
      </pc:sldChg>
      <pc:sldChg chg="del">
        <pc:chgData name="Jim Fleming" userId="161791bae1afb603" providerId="LiveId" clId="{ED7F1BDD-492D-6B44-A0CB-BCC792F05AC6}" dt="2024-01-20T18:34:47.959" v="17" actId="2696"/>
        <pc:sldMkLst>
          <pc:docMk/>
          <pc:sldMk cId="947007242" sldId="680"/>
        </pc:sldMkLst>
      </pc:sldChg>
      <pc:sldChg chg="del">
        <pc:chgData name="Jim Fleming" userId="161791bae1afb603" providerId="LiveId" clId="{ED7F1BDD-492D-6B44-A0CB-BCC792F05AC6}" dt="2024-01-20T18:34:48.982" v="18" actId="2696"/>
        <pc:sldMkLst>
          <pc:docMk/>
          <pc:sldMk cId="1602048289" sldId="681"/>
        </pc:sldMkLst>
      </pc:sldChg>
      <pc:sldChg chg="del">
        <pc:chgData name="Jim Fleming" userId="161791bae1afb603" providerId="LiveId" clId="{ED7F1BDD-492D-6B44-A0CB-BCC792F05AC6}" dt="2024-01-20T18:34:49.528" v="19" actId="2696"/>
        <pc:sldMkLst>
          <pc:docMk/>
          <pc:sldMk cId="1761362935" sldId="682"/>
        </pc:sldMkLst>
      </pc:sldChg>
      <pc:sldChg chg="del">
        <pc:chgData name="Jim Fleming" userId="161791bae1afb603" providerId="LiveId" clId="{ED7F1BDD-492D-6B44-A0CB-BCC792F05AC6}" dt="2024-01-20T18:34:49.742" v="20" actId="2696"/>
        <pc:sldMkLst>
          <pc:docMk/>
          <pc:sldMk cId="667500222" sldId="683"/>
        </pc:sldMkLst>
      </pc:sldChg>
      <pc:sldChg chg="del">
        <pc:chgData name="Jim Fleming" userId="161791bae1afb603" providerId="LiveId" clId="{ED7F1BDD-492D-6B44-A0CB-BCC792F05AC6}" dt="2024-01-20T18:34:49.926" v="21" actId="2696"/>
        <pc:sldMkLst>
          <pc:docMk/>
          <pc:sldMk cId="1245762281" sldId="684"/>
        </pc:sldMkLst>
      </pc:sldChg>
      <pc:sldChg chg="del">
        <pc:chgData name="Jim Fleming" userId="161791bae1afb603" providerId="LiveId" clId="{ED7F1BDD-492D-6B44-A0CB-BCC792F05AC6}" dt="2024-01-20T18:34:50.098" v="22" actId="2696"/>
        <pc:sldMkLst>
          <pc:docMk/>
          <pc:sldMk cId="1905851635" sldId="685"/>
        </pc:sldMkLst>
      </pc:sldChg>
      <pc:sldChg chg="del">
        <pc:chgData name="Jim Fleming" userId="161791bae1afb603" providerId="LiveId" clId="{ED7F1BDD-492D-6B44-A0CB-BCC792F05AC6}" dt="2024-01-20T18:34:50.274" v="23" actId="2696"/>
        <pc:sldMkLst>
          <pc:docMk/>
          <pc:sldMk cId="3342943175" sldId="686"/>
        </pc:sldMkLst>
      </pc:sldChg>
      <pc:sldChg chg="del">
        <pc:chgData name="Jim Fleming" userId="161791bae1afb603" providerId="LiveId" clId="{ED7F1BDD-492D-6B44-A0CB-BCC792F05AC6}" dt="2024-01-20T18:34:50.454" v="24" actId="2696"/>
        <pc:sldMkLst>
          <pc:docMk/>
          <pc:sldMk cId="1342587035" sldId="687"/>
        </pc:sldMkLst>
      </pc:sldChg>
      <pc:sldChg chg="del">
        <pc:chgData name="Jim Fleming" userId="161791bae1afb603" providerId="LiveId" clId="{ED7F1BDD-492D-6B44-A0CB-BCC792F05AC6}" dt="2024-01-20T18:34:50.704" v="25" actId="2696"/>
        <pc:sldMkLst>
          <pc:docMk/>
          <pc:sldMk cId="1083081605" sldId="688"/>
        </pc:sldMkLst>
      </pc:sldChg>
      <pc:sldChg chg="del">
        <pc:chgData name="Jim Fleming" userId="161791bae1afb603" providerId="LiveId" clId="{ED7F1BDD-492D-6B44-A0CB-BCC792F05AC6}" dt="2024-01-20T18:34:51.354" v="26" actId="2696"/>
        <pc:sldMkLst>
          <pc:docMk/>
          <pc:sldMk cId="2290552069" sldId="689"/>
        </pc:sldMkLst>
      </pc:sldChg>
      <pc:sldChg chg="del">
        <pc:chgData name="Jim Fleming" userId="161791bae1afb603" providerId="LiveId" clId="{ED7F1BDD-492D-6B44-A0CB-BCC792F05AC6}" dt="2024-01-20T18:34:52.022" v="27" actId="2696"/>
        <pc:sldMkLst>
          <pc:docMk/>
          <pc:sldMk cId="1267401978" sldId="690"/>
        </pc:sldMkLst>
      </pc:sldChg>
      <pc:sldChg chg="del">
        <pc:chgData name="Jim Fleming" userId="161791bae1afb603" providerId="LiveId" clId="{ED7F1BDD-492D-6B44-A0CB-BCC792F05AC6}" dt="2024-01-20T18:34:52.640" v="28" actId="2696"/>
        <pc:sldMkLst>
          <pc:docMk/>
          <pc:sldMk cId="1466608360" sldId="691"/>
        </pc:sldMkLst>
      </pc:sldChg>
      <pc:sldChg chg="del">
        <pc:chgData name="Jim Fleming" userId="161791bae1afb603" providerId="LiveId" clId="{ED7F1BDD-492D-6B44-A0CB-BCC792F05AC6}" dt="2024-01-20T18:34:53.654" v="29" actId="2696"/>
        <pc:sldMkLst>
          <pc:docMk/>
          <pc:sldMk cId="1173821649" sldId="69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60828772" sldId="693"/>
        </pc:sldMkLst>
      </pc:sldChg>
      <pc:sldChg chg="del">
        <pc:chgData name="Jim Fleming" userId="161791bae1afb603" providerId="LiveId" clId="{ED7F1BDD-492D-6B44-A0CB-BCC792F05AC6}" dt="2024-01-20T18:34:42.985" v="14" actId="2696"/>
        <pc:sldMkLst>
          <pc:docMk/>
          <pc:sldMk cId="446837596" sldId="694"/>
        </pc:sldMkLst>
      </pc:sldChg>
      <pc:sldChg chg="del">
        <pc:chgData name="Jim Fleming" userId="161791bae1afb603" providerId="LiveId" clId="{ED7F1BDD-492D-6B44-A0CB-BCC792F05AC6}" dt="2024-01-20T18:34:43.384" v="15" actId="2696"/>
        <pc:sldMkLst>
          <pc:docMk/>
          <pc:sldMk cId="577154806" sldId="695"/>
        </pc:sldMkLst>
      </pc:sldChg>
      <pc:sldChg chg="del">
        <pc:chgData name="Jim Fleming" userId="161791bae1afb603" providerId="LiveId" clId="{ED7F1BDD-492D-6B44-A0CB-BCC792F05AC6}" dt="2024-01-20T18:34:42.635" v="13" actId="2696"/>
        <pc:sldMkLst>
          <pc:docMk/>
          <pc:sldMk cId="1045746756" sldId="696"/>
        </pc:sldMkLst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02DB28-BE75-FEED-D822-F7977F0FD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CBBC96-01CF-7B3B-F226-36D82BE9D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98B9FA3-7A2E-966B-BDC6-DE9716CD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Paul understood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that the mission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of the church is a collective effort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to which all believers are called to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devote themselves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44956315-CBC1-E171-3F92-0D3E31959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E0D0E03-3F1B-1180-6A71-620743823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4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17 (pages 112-115)</a:t>
            </a:r>
          </a:p>
        </p:txBody>
      </p:sp>
    </p:spTree>
    <p:extLst>
      <p:ext uri="{BB962C8B-B14F-4D97-AF65-F5344CB8AC3E}">
        <p14:creationId xmlns:p14="http://schemas.microsoft.com/office/powerpoint/2010/main" val="11122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0282646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For I want you to know how greatly I am struggling for you, for those in Laodicea, and for all who have not seen me in person. 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31A6-BAAE-56FC-2D11-EF45F178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91A8-B0DB-E3CE-35E5-CECF22F0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17 (pages 112-115)</a:t>
            </a:r>
          </a:p>
        </p:txBody>
      </p:sp>
    </p:spTree>
    <p:extLst>
      <p:ext uri="{BB962C8B-B14F-4D97-AF65-F5344CB8AC3E}">
        <p14:creationId xmlns:p14="http://schemas.microsoft.com/office/powerpoint/2010/main" val="40509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C58133-F843-8FFF-193E-F818047EB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0E33D72-F371-D5AB-4235-6C9AB42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agon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og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-OWN)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a struggle against opposition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i="1" dirty="0">
                <a:solidFill>
                  <a:schemeClr val="bg1"/>
                </a:solidFill>
                <a:latin typeface="Avenir Next" panose="020B0503020202020204" pitchFamily="34" charset="0"/>
              </a:rPr>
              <a:t>struggle, fight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BB8EA6-4D0C-6694-068A-5F10E72F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DCB51604-75D5-7AC8-B462-14B4BC2E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5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A9A6-3694-9F62-18BD-21E22D6F5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CE9D-667B-EEB8-11DE-20FB8D10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17 (pages 112-115)</a:t>
            </a:r>
          </a:p>
        </p:txBody>
      </p:sp>
    </p:spTree>
    <p:extLst>
      <p:ext uri="{BB962C8B-B14F-4D97-AF65-F5344CB8AC3E}">
        <p14:creationId xmlns:p14="http://schemas.microsoft.com/office/powerpoint/2010/main" val="184331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" y="2052828"/>
            <a:ext cx="1737360" cy="4123944"/>
          </a:xfrm>
        </p:spPr>
        <p:txBody>
          <a:bodyPr anchor="t">
            <a:noAutofit/>
          </a:bodyPr>
          <a:lstStyle/>
          <a:p>
            <a:pPr marL="11113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~Acts 18:23-21:15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#3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EB7A0F-55AB-864E-1763-2263AF6C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F85CE7-D271-CB8B-A984-9705E018E251}"/>
              </a:ext>
            </a:extLst>
          </p:cNvPr>
          <p:cNvSpPr>
            <a:spLocks noChangeAspect="1"/>
          </p:cNvSpPr>
          <p:nvPr/>
        </p:nvSpPr>
        <p:spPr>
          <a:xfrm>
            <a:off x="7262949" y="1874520"/>
            <a:ext cx="1554480" cy="15544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B23E8AE-D740-E26D-0C37-059EEBB52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5333" b="25841"/>
          <a:stretch/>
        </p:blipFill>
        <p:spPr bwMode="auto">
          <a:xfrm>
            <a:off x="932192" y="0"/>
            <a:ext cx="10633166" cy="68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9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7D2D-1AC6-3412-1CEF-BF91BD60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18AE-7BAA-C71D-F8ED-045D7E18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17 (pages 112-115)</a:t>
            </a:r>
          </a:p>
        </p:txBody>
      </p:sp>
    </p:spTree>
    <p:extLst>
      <p:ext uri="{BB962C8B-B14F-4D97-AF65-F5344CB8AC3E}">
        <p14:creationId xmlns:p14="http://schemas.microsoft.com/office/powerpoint/2010/main" val="111856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5506</TotalTime>
  <Words>389</Words>
  <Application>Microsoft Macintosh PowerPoint</Application>
  <PresentationFormat>Widescreen</PresentationFormat>
  <Paragraphs>43</Paragraphs>
  <Slides>31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17 (pages 112-115)</vt:lpstr>
      <vt:lpstr>Colossians 2:1</vt:lpstr>
      <vt:lpstr>Colossians: week 17 (pages 112-115)</vt:lpstr>
      <vt:lpstr>BDAG on agon (og-OWN)  a struggle against opposition  struggle, fight</vt:lpstr>
      <vt:lpstr>Colossians: week 17 (pages 112-115)</vt:lpstr>
      <vt:lpstr>#3</vt:lpstr>
      <vt:lpstr>PowerPoint Presentation</vt:lpstr>
      <vt:lpstr>Colossians: week 17 (pages 112-115)</vt:lpstr>
      <vt:lpstr>Dr. R. Scott Pace &amp; Dr. Daniel L. Akin  Paul understood that the mission of the church is a collective effort to which all believers are called to devote themselves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2024-02-10T14:09:26Z</dcterms:modified>
</cp:coreProperties>
</file>