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25" r:id="rId2"/>
    <p:sldId id="648" r:id="rId3"/>
    <p:sldId id="583" r:id="rId4"/>
    <p:sldId id="656" r:id="rId5"/>
    <p:sldId id="650" r:id="rId6"/>
    <p:sldId id="657" r:id="rId7"/>
    <p:sldId id="651" r:id="rId8"/>
    <p:sldId id="658" r:id="rId9"/>
    <p:sldId id="652" r:id="rId10"/>
    <p:sldId id="655" r:id="rId11"/>
    <p:sldId id="659" r:id="rId12"/>
    <p:sldId id="653" r:id="rId13"/>
    <p:sldId id="654" r:id="rId14"/>
    <p:sldId id="660" r:id="rId15"/>
    <p:sldId id="468" r:id="rId16"/>
    <p:sldId id="530" r:id="rId17"/>
    <p:sldId id="431" r:id="rId18"/>
    <p:sldId id="439" r:id="rId19"/>
    <p:sldId id="386" r:id="rId20"/>
    <p:sldId id="493" r:id="rId21"/>
    <p:sldId id="640" r:id="rId22"/>
    <p:sldId id="503" r:id="rId23"/>
    <p:sldId id="502" r:id="rId24"/>
    <p:sldId id="494" r:id="rId25"/>
    <p:sldId id="495" r:id="rId26"/>
    <p:sldId id="496" r:id="rId27"/>
    <p:sldId id="497" r:id="rId28"/>
    <p:sldId id="498" r:id="rId29"/>
    <p:sldId id="594" r:id="rId30"/>
    <p:sldId id="499" r:id="rId31"/>
    <p:sldId id="433" r:id="rId32"/>
    <p:sldId id="500" r:id="rId33"/>
    <p:sldId id="592" r:id="rId34"/>
    <p:sldId id="405" r:id="rId35"/>
    <p:sldId id="633" r:id="rId3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3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FF59776A-35A7-8E42-AC94-9E8D927758E8}"/>
    <pc:docChg chg="addSld modSld sldOrd">
      <pc:chgData name="Jim Fleming" userId="161791bae1afb603" providerId="LiveId" clId="{FF59776A-35A7-8E42-AC94-9E8D927758E8}" dt="2023-12-09T21:35:18.696" v="68" actId="20578"/>
      <pc:docMkLst>
        <pc:docMk/>
      </pc:docMkLst>
      <pc:sldChg chg="modSp mod">
        <pc:chgData name="Jim Fleming" userId="161791bae1afb603" providerId="LiveId" clId="{FF59776A-35A7-8E42-AC94-9E8D927758E8}" dt="2023-12-04T01:55:45.024" v="6" actId="14100"/>
        <pc:sldMkLst>
          <pc:docMk/>
          <pc:sldMk cId="189513369" sldId="583"/>
        </pc:sldMkLst>
        <pc:spChg chg="mod">
          <ac:chgData name="Jim Fleming" userId="161791bae1afb603" providerId="LiveId" clId="{FF59776A-35A7-8E42-AC94-9E8D927758E8}" dt="2023-12-04T01:55:36.393" v="3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F59776A-35A7-8E42-AC94-9E8D927758E8}" dt="2023-12-04T01:55:45.024" v="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F59776A-35A7-8E42-AC94-9E8D927758E8}" dt="2023-12-04T01:55:32.378" v="1" actId="20577"/>
        <pc:sldMkLst>
          <pc:docMk/>
          <pc:sldMk cId="1168562675" sldId="631"/>
        </pc:sldMkLst>
        <pc:spChg chg="mod">
          <ac:chgData name="Jim Fleming" userId="161791bae1afb603" providerId="LiveId" clId="{FF59776A-35A7-8E42-AC94-9E8D927758E8}" dt="2023-12-04T01:55:32.378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modSp mod ord">
        <pc:chgData name="Jim Fleming" userId="161791bae1afb603" providerId="LiveId" clId="{FF59776A-35A7-8E42-AC94-9E8D927758E8}" dt="2023-12-09T21:35:18.696" v="68" actId="20578"/>
        <pc:sldMkLst>
          <pc:docMk/>
          <pc:sldMk cId="1135494223" sldId="635"/>
        </pc:sldMkLst>
        <pc:spChg chg="mod">
          <ac:chgData name="Jim Fleming" userId="161791bae1afb603" providerId="LiveId" clId="{FF59776A-35A7-8E42-AC94-9E8D927758E8}" dt="2023-12-04T01:55:55.977" v="7"/>
          <ac:spMkLst>
            <pc:docMk/>
            <pc:sldMk cId="1135494223" sldId="635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5:58.472" v="8"/>
        <pc:sldMkLst>
          <pc:docMk/>
          <pc:sldMk cId="4070070019" sldId="636"/>
        </pc:sldMkLst>
        <pc:spChg chg="mod">
          <ac:chgData name="Jim Fleming" userId="161791bae1afb603" providerId="LiveId" clId="{FF59776A-35A7-8E42-AC94-9E8D927758E8}" dt="2023-12-04T01:55:58.472" v="8"/>
          <ac:spMkLst>
            <pc:docMk/>
            <pc:sldMk cId="4070070019" sldId="636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6:00.849" v="9"/>
        <pc:sldMkLst>
          <pc:docMk/>
          <pc:sldMk cId="1513943954" sldId="637"/>
        </pc:sldMkLst>
        <pc:spChg chg="mod">
          <ac:chgData name="Jim Fleming" userId="161791bae1afb603" providerId="LiveId" clId="{FF59776A-35A7-8E42-AC94-9E8D927758E8}" dt="2023-12-04T01:56:00.849" v="9"/>
          <ac:spMkLst>
            <pc:docMk/>
            <pc:sldMk cId="1513943954" sldId="637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FF59776A-35A7-8E42-AC94-9E8D927758E8}" dt="2023-12-09T21:14:48.144" v="13"/>
        <pc:sldMkLst>
          <pc:docMk/>
          <pc:sldMk cId="3823209500" sldId="638"/>
        </pc:sldMkLst>
        <pc:spChg chg="mod">
          <ac:chgData name="Jim Fleming" userId="161791bae1afb603" providerId="LiveId" clId="{FF59776A-35A7-8E42-AC94-9E8D927758E8}" dt="2023-12-09T21:14:48.144" v="13"/>
          <ac:spMkLst>
            <pc:docMk/>
            <pc:sldMk cId="3823209500" sldId="638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FF59776A-35A7-8E42-AC94-9E8D927758E8}" dt="2023-12-09T21:25:56.810" v="64" actId="20577"/>
        <pc:sldMkLst>
          <pc:docMk/>
          <pc:sldMk cId="1987520512" sldId="639"/>
        </pc:sldMkLst>
        <pc:spChg chg="mod">
          <ac:chgData name="Jim Fleming" userId="161791bae1afb603" providerId="LiveId" clId="{FF59776A-35A7-8E42-AC94-9E8D927758E8}" dt="2023-12-09T21:25:56.810" v="64" actId="20577"/>
          <ac:spMkLst>
            <pc:docMk/>
            <pc:sldMk cId="1987520512" sldId="639"/>
            <ac:spMk id="14" creationId="{5F776F3F-31E1-B7AA-5D11-1AB1A9490BFE}"/>
          </ac:spMkLst>
        </pc:spChg>
        <pc:picChg chg="add del mod">
          <ac:chgData name="Jim Fleming" userId="161791bae1afb603" providerId="LiveId" clId="{FF59776A-35A7-8E42-AC94-9E8D927758E8}" dt="2023-12-09T21:25:02.793" v="31" actId="478"/>
          <ac:picMkLst>
            <pc:docMk/>
            <pc:sldMk cId="1987520512" sldId="639"/>
            <ac:picMk id="1026" creationId="{16C160A3-28A6-D061-7D0C-AE2422519B0E}"/>
          </ac:picMkLst>
        </pc:picChg>
        <pc:picChg chg="add mod">
          <ac:chgData name="Jim Fleming" userId="161791bae1afb603" providerId="LiveId" clId="{FF59776A-35A7-8E42-AC94-9E8D927758E8}" dt="2023-12-09T21:25:34.541" v="38" actId="1076"/>
          <ac:picMkLst>
            <pc:docMk/>
            <pc:sldMk cId="1987520512" sldId="639"/>
            <ac:picMk id="1028" creationId="{A5FBBB18-BD8E-0727-20B6-2B3B29DF0216}"/>
          </ac:picMkLst>
        </pc:picChg>
        <pc:picChg chg="del">
          <ac:chgData name="Jim Fleming" userId="161791bae1afb603" providerId="LiveId" clId="{FF59776A-35A7-8E42-AC94-9E8D927758E8}" dt="2023-12-09T21:24:03.524" v="22" actId="478"/>
          <ac:picMkLst>
            <pc:docMk/>
            <pc:sldMk cId="1987520512" sldId="639"/>
            <ac:picMk id="24578" creationId="{83398803-EC35-3222-67F4-76DB31F71A90}"/>
          </ac:picMkLst>
        </pc:picChg>
      </pc:sldChg>
      <pc:sldChg chg="add">
        <pc:chgData name="Jim Fleming" userId="161791bae1afb603" providerId="LiveId" clId="{FF59776A-35A7-8E42-AC94-9E8D927758E8}" dt="2023-12-09T21:35:12.579" v="65" actId="2890"/>
        <pc:sldMkLst>
          <pc:docMk/>
          <pc:sldMk cId="1089232977" sldId="640"/>
        </pc:sldMkLst>
      </pc:sldChg>
      <pc:sldChg chg="add ord">
        <pc:chgData name="Jim Fleming" userId="161791bae1afb603" providerId="LiveId" clId="{FF59776A-35A7-8E42-AC94-9E8D927758E8}" dt="2023-12-09T21:35:16.491" v="67" actId="20578"/>
        <pc:sldMkLst>
          <pc:docMk/>
          <pc:sldMk cId="3849771638" sldId="641"/>
        </pc:sldMkLst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8A052D2C-ABDF-B149-96C7-C8C711A51E15}"/>
    <pc:docChg chg="undo custSel addSld delSld modSld sldOrd">
      <pc:chgData name="Jim Fleming" userId="161791bae1afb603" providerId="LiveId" clId="{8A052D2C-ABDF-B149-96C7-C8C711A51E15}" dt="2023-12-16T20:16:59.216" v="473" actId="20577"/>
      <pc:docMkLst>
        <pc:docMk/>
      </pc:docMkLst>
      <pc:sldChg chg="delSp modSp add mod delDesignElem">
        <pc:chgData name="Jim Fleming" userId="161791bae1afb603" providerId="LiveId" clId="{8A052D2C-ABDF-B149-96C7-C8C711A51E15}" dt="2023-12-16T20:11:58.558" v="463" actId="20577"/>
        <pc:sldMkLst>
          <pc:docMk/>
          <pc:sldMk cId="2752720607" sldId="558"/>
        </pc:sldMkLst>
        <pc:spChg chg="mod">
          <ac:chgData name="Jim Fleming" userId="161791bae1afb603" providerId="LiveId" clId="{8A052D2C-ABDF-B149-96C7-C8C711A51E15}" dt="2023-12-16T20:11:58.558" v="463" actId="20577"/>
          <ac:spMkLst>
            <pc:docMk/>
            <pc:sldMk cId="2752720607" sldId="558"/>
            <ac:spMk id="14" creationId="{5F776F3F-31E1-B7AA-5D11-1AB1A9490BFE}"/>
          </ac:spMkLst>
        </pc:spChg>
        <pc:cxnChg chg="del">
          <ac:chgData name="Jim Fleming" userId="161791bae1afb603" providerId="LiveId" clId="{8A052D2C-ABDF-B149-96C7-C8C711A51E15}" dt="2023-12-16T20:09:44.977" v="450"/>
          <ac:cxnSpMkLst>
            <pc:docMk/>
            <pc:sldMk cId="2752720607" sldId="558"/>
            <ac:cxnSpMk id="2" creationId="{908CDA9F-0CA3-BDCE-BEC8-35F9FCB1176B}"/>
          </ac:cxnSpMkLst>
        </pc:cxnChg>
      </pc:sldChg>
      <pc:sldChg chg="modSp mod">
        <pc:chgData name="Jim Fleming" userId="161791bae1afb603" providerId="LiveId" clId="{8A052D2C-ABDF-B149-96C7-C8C711A51E15}" dt="2023-12-16T18:03:31.569" v="39" actId="1076"/>
        <pc:sldMkLst>
          <pc:docMk/>
          <pc:sldMk cId="189513369" sldId="583"/>
        </pc:sldMkLst>
        <pc:spChg chg="mod">
          <ac:chgData name="Jim Fleming" userId="161791bae1afb603" providerId="LiveId" clId="{8A052D2C-ABDF-B149-96C7-C8C711A51E15}" dt="2023-12-16T18:02:42.321" v="32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A052D2C-ABDF-B149-96C7-C8C711A51E15}" dt="2023-12-16T18:03:31.569" v="39" actId="1076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8A052D2C-ABDF-B149-96C7-C8C711A51E15}" dt="2023-12-16T19:27:50.872" v="335" actId="2696"/>
        <pc:sldMkLst>
          <pc:docMk/>
          <pc:sldMk cId="1168562675" sldId="631"/>
        </pc:sldMkLst>
        <pc:spChg chg="mod">
          <ac:chgData name="Jim Fleming" userId="161791bae1afb603" providerId="LiveId" clId="{8A052D2C-ABDF-B149-96C7-C8C711A51E15}" dt="2023-12-16T18:01:37.341" v="9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8A052D2C-ABDF-B149-96C7-C8C711A51E15}" dt="2023-12-16T18:02:35.388" v="26" actId="2696"/>
        <pc:sldMkLst>
          <pc:docMk/>
          <pc:sldMk cId="2834914427" sldId="632"/>
        </pc:sldMkLst>
      </pc:sldChg>
      <pc:sldChg chg="del">
        <pc:chgData name="Jim Fleming" userId="161791bae1afb603" providerId="LiveId" clId="{8A052D2C-ABDF-B149-96C7-C8C711A51E15}" dt="2023-12-16T18:01:46.557" v="15" actId="2696"/>
        <pc:sldMkLst>
          <pc:docMk/>
          <pc:sldMk cId="3396597235" sldId="634"/>
        </pc:sldMkLst>
      </pc:sldChg>
      <pc:sldChg chg="del">
        <pc:chgData name="Jim Fleming" userId="161791bae1afb603" providerId="LiveId" clId="{8A052D2C-ABDF-B149-96C7-C8C711A51E15}" dt="2023-12-16T18:01:41.834" v="12" actId="2696"/>
        <pc:sldMkLst>
          <pc:docMk/>
          <pc:sldMk cId="1135494223" sldId="635"/>
        </pc:sldMkLst>
      </pc:sldChg>
      <pc:sldChg chg="del">
        <pc:chgData name="Jim Fleming" userId="161791bae1afb603" providerId="LiveId" clId="{8A052D2C-ABDF-B149-96C7-C8C711A51E15}" dt="2023-12-16T18:01:42.749" v="13" actId="2696"/>
        <pc:sldMkLst>
          <pc:docMk/>
          <pc:sldMk cId="4070070019" sldId="636"/>
        </pc:sldMkLst>
      </pc:sldChg>
      <pc:sldChg chg="del">
        <pc:chgData name="Jim Fleming" userId="161791bae1afb603" providerId="LiveId" clId="{8A052D2C-ABDF-B149-96C7-C8C711A51E15}" dt="2023-12-16T18:01:43.615" v="14" actId="2696"/>
        <pc:sldMkLst>
          <pc:docMk/>
          <pc:sldMk cId="1513943954" sldId="637"/>
        </pc:sldMkLst>
      </pc:sldChg>
      <pc:sldChg chg="del">
        <pc:chgData name="Jim Fleming" userId="161791bae1afb603" providerId="LiveId" clId="{8A052D2C-ABDF-B149-96C7-C8C711A51E15}" dt="2023-12-16T18:02:37.293" v="27" actId="2696"/>
        <pc:sldMkLst>
          <pc:docMk/>
          <pc:sldMk cId="3823209500" sldId="638"/>
        </pc:sldMkLst>
      </pc:sldChg>
      <pc:sldChg chg="del">
        <pc:chgData name="Jim Fleming" userId="161791bae1afb603" providerId="LiveId" clId="{8A052D2C-ABDF-B149-96C7-C8C711A51E15}" dt="2023-12-16T18:02:25.717" v="25" actId="2696"/>
        <pc:sldMkLst>
          <pc:docMk/>
          <pc:sldMk cId="1987520512" sldId="639"/>
        </pc:sldMkLst>
      </pc:sldChg>
      <pc:sldChg chg="del">
        <pc:chgData name="Jim Fleming" userId="161791bae1afb603" providerId="LiveId" clId="{8A052D2C-ABDF-B149-96C7-C8C711A51E15}" dt="2023-12-16T18:01:39.874" v="10" actId="2696"/>
        <pc:sldMkLst>
          <pc:docMk/>
          <pc:sldMk cId="1089232977" sldId="640"/>
        </pc:sldMkLst>
      </pc:sldChg>
      <pc:sldChg chg="modSp add mod ord modShow">
        <pc:chgData name="Jim Fleming" userId="161791bae1afb603" providerId="LiveId" clId="{8A052D2C-ABDF-B149-96C7-C8C711A51E15}" dt="2023-12-16T18:02:20.862" v="24" actId="20577"/>
        <pc:sldMkLst>
          <pc:docMk/>
          <pc:sldMk cId="1092160196" sldId="640"/>
        </pc:sldMkLst>
        <pc:spChg chg="mod">
          <ac:chgData name="Jim Fleming" userId="161791bae1afb603" providerId="LiveId" clId="{8A052D2C-ABDF-B149-96C7-C8C711A51E15}" dt="2023-12-16T18:02:20.862" v="24" actId="20577"/>
          <ac:spMkLst>
            <pc:docMk/>
            <pc:sldMk cId="1092160196" sldId="640"/>
            <ac:spMk id="14" creationId="{5F776F3F-31E1-B7AA-5D11-1AB1A9490BFE}"/>
          </ac:spMkLst>
        </pc:spChg>
      </pc:sldChg>
      <pc:sldChg chg="del">
        <pc:chgData name="Jim Fleming" userId="161791bae1afb603" providerId="LiveId" clId="{8A052D2C-ABDF-B149-96C7-C8C711A51E15}" dt="2023-12-16T18:01:40.885" v="11" actId="2696"/>
        <pc:sldMkLst>
          <pc:docMk/>
          <pc:sldMk cId="3849771638" sldId="641"/>
        </pc:sldMkLst>
      </pc:sldChg>
      <pc:sldChg chg="new del">
        <pc:chgData name="Jim Fleming" userId="161791bae1afb603" providerId="LiveId" clId="{8A052D2C-ABDF-B149-96C7-C8C711A51E15}" dt="2023-12-16T19:27:59.890" v="337" actId="2696"/>
        <pc:sldMkLst>
          <pc:docMk/>
          <pc:sldMk cId="4158043535" sldId="641"/>
        </pc:sldMkLst>
      </pc:sldChg>
      <pc:sldChg chg="add ord">
        <pc:chgData name="Jim Fleming" userId="161791bae1afb603" providerId="LiveId" clId="{8A052D2C-ABDF-B149-96C7-C8C711A51E15}" dt="2023-12-16T18:07:41.390" v="285" actId="20578"/>
        <pc:sldMkLst>
          <pc:docMk/>
          <pc:sldMk cId="386152843" sldId="642"/>
        </pc:sldMkLst>
      </pc:sldChg>
      <pc:sldChg chg="addSp modSp add mod ord">
        <pc:chgData name="Jim Fleming" userId="161791bae1afb603" providerId="LiveId" clId="{8A052D2C-ABDF-B149-96C7-C8C711A51E15}" dt="2023-12-16T20:00:58.060" v="427" actId="1076"/>
        <pc:sldMkLst>
          <pc:docMk/>
          <pc:sldMk cId="565834516" sldId="643"/>
        </pc:sldMkLst>
        <pc:spChg chg="mod">
          <ac:chgData name="Jim Fleming" userId="161791bae1afb603" providerId="LiveId" clId="{8A052D2C-ABDF-B149-96C7-C8C711A51E15}" dt="2023-12-16T19:59:11.853" v="379" actId="20577"/>
          <ac:spMkLst>
            <pc:docMk/>
            <pc:sldMk cId="565834516" sldId="643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0:58.060" v="427" actId="1076"/>
          <ac:spMkLst>
            <pc:docMk/>
            <pc:sldMk cId="565834516" sldId="643"/>
            <ac:spMk id="3" creationId="{C240EC62-8804-C971-2220-F95949E42E5B}"/>
          </ac:spMkLst>
        </pc:spChg>
      </pc:sldChg>
      <pc:sldChg chg="add ord replId">
        <pc:chgData name="Jim Fleming" userId="161791bae1afb603" providerId="LiveId" clId="{8A052D2C-ABDF-B149-96C7-C8C711A51E15}" dt="2023-12-16T19:26:39.667" v="333" actId="20578"/>
        <pc:sldMkLst>
          <pc:docMk/>
          <pc:sldMk cId="2691846758" sldId="644"/>
        </pc:sldMkLst>
      </pc:sldChg>
      <pc:sldChg chg="add del">
        <pc:chgData name="Jim Fleming" userId="161791bae1afb603" providerId="LiveId" clId="{8A052D2C-ABDF-B149-96C7-C8C711A51E15}" dt="2023-12-16T19:27:51.816" v="336" actId="2696"/>
        <pc:sldMkLst>
          <pc:docMk/>
          <pc:sldMk cId="2912134806" sldId="645"/>
        </pc:sldMkLst>
      </pc:sldChg>
      <pc:sldChg chg="add ord replId">
        <pc:chgData name="Jim Fleming" userId="161791bae1afb603" providerId="LiveId" clId="{8A052D2C-ABDF-B149-96C7-C8C711A51E15}" dt="2023-12-16T19:26:37.371" v="332" actId="20578"/>
        <pc:sldMkLst>
          <pc:docMk/>
          <pc:sldMk cId="3740467430" sldId="646"/>
        </pc:sldMkLst>
      </pc:sldChg>
      <pc:sldChg chg="add ord replId">
        <pc:chgData name="Jim Fleming" userId="161791bae1afb603" providerId="LiveId" clId="{8A052D2C-ABDF-B149-96C7-C8C711A51E15}" dt="2023-12-16T18:07:43.658" v="286" actId="20578"/>
        <pc:sldMkLst>
          <pc:docMk/>
          <pc:sldMk cId="480990537" sldId="647"/>
        </pc:sldMkLst>
      </pc:sldChg>
      <pc:sldChg chg="add replId">
        <pc:chgData name="Jim Fleming" userId="161791bae1afb603" providerId="LiveId" clId="{8A052D2C-ABDF-B149-96C7-C8C711A51E15}" dt="2023-12-16T18:03:49.572" v="43" actId="2890"/>
        <pc:sldMkLst>
          <pc:docMk/>
          <pc:sldMk cId="111229696" sldId="648"/>
        </pc:sldMkLst>
      </pc:sldChg>
      <pc:sldChg chg="modSp add mod ord modShow">
        <pc:chgData name="Jim Fleming" userId="161791bae1afb603" providerId="LiveId" clId="{8A052D2C-ABDF-B149-96C7-C8C711A51E15}" dt="2023-12-16T18:06:26.701" v="196" actId="20577"/>
        <pc:sldMkLst>
          <pc:docMk/>
          <pc:sldMk cId="2999098062" sldId="649"/>
        </pc:sldMkLst>
        <pc:spChg chg="mod">
          <ac:chgData name="Jim Fleming" userId="161791bae1afb603" providerId="LiveId" clId="{8A052D2C-ABDF-B149-96C7-C8C711A51E15}" dt="2023-12-16T18:06:26.701" v="196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8A052D2C-ABDF-B149-96C7-C8C711A51E15}" dt="2023-12-16T18:07:31.712" v="284" actId="20577"/>
        <pc:sldMkLst>
          <pc:docMk/>
          <pc:sldMk cId="597948794" sldId="650"/>
        </pc:sldMkLst>
        <pc:spChg chg="mod">
          <ac:chgData name="Jim Fleming" userId="161791bae1afb603" providerId="LiveId" clId="{8A052D2C-ABDF-B149-96C7-C8C711A51E15}" dt="2023-12-16T18:07:31.712" v="284" actId="20577"/>
          <ac:spMkLst>
            <pc:docMk/>
            <pc:sldMk cId="597948794" sldId="650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19:18:49.495" v="292" actId="313"/>
        <pc:sldMkLst>
          <pc:docMk/>
          <pc:sldMk cId="93078901" sldId="651"/>
        </pc:sldMkLst>
        <pc:spChg chg="mod">
          <ac:chgData name="Jim Fleming" userId="161791bae1afb603" providerId="LiveId" clId="{8A052D2C-ABDF-B149-96C7-C8C711A51E15}" dt="2023-12-16T19:18:49.495" v="292" actId="313"/>
          <ac:spMkLst>
            <pc:docMk/>
            <pc:sldMk cId="93078901" sldId="651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45.938" v="306" actId="20577"/>
        <pc:sldMkLst>
          <pc:docMk/>
          <pc:sldMk cId="1422873508" sldId="652"/>
        </pc:sldMkLst>
        <pc:spChg chg="mod">
          <ac:chgData name="Jim Fleming" userId="161791bae1afb603" providerId="LiveId" clId="{8A052D2C-ABDF-B149-96C7-C8C711A51E15}" dt="2023-12-16T19:19:45.938" v="306" actId="20577"/>
          <ac:spMkLst>
            <pc:docMk/>
            <pc:sldMk cId="1422873508" sldId="652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56.792" v="311" actId="20577"/>
        <pc:sldMkLst>
          <pc:docMk/>
          <pc:sldMk cId="1666777897" sldId="653"/>
        </pc:sldMkLst>
        <pc:spChg chg="mod">
          <ac:chgData name="Jim Fleming" userId="161791bae1afb603" providerId="LiveId" clId="{8A052D2C-ABDF-B149-96C7-C8C711A51E15}" dt="2023-12-16T19:19:56.792" v="311" actId="20577"/>
          <ac:spMkLst>
            <pc:docMk/>
            <pc:sldMk cId="1666777897" sldId="653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8A052D2C-ABDF-B149-96C7-C8C711A51E15}" dt="2023-12-16T19:26:33.387" v="331" actId="20578"/>
        <pc:sldMkLst>
          <pc:docMk/>
          <pc:sldMk cId="197750743" sldId="654"/>
        </pc:sldMkLst>
        <pc:spChg chg="mod">
          <ac:chgData name="Jim Fleming" userId="161791bae1afb603" providerId="LiveId" clId="{8A052D2C-ABDF-B149-96C7-C8C711A51E15}" dt="2023-12-16T19:25:05.874" v="330" actId="313"/>
          <ac:spMkLst>
            <pc:docMk/>
            <pc:sldMk cId="197750743" sldId="654"/>
            <ac:spMk id="14" creationId="{5F776F3F-31E1-B7AA-5D11-1AB1A9490BFE}"/>
          </ac:spMkLst>
        </pc:spChg>
      </pc:sldChg>
      <pc:sldChg chg="add ord">
        <pc:chgData name="Jim Fleming" userId="161791bae1afb603" providerId="LiveId" clId="{8A052D2C-ABDF-B149-96C7-C8C711A51E15}" dt="2023-12-16T19:28:06.226" v="339" actId="20578"/>
        <pc:sldMkLst>
          <pc:docMk/>
          <pc:sldMk cId="3957163057" sldId="655"/>
        </pc:sldMkLst>
      </pc:sldChg>
      <pc:sldChg chg="modSp add mod ord modShow">
        <pc:chgData name="Jim Fleming" userId="161791bae1afb603" providerId="LiveId" clId="{8A052D2C-ABDF-B149-96C7-C8C711A51E15}" dt="2023-12-16T19:53:43.851" v="358" actId="20577"/>
        <pc:sldMkLst>
          <pc:docMk/>
          <pc:sldMk cId="3520391036" sldId="656"/>
        </pc:sldMkLst>
        <pc:spChg chg="mod">
          <ac:chgData name="Jim Fleming" userId="161791bae1afb603" providerId="LiveId" clId="{8A052D2C-ABDF-B149-96C7-C8C711A51E15}" dt="2023-12-16T19:53:43.851" v="358" actId="20577"/>
          <ac:spMkLst>
            <pc:docMk/>
            <pc:sldMk cId="3520391036" sldId="656"/>
            <ac:spMk id="14" creationId="{5F776F3F-31E1-B7AA-5D11-1AB1A9490BFE}"/>
          </ac:spMkLst>
        </pc:spChg>
      </pc:sldChg>
      <pc:sldChg chg="add del">
        <pc:chgData name="Jim Fleming" userId="161791bae1afb603" providerId="LiveId" clId="{8A052D2C-ABDF-B149-96C7-C8C711A51E15}" dt="2023-12-16T19:53:18.400" v="347" actId="2696"/>
        <pc:sldMkLst>
          <pc:docMk/>
          <pc:sldMk cId="771359275" sldId="657"/>
        </pc:sldMkLst>
      </pc:sldChg>
      <pc:sldChg chg="modSp add mod">
        <pc:chgData name="Jim Fleming" userId="161791bae1afb603" providerId="LiveId" clId="{8A052D2C-ABDF-B149-96C7-C8C711A51E15}" dt="2023-12-16T19:53:49.397" v="359" actId="20577"/>
        <pc:sldMkLst>
          <pc:docMk/>
          <pc:sldMk cId="83043143" sldId="658"/>
        </pc:sldMkLst>
        <pc:spChg chg="mod">
          <ac:chgData name="Jim Fleming" userId="161791bae1afb603" providerId="LiveId" clId="{8A052D2C-ABDF-B149-96C7-C8C711A51E15}" dt="2023-12-16T19:53:49.397" v="359" actId="20577"/>
          <ac:spMkLst>
            <pc:docMk/>
            <pc:sldMk cId="83043143" sldId="658"/>
            <ac:spMk id="14" creationId="{5F776F3F-31E1-B7AA-5D11-1AB1A9490BFE}"/>
          </ac:spMkLst>
        </pc:spChg>
      </pc:sldChg>
      <pc:sldChg chg="add">
        <pc:chgData name="Jim Fleming" userId="161791bae1afb603" providerId="LiveId" clId="{8A052D2C-ABDF-B149-96C7-C8C711A51E15}" dt="2023-12-16T19:59:05.558" v="360" actId="2890"/>
        <pc:sldMkLst>
          <pc:docMk/>
          <pc:sldMk cId="986115001" sldId="659"/>
        </pc:sldMkLst>
      </pc:sldChg>
      <pc:sldChg chg="addSp modSp add mod">
        <pc:chgData name="Jim Fleming" userId="161791bae1afb603" providerId="LiveId" clId="{8A052D2C-ABDF-B149-96C7-C8C711A51E15}" dt="2023-12-16T20:01:43.401" v="440" actId="20577"/>
        <pc:sldMkLst>
          <pc:docMk/>
          <pc:sldMk cId="1346754096" sldId="660"/>
        </pc:sldMkLst>
        <pc:spChg chg="mod">
          <ac:chgData name="Jim Fleming" userId="161791bae1afb603" providerId="LiveId" clId="{8A052D2C-ABDF-B149-96C7-C8C711A51E15}" dt="2023-12-16T20:01:43.401" v="440" actId="20577"/>
          <ac:spMkLst>
            <pc:docMk/>
            <pc:sldMk cId="1346754096" sldId="660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1:39.578" v="433" actId="6549"/>
          <ac:spMkLst>
            <pc:docMk/>
            <pc:sldMk cId="1346754096" sldId="660"/>
            <ac:spMk id="3" creationId="{75A1C2EE-DFB9-4FEC-111D-1697DB357F84}"/>
          </ac:spMkLst>
        </pc:spChg>
      </pc:sldChg>
      <pc:sldChg chg="addSp modSp add mod">
        <pc:chgData name="Jim Fleming" userId="161791bae1afb603" providerId="LiveId" clId="{8A052D2C-ABDF-B149-96C7-C8C711A51E15}" dt="2023-12-16T20:03:43.719" v="447" actId="20577"/>
        <pc:sldMkLst>
          <pc:docMk/>
          <pc:sldMk cId="2605956977" sldId="661"/>
        </pc:sldMkLst>
        <pc:spChg chg="mod">
          <ac:chgData name="Jim Fleming" userId="161791bae1afb603" providerId="LiveId" clId="{8A052D2C-ABDF-B149-96C7-C8C711A51E15}" dt="2023-12-16T20:03:43.719" v="447" actId="20577"/>
          <ac:spMkLst>
            <pc:docMk/>
            <pc:sldMk cId="2605956977" sldId="661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3:41.284" v="444" actId="20577"/>
          <ac:spMkLst>
            <pc:docMk/>
            <pc:sldMk cId="2605956977" sldId="661"/>
            <ac:spMk id="3" creationId="{A4B0A699-D075-5C49-98B4-2FF6941B2C57}"/>
          </ac:spMkLst>
        </pc:spChg>
      </pc:sldChg>
      <pc:sldChg chg="addSp delSp modSp add mod">
        <pc:chgData name="Jim Fleming" userId="161791bae1afb603" providerId="LiveId" clId="{8A052D2C-ABDF-B149-96C7-C8C711A51E15}" dt="2023-12-16T20:04:31.293" v="448"/>
        <pc:sldMkLst>
          <pc:docMk/>
          <pc:sldMk cId="1015853161" sldId="662"/>
        </pc:sldMkLst>
        <pc:spChg chg="mod">
          <ac:chgData name="Jim Fleming" userId="161791bae1afb603" providerId="LiveId" clId="{8A052D2C-ABDF-B149-96C7-C8C711A51E15}" dt="2023-12-16T19:59:44.972" v="416" actId="20577"/>
          <ac:spMkLst>
            <pc:docMk/>
            <pc:sldMk cId="1015853161" sldId="662"/>
            <ac:spMk id="2" creationId="{1AC8C507-C381-A7EC-84C3-B88443D1F57A}"/>
          </ac:spMkLst>
        </pc:spChg>
        <pc:spChg chg="add del mod">
          <ac:chgData name="Jim Fleming" userId="161791bae1afb603" providerId="LiveId" clId="{8A052D2C-ABDF-B149-96C7-C8C711A51E15}" dt="2023-12-16T19:59:49.031" v="418" actId="478"/>
          <ac:spMkLst>
            <pc:docMk/>
            <pc:sldMk cId="1015853161" sldId="662"/>
            <ac:spMk id="3" creationId="{FDA38A78-5B14-F00D-D83E-208FEA5D22A9}"/>
          </ac:spMkLst>
        </pc:spChg>
        <pc:spChg chg="add mod">
          <ac:chgData name="Jim Fleming" userId="161791bae1afb603" providerId="LiveId" clId="{8A052D2C-ABDF-B149-96C7-C8C711A51E15}" dt="2023-12-16T20:04:31.293" v="448"/>
          <ac:spMkLst>
            <pc:docMk/>
            <pc:sldMk cId="1015853161" sldId="662"/>
            <ac:spMk id="4" creationId="{1ED5AC1F-D4B9-E418-FF9B-CB45A94B244E}"/>
          </ac:spMkLst>
        </pc:spChg>
      </pc:sldChg>
      <pc:sldChg chg="modSp add mod">
        <pc:chgData name="Jim Fleming" userId="161791bae1afb603" providerId="LiveId" clId="{8A052D2C-ABDF-B149-96C7-C8C711A51E15}" dt="2023-12-16T20:12:03.506" v="466" actId="20577"/>
        <pc:sldMkLst>
          <pc:docMk/>
          <pc:sldMk cId="902938252" sldId="663"/>
        </pc:sldMkLst>
        <pc:spChg chg="mod">
          <ac:chgData name="Jim Fleming" userId="161791bae1afb603" providerId="LiveId" clId="{8A052D2C-ABDF-B149-96C7-C8C711A51E15}" dt="2023-12-16T20:12:03.506" v="466" actId="20577"/>
          <ac:spMkLst>
            <pc:docMk/>
            <pc:sldMk cId="902938252" sldId="66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20:16:59.216" v="473" actId="20577"/>
        <pc:sldMkLst>
          <pc:docMk/>
          <pc:sldMk cId="2905059870" sldId="664"/>
        </pc:sldMkLst>
        <pc:spChg chg="mod">
          <ac:chgData name="Jim Fleming" userId="161791bae1afb603" providerId="LiveId" clId="{8A052D2C-ABDF-B149-96C7-C8C711A51E15}" dt="2023-12-16T20:16:59.216" v="473" actId="20577"/>
          <ac:spMkLst>
            <pc:docMk/>
            <pc:sldMk cId="2905059870" sldId="664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3934BBD8-6A39-5F4A-AED8-EAEF39D613FF}"/>
    <pc:docChg chg="undo custSel addSld delSld modSld sldOrd">
      <pc:chgData name="Jim Fleming" userId="161791bae1afb603" providerId="LiveId" clId="{3934BBD8-6A39-5F4A-AED8-EAEF39D613FF}" dt="2023-11-20T00:30:26.327" v="13" actId="20578"/>
      <pc:docMkLst>
        <pc:docMk/>
      </pc:docMkLst>
      <pc:sldChg chg="del">
        <pc:chgData name="Jim Fleming" userId="161791bae1afb603" providerId="LiveId" clId="{3934BBD8-6A39-5F4A-AED8-EAEF39D613FF}" dt="2023-11-20T00:30:01.940" v="6" actId="2696"/>
        <pc:sldMkLst>
          <pc:docMk/>
          <pc:sldMk cId="270792197" sldId="563"/>
        </pc:sldMkLst>
      </pc:sldChg>
      <pc:sldChg chg="modSp mod">
        <pc:chgData name="Jim Fleming" userId="161791bae1afb603" providerId="LiveId" clId="{3934BBD8-6A39-5F4A-AED8-EAEF39D613FF}" dt="2023-11-20T00:29:55.877" v="5" actId="6549"/>
        <pc:sldMkLst>
          <pc:docMk/>
          <pc:sldMk cId="189513369" sldId="583"/>
        </pc:sldMkLst>
        <pc:spChg chg="mod">
          <ac:chgData name="Jim Fleming" userId="161791bae1afb603" providerId="LiveId" clId="{3934BBD8-6A39-5F4A-AED8-EAEF39D613FF}" dt="2023-11-20T00:29:55.877" v="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934BBD8-6A39-5F4A-AED8-EAEF39D613FF}" dt="2023-11-20T00:29:53.745" v="4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3934BBD8-6A39-5F4A-AED8-EAEF39D613FF}" dt="2023-11-20T00:30:03.784" v="7" actId="2696"/>
        <pc:sldMkLst>
          <pc:docMk/>
          <pc:sldMk cId="2821003419" sldId="628"/>
        </pc:sldMkLst>
      </pc:sldChg>
      <pc:sldChg chg="modSp mod">
        <pc:chgData name="Jim Fleming" userId="161791bae1afb603" providerId="LiveId" clId="{3934BBD8-6A39-5F4A-AED8-EAEF39D613FF}" dt="2023-11-20T00:29:31.990" v="1" actId="20577"/>
        <pc:sldMkLst>
          <pc:docMk/>
          <pc:sldMk cId="1168562675" sldId="631"/>
        </pc:sldMkLst>
        <pc:spChg chg="mod">
          <ac:chgData name="Jim Fleming" userId="161791bae1afb603" providerId="LiveId" clId="{3934BBD8-6A39-5F4A-AED8-EAEF39D613FF}" dt="2023-11-20T00:29:31.990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3934BBD8-6A39-5F4A-AED8-EAEF39D613FF}" dt="2023-11-20T00:30:05.152" v="8" actId="2696"/>
        <pc:sldMkLst>
          <pc:docMk/>
          <pc:sldMk cId="3257297764" sldId="632"/>
        </pc:sldMkLst>
      </pc:sldChg>
      <pc:sldChg chg="modSp mod">
        <pc:chgData name="Jim Fleming" userId="161791bae1afb603" providerId="LiveId" clId="{3934BBD8-6A39-5F4A-AED8-EAEF39D613FF}" dt="2023-11-20T00:30:17.011" v="9"/>
        <pc:sldMkLst>
          <pc:docMk/>
          <pc:sldMk cId="1387172984" sldId="633"/>
        </pc:sldMkLst>
        <pc:spChg chg="mod">
          <ac:chgData name="Jim Fleming" userId="161791bae1afb603" providerId="LiveId" clId="{3934BBD8-6A39-5F4A-AED8-EAEF39D613FF}" dt="2023-11-20T00:30:17.011" v="9"/>
          <ac:spMkLst>
            <pc:docMk/>
            <pc:sldMk cId="1387172984" sldId="633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18.959" v="10"/>
        <pc:sldMkLst>
          <pc:docMk/>
          <pc:sldMk cId="4110602741" sldId="634"/>
        </pc:sldMkLst>
        <pc:spChg chg="mod">
          <ac:chgData name="Jim Fleming" userId="161791bae1afb603" providerId="LiveId" clId="{3934BBD8-6A39-5F4A-AED8-EAEF39D613FF}" dt="2023-11-20T00:30:18.959" v="10"/>
          <ac:spMkLst>
            <pc:docMk/>
            <pc:sldMk cId="4110602741" sldId="634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20.591" v="11"/>
        <pc:sldMkLst>
          <pc:docMk/>
          <pc:sldMk cId="3340674930" sldId="635"/>
        </pc:sldMkLst>
        <pc:spChg chg="mod">
          <ac:chgData name="Jim Fleming" userId="161791bae1afb603" providerId="LiveId" clId="{3934BBD8-6A39-5F4A-AED8-EAEF39D613FF}" dt="2023-11-20T00:30:20.591" v="11"/>
          <ac:spMkLst>
            <pc:docMk/>
            <pc:sldMk cId="3340674930" sldId="635"/>
            <ac:spMk id="2" creationId="{1AC8C507-C381-A7EC-84C3-B88443D1F57A}"/>
          </ac:spMkLst>
        </pc:spChg>
      </pc:sldChg>
      <pc:sldChg chg="add ord">
        <pc:chgData name="Jim Fleming" userId="161791bae1afb603" providerId="LiveId" clId="{3934BBD8-6A39-5F4A-AED8-EAEF39D613FF}" dt="2023-11-20T00:30:26.327" v="13" actId="20578"/>
        <pc:sldMkLst>
          <pc:docMk/>
          <pc:sldMk cId="3976078493" sldId="636"/>
        </pc:sldMkLst>
      </pc:sldChg>
    </pc:docChg>
  </pc:docChgLst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C08A07B6-A192-054A-AE80-CAA484AD0D1D}"/>
    <pc:docChg chg="undo custSel addSld delSld modSld sldOrd">
      <pc:chgData name="Jim Fleming" userId="161791bae1afb603" providerId="LiveId" clId="{C08A07B6-A192-054A-AE80-CAA484AD0D1D}" dt="2024-01-13T22:40:27.551" v="5734"/>
      <pc:docMkLst>
        <pc:docMk/>
      </pc:docMkLst>
      <pc:sldChg chg="modSp mod">
        <pc:chgData name="Jim Fleming" userId="161791bae1afb603" providerId="LiveId" clId="{C08A07B6-A192-054A-AE80-CAA484AD0D1D}" dt="2024-01-13T22:12:59.075" v="5601" actId="207"/>
        <pc:sldMkLst>
          <pc:docMk/>
          <pc:sldMk cId="1520490589" sldId="468"/>
        </pc:sldMkLst>
        <pc:spChg chg="mod">
          <ac:chgData name="Jim Fleming" userId="161791bae1afb603" providerId="LiveId" clId="{C08A07B6-A192-054A-AE80-CAA484AD0D1D}" dt="2024-01-13T22:12:59.075" v="560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del">
        <pc:chgData name="Jim Fleming" userId="161791bae1afb603" providerId="LiveId" clId="{C08A07B6-A192-054A-AE80-CAA484AD0D1D}" dt="2024-01-13T21:10:24.872" v="27" actId="2696"/>
        <pc:sldMkLst>
          <pc:docMk/>
          <pc:sldMk cId="2752720607" sldId="558"/>
        </pc:sldMkLst>
      </pc:sldChg>
      <pc:sldChg chg="modSp mod">
        <pc:chgData name="Jim Fleming" userId="161791bae1afb603" providerId="LiveId" clId="{C08A07B6-A192-054A-AE80-CAA484AD0D1D}" dt="2024-01-13T21:11:11.505" v="70" actId="6549"/>
        <pc:sldMkLst>
          <pc:docMk/>
          <pc:sldMk cId="189513369" sldId="583"/>
        </pc:sldMkLst>
        <pc:spChg chg="mod">
          <ac:chgData name="Jim Fleming" userId="161791bae1afb603" providerId="LiveId" clId="{C08A07B6-A192-054A-AE80-CAA484AD0D1D}" dt="2024-01-13T21:10:49.936" v="66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C08A07B6-A192-054A-AE80-CAA484AD0D1D}" dt="2024-01-13T21:11:11.505" v="7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C08A07B6-A192-054A-AE80-CAA484AD0D1D}" dt="2024-01-13T21:10:04.761" v="11" actId="2696"/>
        <pc:sldMkLst>
          <pc:docMk/>
          <pc:sldMk cId="386152843" sldId="642"/>
        </pc:sldMkLst>
      </pc:sldChg>
      <pc:sldChg chg="del">
        <pc:chgData name="Jim Fleming" userId="161791bae1afb603" providerId="LiveId" clId="{C08A07B6-A192-054A-AE80-CAA484AD0D1D}" dt="2024-01-13T21:10:22.048" v="23" actId="2696"/>
        <pc:sldMkLst>
          <pc:docMk/>
          <pc:sldMk cId="565834516" sldId="643"/>
        </pc:sldMkLst>
      </pc:sldChg>
      <pc:sldChg chg="del">
        <pc:chgData name="Jim Fleming" userId="161791bae1afb603" providerId="LiveId" clId="{C08A07B6-A192-054A-AE80-CAA484AD0D1D}" dt="2024-01-13T21:10:16.028" v="18" actId="2696"/>
        <pc:sldMkLst>
          <pc:docMk/>
          <pc:sldMk cId="2691846758" sldId="644"/>
        </pc:sldMkLst>
      </pc:sldChg>
      <pc:sldChg chg="del">
        <pc:chgData name="Jim Fleming" userId="161791bae1afb603" providerId="LiveId" clId="{C08A07B6-A192-054A-AE80-CAA484AD0D1D}" dt="2024-01-13T21:10:12.788" v="16" actId="2696"/>
        <pc:sldMkLst>
          <pc:docMk/>
          <pc:sldMk cId="3740467430" sldId="646"/>
        </pc:sldMkLst>
      </pc:sldChg>
      <pc:sldChg chg="del">
        <pc:chgData name="Jim Fleming" userId="161791bae1afb603" providerId="LiveId" clId="{C08A07B6-A192-054A-AE80-CAA484AD0D1D}" dt="2024-01-13T21:10:07.632" v="12" actId="2696"/>
        <pc:sldMkLst>
          <pc:docMk/>
          <pc:sldMk cId="480990537" sldId="647"/>
        </pc:sldMkLst>
      </pc:sldChg>
      <pc:sldChg chg="modSp mod">
        <pc:chgData name="Jim Fleming" userId="161791bae1afb603" providerId="LiveId" clId="{C08A07B6-A192-054A-AE80-CAA484AD0D1D}" dt="2024-01-13T21:10:01.214" v="10" actId="20577"/>
        <pc:sldMkLst>
          <pc:docMk/>
          <pc:sldMk cId="111229696" sldId="648"/>
        </pc:sldMkLst>
        <pc:spChg chg="mod">
          <ac:chgData name="Jim Fleming" userId="161791bae1afb603" providerId="LiveId" clId="{C08A07B6-A192-054A-AE80-CAA484AD0D1D}" dt="2024-01-13T21:10:01.214" v="10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mod ord">
        <pc:chgData name="Jim Fleming" userId="161791bae1afb603" providerId="LiveId" clId="{C08A07B6-A192-054A-AE80-CAA484AD0D1D}" dt="2024-01-13T21:41:57.955" v="4757" actId="20577"/>
        <pc:sldMkLst>
          <pc:docMk/>
          <pc:sldMk cId="2999098062" sldId="649"/>
        </pc:sldMkLst>
        <pc:spChg chg="mod">
          <ac:chgData name="Jim Fleming" userId="161791bae1afb603" providerId="LiveId" clId="{C08A07B6-A192-054A-AE80-CAA484AD0D1D}" dt="2024-01-13T21:41:57.955" v="4757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C08A07B6-A192-054A-AE80-CAA484AD0D1D}" dt="2024-01-13T21:10:09.010" v="13" actId="2696"/>
        <pc:sldMkLst>
          <pc:docMk/>
          <pc:sldMk cId="597948794" sldId="650"/>
        </pc:sldMkLst>
      </pc:sldChg>
      <pc:sldChg chg="modSp new mod">
        <pc:chgData name="Jim Fleming" userId="161791bae1afb603" providerId="LiveId" clId="{C08A07B6-A192-054A-AE80-CAA484AD0D1D}" dt="2024-01-13T22:31:18.231" v="5602" actId="207"/>
        <pc:sldMkLst>
          <pc:docMk/>
          <pc:sldMk cId="3812748135" sldId="650"/>
        </pc:sldMkLst>
        <pc:spChg chg="mod">
          <ac:chgData name="Jim Fleming" userId="161791bae1afb603" providerId="LiveId" clId="{C08A07B6-A192-054A-AE80-CAA484AD0D1D}" dt="2024-01-13T21:14:22.085" v="518" actId="20577"/>
          <ac:spMkLst>
            <pc:docMk/>
            <pc:sldMk cId="3812748135" sldId="650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18.231" v="5602" actId="207"/>
          <ac:spMkLst>
            <pc:docMk/>
            <pc:sldMk cId="3812748135" sldId="65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4.982" v="17" actId="2696"/>
        <pc:sldMkLst>
          <pc:docMk/>
          <pc:sldMk cId="93078901" sldId="651"/>
        </pc:sldMkLst>
      </pc:sldChg>
      <pc:sldChg chg="modSp add mod">
        <pc:chgData name="Jim Fleming" userId="161791bae1afb603" providerId="LiveId" clId="{C08A07B6-A192-054A-AE80-CAA484AD0D1D}" dt="2024-01-13T22:31:26.411" v="5603" actId="207"/>
        <pc:sldMkLst>
          <pc:docMk/>
          <pc:sldMk cId="889291779" sldId="651"/>
        </pc:sldMkLst>
        <pc:spChg chg="mod">
          <ac:chgData name="Jim Fleming" userId="161791bae1afb603" providerId="LiveId" clId="{C08A07B6-A192-054A-AE80-CAA484AD0D1D}" dt="2024-01-13T21:14:26.948" v="519"/>
          <ac:spMkLst>
            <pc:docMk/>
            <pc:sldMk cId="889291779" sldId="651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26.411" v="5603" actId="207"/>
          <ac:spMkLst>
            <pc:docMk/>
            <pc:sldMk cId="889291779" sldId="65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1:34.320" v="5604" actId="207"/>
        <pc:sldMkLst>
          <pc:docMk/>
          <pc:sldMk cId="1411351528" sldId="652"/>
        </pc:sldMkLst>
        <pc:spChg chg="mod">
          <ac:chgData name="Jim Fleming" userId="161791bae1afb603" providerId="LiveId" clId="{C08A07B6-A192-054A-AE80-CAA484AD0D1D}" dt="2024-01-13T21:14:43.070" v="526" actId="6549"/>
          <ac:spMkLst>
            <pc:docMk/>
            <pc:sldMk cId="1411351528" sldId="652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34.320" v="5604" actId="207"/>
          <ac:spMkLst>
            <pc:docMk/>
            <pc:sldMk cId="1411351528" sldId="652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6.792" v="19" actId="2696"/>
        <pc:sldMkLst>
          <pc:docMk/>
          <pc:sldMk cId="1422873508" sldId="652"/>
        </pc:sldMkLst>
      </pc:sldChg>
      <pc:sldChg chg="modSp add mod">
        <pc:chgData name="Jim Fleming" userId="161791bae1afb603" providerId="LiveId" clId="{C08A07B6-A192-054A-AE80-CAA484AD0D1D}" dt="2024-01-13T22:31:40.333" v="5605" actId="207"/>
        <pc:sldMkLst>
          <pc:docMk/>
          <pc:sldMk cId="599928469" sldId="653"/>
        </pc:sldMkLst>
        <pc:spChg chg="mod">
          <ac:chgData name="Jim Fleming" userId="161791bae1afb603" providerId="LiveId" clId="{C08A07B6-A192-054A-AE80-CAA484AD0D1D}" dt="2024-01-13T22:31:40.333" v="5605" actId="207"/>
          <ac:spMkLst>
            <pc:docMk/>
            <pc:sldMk cId="599928469" sldId="65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7.409" v="20" actId="2696"/>
        <pc:sldMkLst>
          <pc:docMk/>
          <pc:sldMk cId="1666777897" sldId="653"/>
        </pc:sldMkLst>
      </pc:sldChg>
      <pc:sldChg chg="del">
        <pc:chgData name="Jim Fleming" userId="161791bae1afb603" providerId="LiveId" clId="{C08A07B6-A192-054A-AE80-CAA484AD0D1D}" dt="2024-01-13T21:10:11.646" v="15" actId="2696"/>
        <pc:sldMkLst>
          <pc:docMk/>
          <pc:sldMk cId="197750743" sldId="654"/>
        </pc:sldMkLst>
      </pc:sldChg>
      <pc:sldChg chg="modSp add mod">
        <pc:chgData name="Jim Fleming" userId="161791bae1afb603" providerId="LiveId" clId="{C08A07B6-A192-054A-AE80-CAA484AD0D1D}" dt="2024-01-13T22:31:46.209" v="5606" actId="207"/>
        <pc:sldMkLst>
          <pc:docMk/>
          <pc:sldMk cId="1894405181" sldId="654"/>
        </pc:sldMkLst>
        <pc:spChg chg="mod">
          <ac:chgData name="Jim Fleming" userId="161791bae1afb603" providerId="LiveId" clId="{C08A07B6-A192-054A-AE80-CAA484AD0D1D}" dt="2024-01-13T22:31:46.209" v="5606" actId="207"/>
          <ac:spMkLst>
            <pc:docMk/>
            <pc:sldMk cId="1894405181" sldId="654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0.025" v="14" actId="2696"/>
        <pc:sldMkLst>
          <pc:docMk/>
          <pc:sldMk cId="3957163057" sldId="655"/>
        </pc:sldMkLst>
      </pc:sldChg>
      <pc:sldChg chg="modSp add mod">
        <pc:chgData name="Jim Fleming" userId="161791bae1afb603" providerId="LiveId" clId="{C08A07B6-A192-054A-AE80-CAA484AD0D1D}" dt="2024-01-13T22:31:53.030" v="5607" actId="207"/>
        <pc:sldMkLst>
          <pc:docMk/>
          <pc:sldMk cId="4275230443" sldId="655"/>
        </pc:sldMkLst>
        <pc:spChg chg="mod">
          <ac:chgData name="Jim Fleming" userId="161791bae1afb603" providerId="LiveId" clId="{C08A07B6-A192-054A-AE80-CAA484AD0D1D}" dt="2024-01-13T22:31:53.030" v="5607" actId="207"/>
          <ac:spMkLst>
            <pc:docMk/>
            <pc:sldMk cId="4275230443" sldId="65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05.014" v="5608" actId="207"/>
        <pc:sldMkLst>
          <pc:docMk/>
          <pc:sldMk cId="2031941393" sldId="656"/>
        </pc:sldMkLst>
        <pc:spChg chg="mod">
          <ac:chgData name="Jim Fleming" userId="161791bae1afb603" providerId="LiveId" clId="{C08A07B6-A192-054A-AE80-CAA484AD0D1D}" dt="2024-01-13T22:32:05.014" v="5608" actId="207"/>
          <ac:spMkLst>
            <pc:docMk/>
            <pc:sldMk cId="2031941393" sldId="656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9.832" v="21" actId="2696"/>
        <pc:sldMkLst>
          <pc:docMk/>
          <pc:sldMk cId="3520391036" sldId="656"/>
        </pc:sldMkLst>
      </pc:sldChg>
      <pc:sldChg chg="modSp add mod">
        <pc:chgData name="Jim Fleming" userId="161791bae1afb603" providerId="LiveId" clId="{C08A07B6-A192-054A-AE80-CAA484AD0D1D}" dt="2024-01-13T22:32:08.248" v="5609" actId="207"/>
        <pc:sldMkLst>
          <pc:docMk/>
          <pc:sldMk cId="487430446" sldId="657"/>
        </pc:sldMkLst>
        <pc:spChg chg="mod">
          <ac:chgData name="Jim Fleming" userId="161791bae1afb603" providerId="LiveId" clId="{C08A07B6-A192-054A-AE80-CAA484AD0D1D}" dt="2024-01-13T22:32:08.248" v="5609" actId="207"/>
          <ac:spMkLst>
            <pc:docMk/>
            <pc:sldMk cId="487430446" sldId="657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0.538" v="22" actId="2696"/>
        <pc:sldMkLst>
          <pc:docMk/>
          <pc:sldMk cId="83043143" sldId="658"/>
        </pc:sldMkLst>
      </pc:sldChg>
      <pc:sldChg chg="modSp add mod">
        <pc:chgData name="Jim Fleming" userId="161791bae1afb603" providerId="LiveId" clId="{C08A07B6-A192-054A-AE80-CAA484AD0D1D}" dt="2024-01-13T21:27:45.966" v="2993" actId="20577"/>
        <pc:sldMkLst>
          <pc:docMk/>
          <pc:sldMk cId="2195645033" sldId="658"/>
        </pc:sldMkLst>
        <pc:spChg chg="mod">
          <ac:chgData name="Jim Fleming" userId="161791bae1afb603" providerId="LiveId" clId="{C08A07B6-A192-054A-AE80-CAA484AD0D1D}" dt="2024-01-13T21:18:50.273" v="1547" actId="20577"/>
          <ac:spMkLst>
            <pc:docMk/>
            <pc:sldMk cId="2195645033" sldId="658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1:27:45.966" v="2993" actId="20577"/>
          <ac:spMkLst>
            <pc:docMk/>
            <pc:sldMk cId="2195645033" sldId="658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7.761" v="30" actId="2696"/>
        <pc:sldMkLst>
          <pc:docMk/>
          <pc:sldMk cId="986115001" sldId="659"/>
        </pc:sldMkLst>
      </pc:sldChg>
      <pc:sldChg chg="modSp add mod">
        <pc:chgData name="Jim Fleming" userId="161791bae1afb603" providerId="LiveId" clId="{C08A07B6-A192-054A-AE80-CAA484AD0D1D}" dt="2024-01-13T22:32:25.703" v="5610" actId="207"/>
        <pc:sldMkLst>
          <pc:docMk/>
          <pc:sldMk cId="2862531606" sldId="659"/>
        </pc:sldMkLst>
        <pc:spChg chg="mod">
          <ac:chgData name="Jim Fleming" userId="161791bae1afb603" providerId="LiveId" clId="{C08A07B6-A192-054A-AE80-CAA484AD0D1D}" dt="2024-01-13T22:32:25.703" v="5610" actId="207"/>
          <ac:spMkLst>
            <pc:docMk/>
            <pc:sldMk cId="2862531606" sldId="65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48.084" v="5612" actId="207"/>
        <pc:sldMkLst>
          <pc:docMk/>
          <pc:sldMk cId="35897641" sldId="660"/>
        </pc:sldMkLst>
        <pc:spChg chg="mod">
          <ac:chgData name="Jim Fleming" userId="161791bae1afb603" providerId="LiveId" clId="{C08A07B6-A192-054A-AE80-CAA484AD0D1D}" dt="2024-01-13T22:32:48.084" v="5612" actId="207"/>
          <ac:spMkLst>
            <pc:docMk/>
            <pc:sldMk cId="35897641" sldId="66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2.673" v="24" actId="2696"/>
        <pc:sldMkLst>
          <pc:docMk/>
          <pc:sldMk cId="1346754096" sldId="660"/>
        </pc:sldMkLst>
      </pc:sldChg>
      <pc:sldChg chg="del">
        <pc:chgData name="Jim Fleming" userId="161791bae1afb603" providerId="LiveId" clId="{C08A07B6-A192-054A-AE80-CAA484AD0D1D}" dt="2024-01-13T21:10:23.074" v="25" actId="2696"/>
        <pc:sldMkLst>
          <pc:docMk/>
          <pc:sldMk cId="2605956977" sldId="661"/>
        </pc:sldMkLst>
      </pc:sldChg>
      <pc:sldChg chg="modSp add mod">
        <pc:chgData name="Jim Fleming" userId="161791bae1afb603" providerId="LiveId" clId="{C08A07B6-A192-054A-AE80-CAA484AD0D1D}" dt="2024-01-13T22:33:05.322" v="5613" actId="207"/>
        <pc:sldMkLst>
          <pc:docMk/>
          <pc:sldMk cId="2727191827" sldId="661"/>
        </pc:sldMkLst>
        <pc:spChg chg="mod">
          <ac:chgData name="Jim Fleming" userId="161791bae1afb603" providerId="LiveId" clId="{C08A07B6-A192-054A-AE80-CAA484AD0D1D}" dt="2024-01-13T22:33:05.322" v="5613" actId="207"/>
          <ac:spMkLst>
            <pc:docMk/>
            <pc:sldMk cId="2727191827" sldId="661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3.559" v="26" actId="2696"/>
        <pc:sldMkLst>
          <pc:docMk/>
          <pc:sldMk cId="1015853161" sldId="662"/>
        </pc:sldMkLst>
      </pc:sldChg>
      <pc:sldChg chg="modSp add mod">
        <pc:chgData name="Jim Fleming" userId="161791bae1afb603" providerId="LiveId" clId="{C08A07B6-A192-054A-AE80-CAA484AD0D1D}" dt="2024-01-13T22:33:10.094" v="5614" actId="207"/>
        <pc:sldMkLst>
          <pc:docMk/>
          <pc:sldMk cId="3175784931" sldId="662"/>
        </pc:sldMkLst>
        <pc:spChg chg="mod">
          <ac:chgData name="Jim Fleming" userId="161791bae1afb603" providerId="LiveId" clId="{C08A07B6-A192-054A-AE80-CAA484AD0D1D}" dt="2024-01-13T22:33:10.094" v="5614" actId="207"/>
          <ac:spMkLst>
            <pc:docMk/>
            <pc:sldMk cId="3175784931" sldId="66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14.772" v="5615" actId="207"/>
        <pc:sldMkLst>
          <pc:docMk/>
          <pc:sldMk cId="820595880" sldId="663"/>
        </pc:sldMkLst>
        <pc:spChg chg="mod">
          <ac:chgData name="Jim Fleming" userId="161791bae1afb603" providerId="LiveId" clId="{C08A07B6-A192-054A-AE80-CAA484AD0D1D}" dt="2024-01-13T21:23:38.923" v="2305" actId="6549"/>
          <ac:spMkLst>
            <pc:docMk/>
            <pc:sldMk cId="820595880" sldId="66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3:14.772" v="5615" actId="207"/>
          <ac:spMkLst>
            <pc:docMk/>
            <pc:sldMk cId="820595880" sldId="66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5.539" v="28" actId="2696"/>
        <pc:sldMkLst>
          <pc:docMk/>
          <pc:sldMk cId="902938252" sldId="663"/>
        </pc:sldMkLst>
      </pc:sldChg>
      <pc:sldChg chg="del">
        <pc:chgData name="Jim Fleming" userId="161791bae1afb603" providerId="LiveId" clId="{C08A07B6-A192-054A-AE80-CAA484AD0D1D}" dt="2024-01-13T21:10:26.712" v="29" actId="2696"/>
        <pc:sldMkLst>
          <pc:docMk/>
          <pc:sldMk cId="2905059870" sldId="664"/>
        </pc:sldMkLst>
      </pc:sldChg>
      <pc:sldChg chg="modSp add mod">
        <pc:chgData name="Jim Fleming" userId="161791bae1afb603" providerId="LiveId" clId="{C08A07B6-A192-054A-AE80-CAA484AD0D1D}" dt="2024-01-13T22:33:18.145" v="5616" actId="207"/>
        <pc:sldMkLst>
          <pc:docMk/>
          <pc:sldMk cId="3195520953" sldId="664"/>
        </pc:sldMkLst>
        <pc:spChg chg="mod">
          <ac:chgData name="Jim Fleming" userId="161791bae1afb603" providerId="LiveId" clId="{C08A07B6-A192-054A-AE80-CAA484AD0D1D}" dt="2024-01-13T22:33:18.145" v="5616" actId="207"/>
          <ac:spMkLst>
            <pc:docMk/>
            <pc:sldMk cId="3195520953" sldId="664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25.517" v="5617" actId="207"/>
        <pc:sldMkLst>
          <pc:docMk/>
          <pc:sldMk cId="3359864351" sldId="665"/>
        </pc:sldMkLst>
        <pc:spChg chg="mod">
          <ac:chgData name="Jim Fleming" userId="161791bae1afb603" providerId="LiveId" clId="{C08A07B6-A192-054A-AE80-CAA484AD0D1D}" dt="2024-01-13T22:33:25.517" v="5617" actId="207"/>
          <ac:spMkLst>
            <pc:docMk/>
            <pc:sldMk cId="3359864351" sldId="66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34.587" v="5619" actId="207"/>
        <pc:sldMkLst>
          <pc:docMk/>
          <pc:sldMk cId="2602505160" sldId="666"/>
        </pc:sldMkLst>
        <pc:spChg chg="mod">
          <ac:chgData name="Jim Fleming" userId="161791bae1afb603" providerId="LiveId" clId="{C08A07B6-A192-054A-AE80-CAA484AD0D1D}" dt="2024-01-13T22:33:34.587" v="5619" actId="207"/>
          <ac:spMkLst>
            <pc:docMk/>
            <pc:sldMk cId="2602505160" sldId="666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2.712" v="5620" actId="207"/>
        <pc:sldMkLst>
          <pc:docMk/>
          <pc:sldMk cId="1899482928" sldId="667"/>
        </pc:sldMkLst>
        <pc:spChg chg="mod">
          <ac:chgData name="Jim Fleming" userId="161791bae1afb603" providerId="LiveId" clId="{C08A07B6-A192-054A-AE80-CAA484AD0D1D}" dt="2024-01-13T22:33:42.712" v="5620" actId="207"/>
          <ac:spMkLst>
            <pc:docMk/>
            <pc:sldMk cId="1899482928" sldId="667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6.915" v="5621" actId="207"/>
        <pc:sldMkLst>
          <pc:docMk/>
          <pc:sldMk cId="547084271" sldId="668"/>
        </pc:sldMkLst>
        <pc:spChg chg="mod">
          <ac:chgData name="Jim Fleming" userId="161791bae1afb603" providerId="LiveId" clId="{C08A07B6-A192-054A-AE80-CAA484AD0D1D}" dt="2024-01-13T22:33:46.915" v="5621" actId="207"/>
          <ac:spMkLst>
            <pc:docMk/>
            <pc:sldMk cId="547084271" sldId="668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52.232" v="5622" actId="207"/>
        <pc:sldMkLst>
          <pc:docMk/>
          <pc:sldMk cId="231287857" sldId="669"/>
        </pc:sldMkLst>
        <pc:spChg chg="mod">
          <ac:chgData name="Jim Fleming" userId="161791bae1afb603" providerId="LiveId" clId="{C08A07B6-A192-054A-AE80-CAA484AD0D1D}" dt="2024-01-13T22:33:52.232" v="5622" actId="207"/>
          <ac:spMkLst>
            <pc:docMk/>
            <pc:sldMk cId="231287857" sldId="66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02.601" v="5624" actId="207"/>
        <pc:sldMkLst>
          <pc:docMk/>
          <pc:sldMk cId="132658238" sldId="670"/>
        </pc:sldMkLst>
        <pc:spChg chg="mod">
          <ac:chgData name="Jim Fleming" userId="161791bae1afb603" providerId="LiveId" clId="{C08A07B6-A192-054A-AE80-CAA484AD0D1D}" dt="2024-01-13T22:34:02.601" v="5624" actId="207"/>
          <ac:spMkLst>
            <pc:docMk/>
            <pc:sldMk cId="132658238" sldId="670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14.407" v="5626" actId="207"/>
        <pc:sldMkLst>
          <pc:docMk/>
          <pc:sldMk cId="4203601889" sldId="671"/>
        </pc:sldMkLst>
        <pc:spChg chg="mod">
          <ac:chgData name="Jim Fleming" userId="161791bae1afb603" providerId="LiveId" clId="{C08A07B6-A192-054A-AE80-CAA484AD0D1D}" dt="2024-01-13T22:34:14.407" v="5626" actId="207"/>
          <ac:spMkLst>
            <pc:docMk/>
            <pc:sldMk cId="4203601889" sldId="67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1.858" v="5627" actId="207"/>
        <pc:sldMkLst>
          <pc:docMk/>
          <pc:sldMk cId="401687908" sldId="672"/>
        </pc:sldMkLst>
        <pc:spChg chg="mod">
          <ac:chgData name="Jim Fleming" userId="161791bae1afb603" providerId="LiveId" clId="{C08A07B6-A192-054A-AE80-CAA484AD0D1D}" dt="2024-01-13T22:34:21.858" v="5627" actId="207"/>
          <ac:spMkLst>
            <pc:docMk/>
            <pc:sldMk cId="401687908" sldId="67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7.590" v="5628" actId="207"/>
        <pc:sldMkLst>
          <pc:docMk/>
          <pc:sldMk cId="4276078246" sldId="673"/>
        </pc:sldMkLst>
        <pc:spChg chg="mod">
          <ac:chgData name="Jim Fleming" userId="161791bae1afb603" providerId="LiveId" clId="{C08A07B6-A192-054A-AE80-CAA484AD0D1D}" dt="2024-01-13T21:33:44.018" v="4102" actId="6549"/>
          <ac:spMkLst>
            <pc:docMk/>
            <pc:sldMk cId="4276078246" sldId="67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4:27.590" v="5628" actId="207"/>
          <ac:spMkLst>
            <pc:docMk/>
            <pc:sldMk cId="4276078246" sldId="673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33.275" v="5629" actId="207"/>
        <pc:sldMkLst>
          <pc:docMk/>
          <pc:sldMk cId="2118793828" sldId="674"/>
        </pc:sldMkLst>
        <pc:spChg chg="mod">
          <ac:chgData name="Jim Fleming" userId="161791bae1afb603" providerId="LiveId" clId="{C08A07B6-A192-054A-AE80-CAA484AD0D1D}" dt="2024-01-13T22:34:33.275" v="5629" actId="207"/>
          <ac:spMkLst>
            <pc:docMk/>
            <pc:sldMk cId="2118793828" sldId="674"/>
            <ac:spMk id="3" creationId="{67B18889-79BC-FC49-22CF-AB15F13204F4}"/>
          </ac:spMkLst>
        </pc:spChg>
      </pc:sldChg>
      <pc:sldChg chg="add ord">
        <pc:chgData name="Jim Fleming" userId="161791bae1afb603" providerId="LiveId" clId="{C08A07B6-A192-054A-AE80-CAA484AD0D1D}" dt="2024-01-13T21:37:39.710" v="4440" actId="20578"/>
        <pc:sldMkLst>
          <pc:docMk/>
          <pc:sldMk cId="810643410" sldId="675"/>
        </pc:sldMkLst>
      </pc:sldChg>
      <pc:sldChg chg="addSp delSp modSp new mod">
        <pc:chgData name="Jim Fleming" userId="161791bae1afb603" providerId="LiveId" clId="{C08A07B6-A192-054A-AE80-CAA484AD0D1D}" dt="2024-01-13T22:35:36.886" v="5636" actId="478"/>
        <pc:sldMkLst>
          <pc:docMk/>
          <pc:sldMk cId="1649018255" sldId="676"/>
        </pc:sldMkLst>
        <pc:spChg chg="mod">
          <ac:chgData name="Jim Fleming" userId="161791bae1afb603" providerId="LiveId" clId="{C08A07B6-A192-054A-AE80-CAA484AD0D1D}" dt="2024-01-13T21:37:52.219" v="4460" actId="313"/>
          <ac:spMkLst>
            <pc:docMk/>
            <pc:sldMk cId="1649018255" sldId="676"/>
            <ac:spMk id="2" creationId="{AA378A62-6270-769B-DEA7-0A1EEE6C7D1E}"/>
          </ac:spMkLst>
        </pc:spChg>
        <pc:spChg chg="del mod">
          <ac:chgData name="Jim Fleming" userId="161791bae1afb603" providerId="LiveId" clId="{C08A07B6-A192-054A-AE80-CAA484AD0D1D}" dt="2024-01-13T22:35:36.071" v="5635" actId="478"/>
          <ac:spMkLst>
            <pc:docMk/>
            <pc:sldMk cId="1649018255" sldId="676"/>
            <ac:spMk id="3" creationId="{DD913F4F-E320-E0EA-1412-0BCC2AB1698E}"/>
          </ac:spMkLst>
        </pc:spChg>
        <pc:spChg chg="add del mod">
          <ac:chgData name="Jim Fleming" userId="161791bae1afb603" providerId="LiveId" clId="{C08A07B6-A192-054A-AE80-CAA484AD0D1D}" dt="2024-01-13T22:35:36.886" v="5636" actId="478"/>
          <ac:spMkLst>
            <pc:docMk/>
            <pc:sldMk cId="1649018255" sldId="676"/>
            <ac:spMk id="5" creationId="{1B9D32A8-C812-646B-A7B5-B47E191DF8C7}"/>
          </ac:spMkLst>
        </pc:spChg>
      </pc:sldChg>
      <pc:sldChg chg="modSp add del mod">
        <pc:chgData name="Jim Fleming" userId="161791bae1afb603" providerId="LiveId" clId="{C08A07B6-A192-054A-AE80-CAA484AD0D1D}" dt="2024-01-13T21:40:00.131" v="4684" actId="2696"/>
        <pc:sldMkLst>
          <pc:docMk/>
          <pc:sldMk cId="2447121928" sldId="677"/>
        </pc:sldMkLst>
        <pc:spChg chg="mod">
          <ac:chgData name="Jim Fleming" userId="161791bae1afb603" providerId="LiveId" clId="{C08A07B6-A192-054A-AE80-CAA484AD0D1D}" dt="2024-01-13T21:39:55.076" v="4683" actId="20577"/>
          <ac:spMkLst>
            <pc:docMk/>
            <pc:sldMk cId="2447121928" sldId="677"/>
            <ac:spMk id="2" creationId="{AA378A62-6270-769B-DEA7-0A1EEE6C7D1E}"/>
          </ac:spMkLst>
        </pc:spChg>
      </pc:sldChg>
      <pc:sldChg chg="add ord">
        <pc:chgData name="Jim Fleming" userId="161791bae1afb603" providerId="LiveId" clId="{C08A07B6-A192-054A-AE80-CAA484AD0D1D}" dt="2024-01-13T21:40:06.695" v="4686" actId="20578"/>
        <pc:sldMkLst>
          <pc:docMk/>
          <pc:sldMk cId="3022291138" sldId="677"/>
        </pc:sldMkLst>
      </pc:sldChg>
      <pc:sldChg chg="add del">
        <pc:chgData name="Jim Fleming" userId="161791bae1afb603" providerId="LiveId" clId="{C08A07B6-A192-054A-AE80-CAA484AD0D1D}" dt="2024-01-13T22:12:31.153" v="5600" actId="2696"/>
        <pc:sldMkLst>
          <pc:docMk/>
          <pc:sldMk cId="1197420484" sldId="678"/>
        </pc:sldMkLst>
      </pc:sldChg>
      <pc:sldChg chg="add">
        <pc:chgData name="Jim Fleming" userId="161791bae1afb603" providerId="LiveId" clId="{C08A07B6-A192-054A-AE80-CAA484AD0D1D}" dt="2024-01-13T21:40:10.699" v="4688" actId="2890"/>
        <pc:sldMkLst>
          <pc:docMk/>
          <pc:sldMk cId="389794910" sldId="679"/>
        </pc:sldMkLst>
      </pc:sldChg>
      <pc:sldChg chg="addSp delSp modSp new mod modClrScheme chgLayout">
        <pc:chgData name="Jim Fleming" userId="161791bae1afb603" providerId="LiveId" clId="{C08A07B6-A192-054A-AE80-CAA484AD0D1D}" dt="2024-01-13T22:39:08.016" v="5677" actId="20577"/>
        <pc:sldMkLst>
          <pc:docMk/>
          <pc:sldMk cId="947007242" sldId="680"/>
        </pc:sldMkLst>
        <pc:spChg chg="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2" creationId="{46E49CC6-D12E-E473-4C83-8A3483B20FE6}"/>
          </ac:spMkLst>
        </pc:spChg>
        <pc:spChg chg="del 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3" creationId="{4538B1A3-5284-167B-01C2-A069A9A11523}"/>
          </ac:spMkLst>
        </pc:spChg>
        <pc:spChg chg="add del">
          <ac:chgData name="Jim Fleming" userId="161791bae1afb603" providerId="LiveId" clId="{C08A07B6-A192-054A-AE80-CAA484AD0D1D}" dt="2024-01-13T21:42:26.384" v="4770" actId="478"/>
          <ac:spMkLst>
            <pc:docMk/>
            <pc:sldMk cId="947007242" sldId="680"/>
            <ac:spMk id="5" creationId="{EEFD8859-05CB-8BAE-6C3B-395D5AEA9007}"/>
          </ac:spMkLst>
        </pc:spChg>
        <pc:spChg chg="add del mod">
          <ac:chgData name="Jim Fleming" userId="161791bae1afb603" providerId="LiveId" clId="{C08A07B6-A192-054A-AE80-CAA484AD0D1D}" dt="2024-01-13T21:45:38.682" v="4927" actId="478"/>
          <ac:spMkLst>
            <pc:docMk/>
            <pc:sldMk cId="947007242" sldId="680"/>
            <ac:spMk id="6" creationId="{534B0150-A3A2-A15D-0F4A-FA57382B3CF8}"/>
          </ac:spMkLst>
        </pc:spChg>
        <pc:spChg chg="add del mod">
          <ac:chgData name="Jim Fleming" userId="161791bae1afb603" providerId="LiveId" clId="{C08A07B6-A192-054A-AE80-CAA484AD0D1D}" dt="2024-01-13T21:44:53.621" v="4884" actId="478"/>
          <ac:spMkLst>
            <pc:docMk/>
            <pc:sldMk cId="947007242" sldId="680"/>
            <ac:spMk id="7" creationId="{C13EFE7E-D320-4228-12BA-610ECD6BB83A}"/>
          </ac:spMkLst>
        </pc:spChg>
        <pc:spChg chg="add del mo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0" creationId="{678CAA9E-70D2-9011-81D5-0BC3EF8D4ADA}"/>
          </ac:spMkLst>
        </pc:spChg>
        <pc:spChg chg="add mod ord">
          <ac:chgData name="Jim Fleming" userId="161791bae1afb603" providerId="LiveId" clId="{C08A07B6-A192-054A-AE80-CAA484AD0D1D}" dt="2024-01-13T22:39:08.016" v="5677" actId="20577"/>
          <ac:spMkLst>
            <pc:docMk/>
            <pc:sldMk cId="947007242" sldId="680"/>
            <ac:spMk id="11" creationId="{EC4B2E29-049A-AC56-280B-6174730417E1}"/>
          </ac:spMkLst>
        </pc:spChg>
        <pc:spChg chg="add del mod or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2" creationId="{65BB2424-C31E-8F62-3F1C-C319009E4057}"/>
          </ac:spMkLst>
        </pc:spChg>
        <pc:spChg chg="add mod">
          <ac:chgData name="Jim Fleming" userId="161791bae1afb603" providerId="LiveId" clId="{C08A07B6-A192-054A-AE80-CAA484AD0D1D}" dt="2024-01-13T21:55:06.371" v="5365" actId="1035"/>
          <ac:spMkLst>
            <pc:docMk/>
            <pc:sldMk cId="947007242" sldId="680"/>
            <ac:spMk id="13" creationId="{A53744CA-5110-C65D-F472-58D7CAEEB05C}"/>
          </ac:spMkLst>
        </pc:spChg>
        <pc:spChg chg="add del mod">
          <ac:chgData name="Jim Fleming" userId="161791bae1afb603" providerId="LiveId" clId="{C08A07B6-A192-054A-AE80-CAA484AD0D1D}" dt="2024-01-13T21:51:58.128" v="5211" actId="478"/>
          <ac:spMkLst>
            <pc:docMk/>
            <pc:sldMk cId="947007242" sldId="680"/>
            <ac:spMk id="15" creationId="{BDAB34BA-837A-C7ED-7D2E-5BA10A7DA986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6" creationId="{C0900304-182D-B35B-1602-4F84D61E89FF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8" creationId="{25A9A16F-1438-3B36-ED78-D693C3119F38}"/>
          </ac:spMkLst>
        </pc:spChg>
        <pc:graphicFrameChg chg="add mod">
          <ac:chgData name="Jim Fleming" userId="161791bae1afb603" providerId="LiveId" clId="{C08A07B6-A192-054A-AE80-CAA484AD0D1D}" dt="2024-01-13T21:52:38.958" v="5263" actId="14100"/>
          <ac:graphicFrameMkLst>
            <pc:docMk/>
            <pc:sldMk cId="947007242" sldId="680"/>
            <ac:graphicFrameMk id="8" creationId="{CD7CFC5F-B7B8-17BC-BFB1-E32048DBCD19}"/>
          </ac:graphicFrameMkLst>
        </pc:graphicFrameChg>
        <pc:graphicFrameChg chg="add del mod modGraphic">
          <ac:chgData name="Jim Fleming" userId="161791bae1afb603" providerId="LiveId" clId="{C08A07B6-A192-054A-AE80-CAA484AD0D1D}" dt="2024-01-13T21:51:56.505" v="5210" actId="478"/>
          <ac:graphicFrameMkLst>
            <pc:docMk/>
            <pc:sldMk cId="947007242" sldId="680"/>
            <ac:graphicFrameMk id="9" creationId="{1159CE5E-A018-7809-550A-6E7CE4DD3A30}"/>
          </ac:graphicFrameMkLst>
        </pc:graphicFrameChg>
        <pc:graphicFrameChg chg="add mod">
          <ac:chgData name="Jim Fleming" userId="161791bae1afb603" providerId="LiveId" clId="{C08A07B6-A192-054A-AE80-CAA484AD0D1D}" dt="2024-01-13T21:52:13.392" v="5262"/>
          <ac:graphicFrameMkLst>
            <pc:docMk/>
            <pc:sldMk cId="947007242" sldId="680"/>
            <ac:graphicFrameMk id="17" creationId="{CA290D00-24AC-4A72-5835-A8C24DAAFB4D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3.614" v="5724" actId="20577"/>
        <pc:sldMkLst>
          <pc:docMk/>
          <pc:sldMk cId="1602048289" sldId="681"/>
        </pc:sldMkLst>
        <pc:spChg chg="mod">
          <ac:chgData name="Jim Fleming" userId="161791bae1afb603" providerId="LiveId" clId="{C08A07B6-A192-054A-AE80-CAA484AD0D1D}" dt="2024-01-13T22:40:13.614" v="5724" actId="20577"/>
          <ac:spMkLst>
            <pc:docMk/>
            <pc:sldMk cId="1602048289" sldId="681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49:43.152" v="5032" actId="478"/>
          <ac:spMkLst>
            <pc:docMk/>
            <pc:sldMk cId="1602048289" sldId="681"/>
            <ac:spMk id="4" creationId="{612377FE-B255-45FF-8B3D-611AA0F88C4F}"/>
          </ac:spMkLst>
        </pc:spChg>
        <pc:spChg chg="add del mod">
          <ac:chgData name="Jim Fleming" userId="161791bae1afb603" providerId="LiveId" clId="{C08A07B6-A192-054A-AE80-CAA484AD0D1D}" dt="2024-01-13T21:53:53.521" v="5304" actId="478"/>
          <ac:spMkLst>
            <pc:docMk/>
            <pc:sldMk cId="1602048289" sldId="681"/>
            <ac:spMk id="5" creationId="{9D820DA1-32D6-0E40-DD77-44EA09CE21E6}"/>
          </ac:spMkLst>
        </pc:spChg>
        <pc:spChg chg="add mod">
          <ac:chgData name="Jim Fleming" userId="161791bae1afb603" providerId="LiveId" clId="{C08A07B6-A192-054A-AE80-CAA484AD0D1D}" dt="2024-01-13T21:58:55.545" v="5500"/>
          <ac:spMkLst>
            <pc:docMk/>
            <pc:sldMk cId="1602048289" sldId="681"/>
            <ac:spMk id="7" creationId="{BDC1B5A9-50E3-CB1B-26C4-90877C4B10EE}"/>
          </ac:spMkLst>
        </pc:spChg>
        <pc:spChg chg="del mod">
          <ac:chgData name="Jim Fleming" userId="161791bae1afb603" providerId="LiveId" clId="{C08A07B6-A192-054A-AE80-CAA484AD0D1D}" dt="2024-01-13T21:53:59.704" v="5306" actId="478"/>
          <ac:spMkLst>
            <pc:docMk/>
            <pc:sldMk cId="1602048289" sldId="681"/>
            <ac:spMk id="10" creationId="{678CAA9E-70D2-9011-81D5-0BC3EF8D4ADA}"/>
          </ac:spMkLst>
        </pc:spChg>
        <pc:spChg chg="del">
          <ac:chgData name="Jim Fleming" userId="161791bae1afb603" providerId="LiveId" clId="{C08A07B6-A192-054A-AE80-CAA484AD0D1D}" dt="2024-01-13T21:49:41.663" v="5031" actId="478"/>
          <ac:spMkLst>
            <pc:docMk/>
            <pc:sldMk cId="1602048289" sldId="681"/>
            <ac:spMk id="11" creationId="{EC4B2E29-049A-AC56-280B-6174730417E1}"/>
          </ac:spMkLst>
        </pc:spChg>
        <pc:spChg chg="mod">
          <ac:chgData name="Jim Fleming" userId="161791bae1afb603" providerId="LiveId" clId="{C08A07B6-A192-054A-AE80-CAA484AD0D1D}" dt="2024-01-13T21:51:49.768" v="5209" actId="1076"/>
          <ac:spMkLst>
            <pc:docMk/>
            <pc:sldMk cId="1602048289" sldId="681"/>
            <ac:spMk id="12" creationId="{65BB2424-C31E-8F62-3F1C-C319009E4057}"/>
          </ac:spMkLst>
        </pc:spChg>
        <pc:spChg chg="del">
          <ac:chgData name="Jim Fleming" userId="161791bae1afb603" providerId="LiveId" clId="{C08A07B6-A192-054A-AE80-CAA484AD0D1D}" dt="2024-01-13T21:49:45.875" v="5033" actId="478"/>
          <ac:spMkLst>
            <pc:docMk/>
            <pc:sldMk cId="1602048289" sldId="681"/>
            <ac:spMk id="13" creationId="{A53744CA-5110-C65D-F472-58D7CAEEB05C}"/>
          </ac:spMkLst>
        </pc:spChg>
        <pc:graphicFrameChg chg="add mod">
          <ac:chgData name="Jim Fleming" userId="161791bae1afb603" providerId="LiveId" clId="{C08A07B6-A192-054A-AE80-CAA484AD0D1D}" dt="2024-01-13T21:58:45.706" v="5498" actId="1076"/>
          <ac:graphicFrameMkLst>
            <pc:docMk/>
            <pc:sldMk cId="1602048289" sldId="681"/>
            <ac:graphicFrameMk id="6" creationId="{1BDFD8DB-6A7E-F810-38CB-51A02974BA68}"/>
          </ac:graphicFrameMkLst>
        </pc:graphicFrameChg>
        <pc:graphicFrameChg chg="del">
          <ac:chgData name="Jim Fleming" userId="161791bae1afb603" providerId="LiveId" clId="{C08A07B6-A192-054A-AE80-CAA484AD0D1D}" dt="2024-01-13T21:49:46.818" v="5034" actId="478"/>
          <ac:graphicFrameMkLst>
            <pc:docMk/>
            <pc:sldMk cId="1602048289" sldId="681"/>
            <ac:graphicFrameMk id="8" creationId="{CD7CFC5F-B7B8-17BC-BFB1-E32048DBCD19}"/>
          </ac:graphicFrameMkLst>
        </pc:graphicFrameChg>
        <pc:graphicFrameChg chg="mod">
          <ac:chgData name="Jim Fleming" userId="161791bae1afb603" providerId="LiveId" clId="{C08A07B6-A192-054A-AE80-CAA484AD0D1D}" dt="2024-01-13T21:58:33.925" v="5496" actId="167"/>
          <ac:graphicFrameMkLst>
            <pc:docMk/>
            <pc:sldMk cId="1602048289" sldId="681"/>
            <ac:graphicFrameMk id="9" creationId="{1159CE5E-A018-7809-550A-6E7CE4DD3A30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6.148" v="5725"/>
        <pc:sldMkLst>
          <pc:docMk/>
          <pc:sldMk cId="1761362935" sldId="682"/>
        </pc:sldMkLst>
        <pc:spChg chg="mod">
          <ac:chgData name="Jim Fleming" userId="161791bae1afb603" providerId="LiveId" clId="{C08A07B6-A192-054A-AE80-CAA484AD0D1D}" dt="2024-01-13T22:40:16.148" v="5725"/>
          <ac:spMkLst>
            <pc:docMk/>
            <pc:sldMk cId="1761362935" sldId="682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8:54.109" v="5499"/>
          <ac:spMkLst>
            <pc:docMk/>
            <pc:sldMk cId="1761362935" sldId="682"/>
            <ac:spMk id="3" creationId="{D936F59D-2B3E-8CD4-BBC4-436AA33F8041}"/>
          </ac:spMkLst>
        </pc:spChg>
        <pc:spChg chg="del">
          <ac:chgData name="Jim Fleming" userId="161791bae1afb603" providerId="LiveId" clId="{C08A07B6-A192-054A-AE80-CAA484AD0D1D}" dt="2024-01-13T21:54:07.089" v="5311" actId="478"/>
          <ac:spMkLst>
            <pc:docMk/>
            <pc:sldMk cId="1761362935" sldId="682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04.515" v="5310" actId="20577"/>
          <ac:spMkLst>
            <pc:docMk/>
            <pc:sldMk cId="1761362935" sldId="682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02.749" v="5501"/>
          <ac:graphicFrameMkLst>
            <pc:docMk/>
            <pc:sldMk cId="1761362935" sldId="682"/>
            <ac:graphicFrameMk id="4" creationId="{8F4D385E-E995-22CA-B503-4F780320735E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17.514" v="5726"/>
        <pc:sldMkLst>
          <pc:docMk/>
          <pc:sldMk cId="667500222" sldId="683"/>
        </pc:sldMkLst>
        <pc:spChg chg="mod">
          <ac:chgData name="Jim Fleming" userId="161791bae1afb603" providerId="LiveId" clId="{C08A07B6-A192-054A-AE80-CAA484AD0D1D}" dt="2024-01-13T22:40:17.514" v="5726"/>
          <ac:spMkLst>
            <pc:docMk/>
            <pc:sldMk cId="667500222" sldId="683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5:43.814" v="5389" actId="1076"/>
          <ac:spMkLst>
            <pc:docMk/>
            <pc:sldMk cId="667500222" sldId="683"/>
            <ac:spMk id="3" creationId="{D8B5AF47-C575-1869-656A-3A83C5BEAD42}"/>
          </ac:spMkLst>
        </pc:spChg>
        <pc:spChg chg="mod">
          <ac:chgData name="Jim Fleming" userId="161791bae1afb603" providerId="LiveId" clId="{C08A07B6-A192-054A-AE80-CAA484AD0D1D}" dt="2024-01-13T21:54:27.898" v="5334" actId="20577"/>
          <ac:spMkLst>
            <pc:docMk/>
            <pc:sldMk cId="667500222" sldId="683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12.304" v="5315" actId="20577"/>
          <ac:spMkLst>
            <pc:docMk/>
            <pc:sldMk cId="667500222" sldId="683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10.721" v="5503" actId="167"/>
          <ac:graphicFrameMkLst>
            <pc:docMk/>
            <pc:sldMk cId="667500222" sldId="683"/>
            <ac:graphicFrameMk id="4" creationId="{33C7AA2D-7502-375C-DCDA-0417882E47F1}"/>
          </ac:graphicFrameMkLst>
        </pc:graphicFrameChg>
      </pc:sldChg>
      <pc:sldChg chg="addSp delSp modSp add mod replId">
        <pc:chgData name="Jim Fleming" userId="161791bae1afb603" providerId="LiveId" clId="{C08A07B6-A192-054A-AE80-CAA484AD0D1D}" dt="2024-01-13T22:40:18.876" v="5727"/>
        <pc:sldMkLst>
          <pc:docMk/>
          <pc:sldMk cId="1245762281" sldId="684"/>
        </pc:sldMkLst>
        <pc:spChg chg="mod">
          <ac:chgData name="Jim Fleming" userId="161791bae1afb603" providerId="LiveId" clId="{C08A07B6-A192-054A-AE80-CAA484AD0D1D}" dt="2024-01-13T22:40:18.876" v="5727"/>
          <ac:spMkLst>
            <pc:docMk/>
            <pc:sldMk cId="1245762281" sldId="684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6.978" v="5390" actId="478"/>
          <ac:spMkLst>
            <pc:docMk/>
            <pc:sldMk cId="1245762281" sldId="684"/>
            <ac:spMk id="3" creationId="{784117C2-9AAB-E66A-9042-DE59A32C1B27}"/>
          </ac:spMkLst>
        </pc:spChg>
        <pc:spChg chg="add mod">
          <ac:chgData name="Jim Fleming" userId="161791bae1afb603" providerId="LiveId" clId="{C08A07B6-A192-054A-AE80-CAA484AD0D1D}" dt="2024-01-13T21:57:23.525" v="5461"/>
          <ac:spMkLst>
            <pc:docMk/>
            <pc:sldMk cId="1245762281" sldId="684"/>
            <ac:spMk id="4" creationId="{65475FC0-6111-67DF-056D-F5B56992ED5D}"/>
          </ac:spMkLst>
        </pc:spChg>
        <pc:spChg chg="mod">
          <ac:chgData name="Jim Fleming" userId="161791bae1afb603" providerId="LiveId" clId="{C08A07B6-A192-054A-AE80-CAA484AD0D1D}" dt="2024-01-13T21:55:58.300" v="5398" actId="20577"/>
          <ac:spMkLst>
            <pc:docMk/>
            <pc:sldMk cId="1245762281" sldId="684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5:54.876" v="5394" actId="20577"/>
          <ac:spMkLst>
            <pc:docMk/>
            <pc:sldMk cId="1245762281" sldId="684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0.780" v="5505" actId="167"/>
          <ac:graphicFrameMkLst>
            <pc:docMk/>
            <pc:sldMk cId="1245762281" sldId="684"/>
            <ac:graphicFrameMk id="6" creationId="{8889BDB6-A885-208E-E182-1548FF05B789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20.269" v="5728"/>
        <pc:sldMkLst>
          <pc:docMk/>
          <pc:sldMk cId="1905851635" sldId="685"/>
        </pc:sldMkLst>
        <pc:spChg chg="mod">
          <ac:chgData name="Jim Fleming" userId="161791bae1afb603" providerId="LiveId" clId="{C08A07B6-A192-054A-AE80-CAA484AD0D1D}" dt="2024-01-13T22:40:20.269" v="5728"/>
          <ac:spMkLst>
            <pc:docMk/>
            <pc:sldMk cId="1905851635" sldId="685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8.734" v="5391" actId="478"/>
          <ac:spMkLst>
            <pc:docMk/>
            <pc:sldMk cId="1905851635" sldId="685"/>
            <ac:spMk id="3" creationId="{8BC89D88-E33F-33C0-621F-F6074DA50C0D}"/>
          </ac:spMkLst>
        </pc:spChg>
        <pc:spChg chg="add mod">
          <ac:chgData name="Jim Fleming" userId="161791bae1afb603" providerId="LiveId" clId="{C08A07B6-A192-054A-AE80-CAA484AD0D1D}" dt="2024-01-13T21:57:24.733" v="5462"/>
          <ac:spMkLst>
            <pc:docMk/>
            <pc:sldMk cId="1905851635" sldId="685"/>
            <ac:spMk id="4" creationId="{DDD6B254-18B1-8A73-CCD3-6343918FA57B}"/>
          </ac:spMkLst>
        </pc:spChg>
        <pc:spChg chg="mod">
          <ac:chgData name="Jim Fleming" userId="161791bae1afb603" providerId="LiveId" clId="{C08A07B6-A192-054A-AE80-CAA484AD0D1D}" dt="2024-01-13T21:56:04.284" v="5404" actId="20577"/>
          <ac:spMkLst>
            <pc:docMk/>
            <pc:sldMk cId="1905851635" sldId="685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01.597" v="5401" actId="20577"/>
          <ac:spMkLst>
            <pc:docMk/>
            <pc:sldMk cId="1905851635" sldId="685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6.694" v="5507" actId="167"/>
          <ac:graphicFrameMkLst>
            <pc:docMk/>
            <pc:sldMk cId="1905851635" sldId="685"/>
            <ac:graphicFrameMk id="6" creationId="{80E0C9D7-CA5D-B24E-72DE-A7589F77EC35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1.643" v="5729"/>
        <pc:sldMkLst>
          <pc:docMk/>
          <pc:sldMk cId="3342943175" sldId="686"/>
        </pc:sldMkLst>
        <pc:spChg chg="mod">
          <ac:chgData name="Jim Fleming" userId="161791bae1afb603" providerId="LiveId" clId="{C08A07B6-A192-054A-AE80-CAA484AD0D1D}" dt="2024-01-13T22:40:21.643" v="5729"/>
          <ac:spMkLst>
            <pc:docMk/>
            <pc:sldMk cId="3342943175" sldId="686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5.655" v="5463"/>
          <ac:spMkLst>
            <pc:docMk/>
            <pc:sldMk cId="3342943175" sldId="686"/>
            <ac:spMk id="3" creationId="{A40DFF34-50BC-8BAE-67CF-409AF9795AEA}"/>
          </ac:spMkLst>
        </pc:spChg>
        <pc:spChg chg="mod">
          <ac:chgData name="Jim Fleming" userId="161791bae1afb603" providerId="LiveId" clId="{C08A07B6-A192-054A-AE80-CAA484AD0D1D}" dt="2024-01-13T21:56:23.226" v="5409" actId="20577"/>
          <ac:spMkLst>
            <pc:docMk/>
            <pc:sldMk cId="3342943175" sldId="686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0.325" v="5406" actId="20577"/>
          <ac:spMkLst>
            <pc:docMk/>
            <pc:sldMk cId="3342943175" sldId="686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2.533" v="5509" actId="167"/>
          <ac:graphicFrameMkLst>
            <pc:docMk/>
            <pc:sldMk cId="3342943175" sldId="686"/>
            <ac:graphicFrameMk id="4" creationId="{AA4F995E-71CC-4C4C-C831-42ED9EACB867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2.980" v="5730"/>
        <pc:sldMkLst>
          <pc:docMk/>
          <pc:sldMk cId="1342587035" sldId="687"/>
        </pc:sldMkLst>
        <pc:spChg chg="mod">
          <ac:chgData name="Jim Fleming" userId="161791bae1afb603" providerId="LiveId" clId="{C08A07B6-A192-054A-AE80-CAA484AD0D1D}" dt="2024-01-13T22:40:22.980" v="5730"/>
          <ac:spMkLst>
            <pc:docMk/>
            <pc:sldMk cId="1342587035" sldId="687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6.527" v="5464"/>
          <ac:spMkLst>
            <pc:docMk/>
            <pc:sldMk cId="1342587035" sldId="687"/>
            <ac:spMk id="3" creationId="{71F347B8-9F8C-C912-66B1-E5C219D3A9E6}"/>
          </ac:spMkLst>
        </pc:spChg>
        <pc:spChg chg="mod">
          <ac:chgData name="Jim Fleming" userId="161791bae1afb603" providerId="LiveId" clId="{C08A07B6-A192-054A-AE80-CAA484AD0D1D}" dt="2024-01-13T21:56:28.949" v="5413" actId="20577"/>
          <ac:spMkLst>
            <pc:docMk/>
            <pc:sldMk cId="1342587035" sldId="687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6.388" v="5411" actId="20577"/>
          <ac:spMkLst>
            <pc:docMk/>
            <pc:sldMk cId="1342587035" sldId="687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8.816" v="5511" actId="167"/>
          <ac:graphicFrameMkLst>
            <pc:docMk/>
            <pc:sldMk cId="1342587035" sldId="687"/>
            <ac:graphicFrameMk id="4" creationId="{93A618CC-4B20-5FCE-50B3-547F3883C412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4.190" v="5731"/>
        <pc:sldMkLst>
          <pc:docMk/>
          <pc:sldMk cId="1083081605" sldId="688"/>
        </pc:sldMkLst>
        <pc:spChg chg="mod">
          <ac:chgData name="Jim Fleming" userId="161791bae1afb603" providerId="LiveId" clId="{C08A07B6-A192-054A-AE80-CAA484AD0D1D}" dt="2024-01-13T22:40:24.190" v="5731"/>
          <ac:spMkLst>
            <pc:docMk/>
            <pc:sldMk cId="1083081605" sldId="688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7.425" v="5465"/>
          <ac:spMkLst>
            <pc:docMk/>
            <pc:sldMk cId="1083081605" sldId="688"/>
            <ac:spMk id="3" creationId="{8BD37F28-8DA9-26D4-1438-7EF8AEA3A421}"/>
          </ac:spMkLst>
        </pc:spChg>
        <pc:spChg chg="mod">
          <ac:chgData name="Jim Fleming" userId="161791bae1afb603" providerId="LiveId" clId="{C08A07B6-A192-054A-AE80-CAA484AD0D1D}" dt="2024-01-13T21:56:37.268" v="5417" actId="20577"/>
          <ac:spMkLst>
            <pc:docMk/>
            <pc:sldMk cId="1083081605" sldId="688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34.722" v="5415" actId="20577"/>
          <ac:spMkLst>
            <pc:docMk/>
            <pc:sldMk cId="1083081605" sldId="688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44.656" v="5513" actId="167"/>
          <ac:graphicFrameMkLst>
            <pc:docMk/>
            <pc:sldMk cId="1083081605" sldId="688"/>
            <ac:graphicFrameMk id="4" creationId="{F95BB6CC-67CD-4B23-A020-6BDE7C89C371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5.280" v="5732"/>
        <pc:sldMkLst>
          <pc:docMk/>
          <pc:sldMk cId="2290552069" sldId="689"/>
        </pc:sldMkLst>
        <pc:spChg chg="mod">
          <ac:chgData name="Jim Fleming" userId="161791bae1afb603" providerId="LiveId" clId="{C08A07B6-A192-054A-AE80-CAA484AD0D1D}" dt="2024-01-13T22:40:25.280" v="5732"/>
          <ac:spMkLst>
            <pc:docMk/>
            <pc:sldMk cId="2290552069" sldId="689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9.010" v="5466"/>
          <ac:spMkLst>
            <pc:docMk/>
            <pc:sldMk cId="2290552069" sldId="689"/>
            <ac:spMk id="3" creationId="{E8D0566E-5A78-C31B-92E1-1B536E2FDEEE}"/>
          </ac:spMkLst>
        </pc:spChg>
        <pc:spChg chg="mod">
          <ac:chgData name="Jim Fleming" userId="161791bae1afb603" providerId="LiveId" clId="{C08A07B6-A192-054A-AE80-CAA484AD0D1D}" dt="2024-01-13T22:00:33.805" v="5528" actId="20577"/>
          <ac:spMkLst>
            <pc:docMk/>
            <pc:sldMk cId="2290552069" sldId="689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40.605" v="5419" actId="20577"/>
          <ac:spMkLst>
            <pc:docMk/>
            <pc:sldMk cId="2290552069" sldId="689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50.594" v="5515" actId="167"/>
          <ac:graphicFrameMkLst>
            <pc:docMk/>
            <pc:sldMk cId="2290552069" sldId="689"/>
            <ac:graphicFrameMk id="4" creationId="{DCDACE2A-158A-A49F-6D7B-7BBD2BF51339}"/>
          </ac:graphicFrameMkLst>
        </pc:graphicFrameChg>
        <pc:graphicFrameChg chg="add mod">
          <ac:chgData name="Jim Fleming" userId="161791bae1afb603" providerId="LiveId" clId="{C08A07B6-A192-054A-AE80-CAA484AD0D1D}" dt="2024-01-13T21:59:51.645" v="5516"/>
          <ac:graphicFrameMkLst>
            <pc:docMk/>
            <pc:sldMk cId="2290552069" sldId="689"/>
            <ac:graphicFrameMk id="6" creationId="{26BC00D3-DF4E-DF5A-4693-DF4D10397B2A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6.408" v="5733"/>
        <pc:sldMkLst>
          <pc:docMk/>
          <pc:sldMk cId="1267401978" sldId="690"/>
        </pc:sldMkLst>
        <pc:spChg chg="mod">
          <ac:chgData name="Jim Fleming" userId="161791bae1afb603" providerId="LiveId" clId="{C08A07B6-A192-054A-AE80-CAA484AD0D1D}" dt="2024-01-13T22:40:26.408" v="5733"/>
          <ac:spMkLst>
            <pc:docMk/>
            <pc:sldMk cId="1267401978" sldId="690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0.061" v="5467"/>
          <ac:spMkLst>
            <pc:docMk/>
            <pc:sldMk cId="1267401978" sldId="690"/>
            <ac:spMk id="3" creationId="{65523CF0-FDEE-E280-F418-2E5F7932F4D4}"/>
          </ac:spMkLst>
        </pc:spChg>
        <pc:spChg chg="mod">
          <ac:chgData name="Jim Fleming" userId="161791bae1afb603" providerId="LiveId" clId="{C08A07B6-A192-054A-AE80-CAA484AD0D1D}" dt="2024-01-13T22:00:37.070" v="5535" actId="20577"/>
          <ac:spMkLst>
            <pc:docMk/>
            <pc:sldMk cId="1267401978" sldId="690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1:59:58.574" v="5518" actId="167"/>
          <ac:graphicFrameMkLst>
            <pc:docMk/>
            <pc:sldMk cId="1267401978" sldId="690"/>
            <ac:graphicFrameMk id="4" creationId="{E72D5CED-E8A8-FBC0-EF54-8A58B634D6AE}"/>
          </ac:graphicFrameMkLst>
        </pc:graphicFrameChg>
        <pc:graphicFrameChg chg="add mod">
          <ac:chgData name="Jim Fleming" userId="161791bae1afb603" providerId="LiveId" clId="{C08A07B6-A192-054A-AE80-CAA484AD0D1D}" dt="2024-01-13T21:59:59.597" v="5519"/>
          <ac:graphicFrameMkLst>
            <pc:docMk/>
            <pc:sldMk cId="1267401978" sldId="690"/>
            <ac:graphicFrameMk id="6" creationId="{1E9C14D3-CB3E-516B-3E78-3995DAADC788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7.551" v="5734"/>
        <pc:sldMkLst>
          <pc:docMk/>
          <pc:sldMk cId="1466608360" sldId="691"/>
        </pc:sldMkLst>
        <pc:spChg chg="mod">
          <ac:chgData name="Jim Fleming" userId="161791bae1afb603" providerId="LiveId" clId="{C08A07B6-A192-054A-AE80-CAA484AD0D1D}" dt="2024-01-13T22:40:27.551" v="5734"/>
          <ac:spMkLst>
            <pc:docMk/>
            <pc:sldMk cId="1466608360" sldId="691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1.377" v="5468"/>
          <ac:spMkLst>
            <pc:docMk/>
            <pc:sldMk cId="1466608360" sldId="691"/>
            <ac:spMk id="3" creationId="{3FB4109D-88FF-A858-D4B9-ED55ACBBD38F}"/>
          </ac:spMkLst>
        </pc:spChg>
        <pc:spChg chg="mod">
          <ac:chgData name="Jim Fleming" userId="161791bae1afb603" providerId="LiveId" clId="{C08A07B6-A192-054A-AE80-CAA484AD0D1D}" dt="2024-01-13T22:00:40.592" v="5542" actId="20577"/>
          <ac:spMkLst>
            <pc:docMk/>
            <pc:sldMk cId="1466608360" sldId="691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2:00:05.818" v="5521" actId="167"/>
          <ac:graphicFrameMkLst>
            <pc:docMk/>
            <pc:sldMk cId="1466608360" sldId="691"/>
            <ac:graphicFrameMk id="4" creationId="{41567FF7-5336-AAA3-4528-890232A7554E}"/>
          </ac:graphicFrameMkLst>
        </pc:graphicFrameChg>
      </pc:sldChg>
      <pc:sldChg chg="add ord">
        <pc:chgData name="Jim Fleming" userId="161791bae1afb603" providerId="LiveId" clId="{C08A07B6-A192-054A-AE80-CAA484AD0D1D}" dt="2024-01-13T22:01:57.810" v="5544" actId="20578"/>
        <pc:sldMkLst>
          <pc:docMk/>
          <pc:sldMk cId="1173821649" sldId="692"/>
        </pc:sldMkLst>
      </pc:sldChg>
      <pc:sldChg chg="add ord">
        <pc:chgData name="Jim Fleming" userId="161791bae1afb603" providerId="LiveId" clId="{C08A07B6-A192-054A-AE80-CAA484AD0D1D}" dt="2024-01-13T22:34:56.272" v="5631" actId="20578"/>
        <pc:sldMkLst>
          <pc:docMk/>
          <pc:sldMk cId="360828772" sldId="693"/>
        </pc:sldMkLst>
      </pc:sldChg>
      <pc:sldChg chg="new del">
        <pc:chgData name="Jim Fleming" userId="161791bae1afb603" providerId="LiveId" clId="{C08A07B6-A192-054A-AE80-CAA484AD0D1D}" dt="2024-01-13T22:07:10.129" v="5548" actId="2696"/>
        <pc:sldMkLst>
          <pc:docMk/>
          <pc:sldMk cId="683086217" sldId="693"/>
        </pc:sldMkLst>
      </pc:sldChg>
      <pc:sldChg chg="modSp add mod">
        <pc:chgData name="Jim Fleming" userId="161791bae1afb603" providerId="LiveId" clId="{C08A07B6-A192-054A-AE80-CAA484AD0D1D}" dt="2024-01-13T22:35:47.755" v="5639" actId="207"/>
        <pc:sldMkLst>
          <pc:docMk/>
          <pc:sldMk cId="446837596" sldId="694"/>
        </pc:sldMkLst>
        <pc:spChg chg="mod">
          <ac:chgData name="Jim Fleming" userId="161791bae1afb603" providerId="LiveId" clId="{C08A07B6-A192-054A-AE80-CAA484AD0D1D}" dt="2024-01-13T22:35:47.755" v="5639" actId="207"/>
          <ac:spMkLst>
            <pc:docMk/>
            <pc:sldMk cId="446837596" sldId="694"/>
            <ac:spMk id="3" creationId="{DD913F4F-E320-E0EA-1412-0BCC2AB1698E}"/>
          </ac:spMkLst>
        </pc:spChg>
      </pc:sldChg>
      <pc:sldChg chg="addSp delSp modSp add del mod ord modShow">
        <pc:chgData name="Jim Fleming" userId="161791bae1afb603" providerId="LiveId" clId="{C08A07B6-A192-054A-AE80-CAA484AD0D1D}" dt="2024-01-13T22:12:29.314" v="5598" actId="2696"/>
        <pc:sldMkLst>
          <pc:docMk/>
          <pc:sldMk cId="3137523011" sldId="694"/>
        </pc:sldMkLst>
        <pc:spChg chg="mod">
          <ac:chgData name="Jim Fleming" userId="161791bae1afb603" providerId="LiveId" clId="{C08A07B6-A192-054A-AE80-CAA484AD0D1D}" dt="2024-01-13T22:07:23.644" v="5576" actId="113"/>
          <ac:spMkLst>
            <pc:docMk/>
            <pc:sldMk cId="3137523011" sldId="694"/>
            <ac:spMk id="14" creationId="{5F776F3F-31E1-B7AA-5D11-1AB1A9490BFE}"/>
          </ac:spMkLst>
        </pc:spChg>
        <pc:picChg chg="add mod">
          <ac:chgData name="Jim Fleming" userId="161791bae1afb603" providerId="LiveId" clId="{C08A07B6-A192-054A-AE80-CAA484AD0D1D}" dt="2024-01-13T22:09:38.087" v="5589" actId="1076"/>
          <ac:picMkLst>
            <pc:docMk/>
            <pc:sldMk cId="3137523011" sldId="694"/>
            <ac:picMk id="1026" creationId="{E59C2FF2-A9B8-CEE8-63CE-F1DBEE7A2AA8}"/>
          </ac:picMkLst>
        </pc:picChg>
        <pc:picChg chg="add del">
          <ac:chgData name="Jim Fleming" userId="161791bae1afb603" providerId="LiveId" clId="{C08A07B6-A192-054A-AE80-CAA484AD0D1D}" dt="2024-01-13T22:09:08.844" v="5582" actId="478"/>
          <ac:picMkLst>
            <pc:docMk/>
            <pc:sldMk cId="3137523011" sldId="694"/>
            <ac:picMk id="1028" creationId="{621A9332-6BB0-3D1D-5C8A-B5426804D80B}"/>
          </ac:picMkLst>
        </pc:picChg>
        <pc:picChg chg="del">
          <ac:chgData name="Jim Fleming" userId="161791bae1afb603" providerId="LiveId" clId="{C08A07B6-A192-054A-AE80-CAA484AD0D1D}" dt="2024-01-13T22:09:39.241" v="5590" actId="478"/>
          <ac:picMkLst>
            <pc:docMk/>
            <pc:sldMk cId="3137523011" sldId="694"/>
            <ac:picMk id="7174" creationId="{CB1FF557-426C-0660-7116-18ABDFA8E94A}"/>
          </ac:picMkLst>
        </pc:picChg>
      </pc:sldChg>
      <pc:sldChg chg="modSp add mod">
        <pc:chgData name="Jim Fleming" userId="161791bae1afb603" providerId="LiveId" clId="{C08A07B6-A192-054A-AE80-CAA484AD0D1D}" dt="2024-01-13T22:35:51.541" v="5640" actId="207"/>
        <pc:sldMkLst>
          <pc:docMk/>
          <pc:sldMk cId="577154806" sldId="695"/>
        </pc:sldMkLst>
        <pc:spChg chg="mod">
          <ac:chgData name="Jim Fleming" userId="161791bae1afb603" providerId="LiveId" clId="{C08A07B6-A192-054A-AE80-CAA484AD0D1D}" dt="2024-01-13T22:35:51.541" v="5640" actId="207"/>
          <ac:spMkLst>
            <pc:docMk/>
            <pc:sldMk cId="577154806" sldId="695"/>
            <ac:spMk id="3" creationId="{DD913F4F-E320-E0EA-1412-0BCC2AB1698E}"/>
          </ac:spMkLst>
        </pc:spChg>
      </pc:sldChg>
      <pc:sldChg chg="addSp delSp modSp add del">
        <pc:chgData name="Jim Fleming" userId="161791bae1afb603" providerId="LiveId" clId="{C08A07B6-A192-054A-AE80-CAA484AD0D1D}" dt="2024-01-13T22:12:29.866" v="5599" actId="2696"/>
        <pc:sldMkLst>
          <pc:docMk/>
          <pc:sldMk cId="3411748627" sldId="695"/>
        </pc:sldMkLst>
        <pc:picChg chg="del">
          <ac:chgData name="Jim Fleming" userId="161791bae1afb603" providerId="LiveId" clId="{C08A07B6-A192-054A-AE80-CAA484AD0D1D}" dt="2024-01-13T22:10:43.389" v="5593" actId="478"/>
          <ac:picMkLst>
            <pc:docMk/>
            <pc:sldMk cId="3411748627" sldId="695"/>
            <ac:picMk id="1026" creationId="{E59C2FF2-A9B8-CEE8-63CE-F1DBEE7A2AA8}"/>
          </ac:picMkLst>
        </pc:picChg>
        <pc:picChg chg="add mod">
          <ac:chgData name="Jim Fleming" userId="161791bae1afb603" providerId="LiveId" clId="{C08A07B6-A192-054A-AE80-CAA484AD0D1D}" dt="2024-01-13T22:11:03.410" v="5597" actId="1076"/>
          <ac:picMkLst>
            <pc:docMk/>
            <pc:sldMk cId="3411748627" sldId="695"/>
            <ac:picMk id="3074" creationId="{027017F0-A425-339F-4F87-9EB2D0B3654B}"/>
          </ac:picMkLst>
        </pc:picChg>
      </pc:sldChg>
      <pc:sldChg chg="modSp add mod">
        <pc:chgData name="Jim Fleming" userId="161791bae1afb603" providerId="LiveId" clId="{C08A07B6-A192-054A-AE80-CAA484AD0D1D}" dt="2024-01-13T22:35:39.592" v="5637" actId="6549"/>
        <pc:sldMkLst>
          <pc:docMk/>
          <pc:sldMk cId="1045746756" sldId="696"/>
        </pc:sldMkLst>
        <pc:spChg chg="mod">
          <ac:chgData name="Jim Fleming" userId="161791bae1afb603" providerId="LiveId" clId="{C08A07B6-A192-054A-AE80-CAA484AD0D1D}" dt="2024-01-13T22:35:39.592" v="5637" actId="6549"/>
          <ac:spMkLst>
            <pc:docMk/>
            <pc:sldMk cId="1045746756" sldId="696"/>
            <ac:spMk id="3" creationId="{DD913F4F-E320-E0EA-1412-0BCC2AB1698E}"/>
          </ac:spMkLst>
        </pc:spChg>
      </pc:sldChg>
      <pc:sldChg chg="delSp modSp new del mod">
        <pc:chgData name="Jim Fleming" userId="161791bae1afb603" providerId="LiveId" clId="{C08A07B6-A192-054A-AE80-CAA484AD0D1D}" dt="2024-01-13T22:39:38.001" v="5695" actId="2696"/>
        <pc:sldMkLst>
          <pc:docMk/>
          <pc:sldMk cId="763966648" sldId="697"/>
        </pc:sldMkLst>
        <pc:spChg chg="mod">
          <ac:chgData name="Jim Fleming" userId="161791bae1afb603" providerId="LiveId" clId="{C08A07B6-A192-054A-AE80-CAA484AD0D1D}" dt="2024-01-13T22:39:33.533" v="5693" actId="20577"/>
          <ac:spMkLst>
            <pc:docMk/>
            <pc:sldMk cId="763966648" sldId="697"/>
            <ac:spMk id="2" creationId="{48437D52-32AA-BA0C-9D4D-770FF863CBAC}"/>
          </ac:spMkLst>
        </pc:spChg>
        <pc:spChg chg="del">
          <ac:chgData name="Jim Fleming" userId="161791bae1afb603" providerId="LiveId" clId="{C08A07B6-A192-054A-AE80-CAA484AD0D1D}" dt="2024-01-13T22:39:35.567" v="5694" actId="478"/>
          <ac:spMkLst>
            <pc:docMk/>
            <pc:sldMk cId="763966648" sldId="697"/>
            <ac:spMk id="3" creationId="{55DFA580-1576-2CDC-7C90-709DAFFA27A2}"/>
          </ac:spMkLst>
        </pc:spChg>
      </pc:sldChg>
    </pc:docChg>
  </pc:docChgLst>
  <pc:docChgLst>
    <pc:chgData name="Jim Fleming" userId="161791bae1afb603" providerId="LiveId" clId="{ED7F1BDD-492D-6B44-A0CB-BCC792F05AC6}"/>
    <pc:docChg chg="custSel addSld delSld modSld sldOrd">
      <pc:chgData name="Jim Fleming" userId="161791bae1afb603" providerId="LiveId" clId="{ED7F1BDD-492D-6B44-A0CB-BCC792F05AC6}" dt="2024-01-20T19:07:32.109" v="166" actId="20578"/>
      <pc:docMkLst>
        <pc:docMk/>
      </pc:docMkLst>
      <pc:sldChg chg="modSp mod">
        <pc:chgData name="Jim Fleming" userId="161791bae1afb603" providerId="LiveId" clId="{ED7F1BDD-492D-6B44-A0CB-BCC792F05AC6}" dt="2024-01-20T18:35:02.457" v="31" actId="207"/>
        <pc:sldMkLst>
          <pc:docMk/>
          <pc:sldMk cId="1520490589" sldId="468"/>
        </pc:sldMkLst>
        <pc:spChg chg="mod">
          <ac:chgData name="Jim Fleming" userId="161791bae1afb603" providerId="LiveId" clId="{ED7F1BDD-492D-6B44-A0CB-BCC792F05AC6}" dt="2024-01-20T18:35:02.457" v="3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ED7F1BDD-492D-6B44-A0CB-BCC792F05AC6}" dt="2024-01-20T18:34:36.578" v="10" actId="6549"/>
        <pc:sldMkLst>
          <pc:docMk/>
          <pc:sldMk cId="189513369" sldId="583"/>
        </pc:sldMkLst>
        <pc:spChg chg="mod">
          <ac:chgData name="Jim Fleming" userId="161791bae1afb603" providerId="LiveId" clId="{ED7F1BDD-492D-6B44-A0CB-BCC792F05AC6}" dt="2024-01-20T18:34:32.308" v="9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ED7F1BDD-492D-6B44-A0CB-BCC792F05AC6}" dt="2024-01-20T18:34:36.578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ED7F1BDD-492D-6B44-A0CB-BCC792F05AC6}" dt="2024-01-20T18:34:14.365" v="5" actId="6549"/>
        <pc:sldMkLst>
          <pc:docMk/>
          <pc:sldMk cId="111229696" sldId="648"/>
        </pc:sldMkLst>
        <pc:spChg chg="mod">
          <ac:chgData name="Jim Fleming" userId="161791bae1afb603" providerId="LiveId" clId="{ED7F1BDD-492D-6B44-A0CB-BCC792F05AC6}" dt="2024-01-20T18:34:14.365" v="5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ED7F1BDD-492D-6B44-A0CB-BCC792F05AC6}" dt="2024-01-20T19:02:13.266" v="147" actId="2696"/>
        <pc:sldMkLst>
          <pc:docMk/>
          <pc:sldMk cId="2999098062" sldId="64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812748135" sldId="650"/>
        </pc:sldMkLst>
      </pc:sldChg>
      <pc:sldChg chg="delSp modSp new mod">
        <pc:chgData name="Jim Fleming" userId="161791bae1afb603" providerId="LiveId" clId="{ED7F1BDD-492D-6B44-A0CB-BCC792F05AC6}" dt="2024-01-20T19:01:07.484" v="132" actId="478"/>
        <pc:sldMkLst>
          <pc:docMk/>
          <pc:sldMk cId="4120173723" sldId="650"/>
        </pc:sldMkLst>
        <pc:spChg chg="mod">
          <ac:chgData name="Jim Fleming" userId="161791bae1afb603" providerId="LiveId" clId="{ED7F1BDD-492D-6B44-A0CB-BCC792F05AC6}" dt="2024-01-20T18:59:00.459" v="101" actId="20577"/>
          <ac:spMkLst>
            <pc:docMk/>
            <pc:sldMk cId="4120173723" sldId="650"/>
            <ac:spMk id="2" creationId="{CF0FA4F0-5C5D-E189-D0BF-7E738CA1D128}"/>
          </ac:spMkLst>
        </pc:spChg>
        <pc:spChg chg="del">
          <ac:chgData name="Jim Fleming" userId="161791bae1afb603" providerId="LiveId" clId="{ED7F1BDD-492D-6B44-A0CB-BCC792F05AC6}" dt="2024-01-20T19:01:07.484" v="132" actId="478"/>
          <ac:spMkLst>
            <pc:docMk/>
            <pc:sldMk cId="4120173723" sldId="650"/>
            <ac:spMk id="3" creationId="{1F7129AE-2F8D-5AC5-4AC0-9A4BE8D83B2B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89291779" sldId="651"/>
        </pc:sldMkLst>
      </pc:sldChg>
      <pc:sldChg chg="delSp add mod">
        <pc:chgData name="Jim Fleming" userId="161791bae1afb603" providerId="LiveId" clId="{ED7F1BDD-492D-6B44-A0CB-BCC792F05AC6}" dt="2024-01-20T19:01:04.363" v="131" actId="478"/>
        <pc:sldMkLst>
          <pc:docMk/>
          <pc:sldMk cId="1088369182" sldId="651"/>
        </pc:sldMkLst>
        <pc:spChg chg="del">
          <ac:chgData name="Jim Fleming" userId="161791bae1afb603" providerId="LiveId" clId="{ED7F1BDD-492D-6B44-A0CB-BCC792F05AC6}" dt="2024-01-20T19:01:04.363" v="131" actId="478"/>
          <ac:spMkLst>
            <pc:docMk/>
            <pc:sldMk cId="1088369182" sldId="651"/>
            <ac:spMk id="3" creationId="{A3C92BE2-6FBB-6336-1953-6AAEC0F146CE}"/>
          </ac:spMkLst>
        </pc:spChg>
      </pc:sldChg>
      <pc:sldChg chg="modSp add mod ord modShow">
        <pc:chgData name="Jim Fleming" userId="161791bae1afb603" providerId="LiveId" clId="{ED7F1BDD-492D-6B44-A0CB-BCC792F05AC6}" dt="2024-01-20T19:00:29.152" v="108" actId="20577"/>
        <pc:sldMkLst>
          <pc:docMk/>
          <pc:sldMk cId="501681668" sldId="652"/>
        </pc:sldMkLst>
        <pc:spChg chg="mod">
          <ac:chgData name="Jim Fleming" userId="161791bae1afb603" providerId="LiveId" clId="{ED7F1BDD-492D-6B44-A0CB-BCC792F05AC6}" dt="2024-01-20T19:00:29.152" v="108" actId="20577"/>
          <ac:spMkLst>
            <pc:docMk/>
            <pc:sldMk cId="501681668" sldId="652"/>
            <ac:spMk id="14" creationId="{84F23BDC-A31E-01F3-909E-09243B5211F9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411351528" sldId="65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99928469" sldId="653"/>
        </pc:sldMkLst>
      </pc:sldChg>
      <pc:sldChg chg="delSp modSp add mod ord">
        <pc:chgData name="Jim Fleming" userId="161791bae1afb603" providerId="LiveId" clId="{ED7F1BDD-492D-6B44-A0CB-BCC792F05AC6}" dt="2024-01-20T19:01:14.307" v="133" actId="478"/>
        <pc:sldMkLst>
          <pc:docMk/>
          <pc:sldMk cId="4225023097" sldId="653"/>
        </pc:sldMkLst>
        <pc:spChg chg="mod">
          <ac:chgData name="Jim Fleming" userId="161791bae1afb603" providerId="LiveId" clId="{ED7F1BDD-492D-6B44-A0CB-BCC792F05AC6}" dt="2024-01-20T19:00:59.390" v="130" actId="20577"/>
          <ac:spMkLst>
            <pc:docMk/>
            <pc:sldMk cId="4225023097" sldId="653"/>
            <ac:spMk id="2" creationId="{25A4874C-5790-2205-DA94-1F301163B44C}"/>
          </ac:spMkLst>
        </pc:spChg>
        <pc:spChg chg="del">
          <ac:chgData name="Jim Fleming" userId="161791bae1afb603" providerId="LiveId" clId="{ED7F1BDD-492D-6B44-A0CB-BCC792F05AC6}" dt="2024-01-20T19:01:14.307" v="133" actId="478"/>
          <ac:spMkLst>
            <pc:docMk/>
            <pc:sldMk cId="4225023097" sldId="653"/>
            <ac:spMk id="3" creationId="{621929AD-CE76-219A-DD45-A060E6788EE8}"/>
          </ac:spMkLst>
        </pc:spChg>
      </pc:sldChg>
      <pc:sldChg chg="modSp add mod">
        <pc:chgData name="Jim Fleming" userId="161791bae1afb603" providerId="LiveId" clId="{ED7F1BDD-492D-6B44-A0CB-BCC792F05AC6}" dt="2024-01-20T19:01:30.621" v="146" actId="20577"/>
        <pc:sldMkLst>
          <pc:docMk/>
          <pc:sldMk cId="337362603" sldId="654"/>
        </pc:sldMkLst>
        <pc:spChg chg="mod">
          <ac:chgData name="Jim Fleming" userId="161791bae1afb603" providerId="LiveId" clId="{ED7F1BDD-492D-6B44-A0CB-BCC792F05AC6}" dt="2024-01-20T19:01:30.621" v="146" actId="20577"/>
          <ac:spMkLst>
            <pc:docMk/>
            <pc:sldMk cId="337362603" sldId="654"/>
            <ac:spMk id="2" creationId="{BFFAE461-868A-8025-DAC0-803B5CDBCDDD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4405181" sldId="654"/>
        </pc:sldMkLst>
      </pc:sldChg>
      <pc:sldChg chg="modSp add mod ord modShow">
        <pc:chgData name="Jim Fleming" userId="161791bae1afb603" providerId="LiveId" clId="{ED7F1BDD-492D-6B44-A0CB-BCC792F05AC6}" dt="2024-01-20T19:04:13.868" v="157" actId="313"/>
        <pc:sldMkLst>
          <pc:docMk/>
          <pc:sldMk cId="3271848622" sldId="655"/>
        </pc:sldMkLst>
        <pc:spChg chg="mod">
          <ac:chgData name="Jim Fleming" userId="161791bae1afb603" providerId="LiveId" clId="{ED7F1BDD-492D-6B44-A0CB-BCC792F05AC6}" dt="2024-01-20T19:04:13.868" v="157" actId="313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5230443" sldId="655"/>
        </pc:sldMkLst>
      </pc:sldChg>
      <pc:sldChg chg="add ord">
        <pc:chgData name="Jim Fleming" userId="161791bae1afb603" providerId="LiveId" clId="{ED7F1BDD-492D-6B44-A0CB-BCC792F05AC6}" dt="2024-01-20T19:07:15.757" v="160" actId="20578"/>
        <pc:sldMkLst>
          <pc:docMk/>
          <pc:sldMk cId="4854511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03194139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87430446" sldId="657"/>
        </pc:sldMkLst>
      </pc:sldChg>
      <pc:sldChg chg="add ord">
        <pc:chgData name="Jim Fleming" userId="161791bae1afb603" providerId="LiveId" clId="{ED7F1BDD-492D-6B44-A0CB-BCC792F05AC6}" dt="2024-01-20T19:07:17.868" v="161" actId="20578"/>
        <pc:sldMkLst>
          <pc:docMk/>
          <pc:sldMk cId="3352946960" sldId="657"/>
        </pc:sldMkLst>
      </pc:sldChg>
      <pc:sldChg chg="add ord replId">
        <pc:chgData name="Jim Fleming" userId="161791bae1afb603" providerId="LiveId" clId="{ED7F1BDD-492D-6B44-A0CB-BCC792F05AC6}" dt="2024-01-20T19:07:20.071" v="162" actId="20578"/>
        <pc:sldMkLst>
          <pc:docMk/>
          <pc:sldMk cId="1906283373" sldId="65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95645033" sldId="658"/>
        </pc:sldMkLst>
      </pc:sldChg>
      <pc:sldChg chg="add ord">
        <pc:chgData name="Jim Fleming" userId="161791bae1afb603" providerId="LiveId" clId="{ED7F1BDD-492D-6B44-A0CB-BCC792F05AC6}" dt="2024-01-20T19:07:27.989" v="164" actId="20578"/>
        <pc:sldMkLst>
          <pc:docMk/>
          <pc:sldMk cId="519493701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862531606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5897641" sldId="660"/>
        </pc:sldMkLst>
      </pc:sldChg>
      <pc:sldChg chg="add ord">
        <pc:chgData name="Jim Fleming" userId="161791bae1afb603" providerId="LiveId" clId="{ED7F1BDD-492D-6B44-A0CB-BCC792F05AC6}" dt="2024-01-20T19:07:32.109" v="166" actId="20578"/>
        <pc:sldMkLst>
          <pc:docMk/>
          <pc:sldMk cId="913838025" sldId="66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727191827" sldId="66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75784931" sldId="66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20595880" sldId="66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95520953" sldId="664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359864351" sldId="665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602505160" sldId="66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9482928" sldId="667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47084271" sldId="66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31287857" sldId="66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32658238" sldId="67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03601889" sldId="67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01687908" sldId="67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6078246" sldId="67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18793828" sldId="674"/>
        </pc:sldMkLst>
      </pc:sldChg>
      <pc:sldChg chg="del">
        <pc:chgData name="Jim Fleming" userId="161791bae1afb603" providerId="LiveId" clId="{ED7F1BDD-492D-6B44-A0CB-BCC792F05AC6}" dt="2024-01-20T18:34:41.225" v="11" actId="2696"/>
        <pc:sldMkLst>
          <pc:docMk/>
          <pc:sldMk cId="810643410" sldId="675"/>
        </pc:sldMkLst>
      </pc:sldChg>
      <pc:sldChg chg="del">
        <pc:chgData name="Jim Fleming" userId="161791bae1afb603" providerId="LiveId" clId="{ED7F1BDD-492D-6B44-A0CB-BCC792F05AC6}" dt="2024-01-20T18:34:42.210" v="12" actId="2696"/>
        <pc:sldMkLst>
          <pc:docMk/>
          <pc:sldMk cId="1649018255" sldId="676"/>
        </pc:sldMkLst>
      </pc:sldChg>
      <pc:sldChg chg="del">
        <pc:chgData name="Jim Fleming" userId="161791bae1afb603" providerId="LiveId" clId="{ED7F1BDD-492D-6B44-A0CB-BCC792F05AC6}" dt="2024-01-20T18:34:44.516" v="16" actId="2696"/>
        <pc:sldMkLst>
          <pc:docMk/>
          <pc:sldMk cId="3022291138" sldId="677"/>
        </pc:sldMkLst>
      </pc:sldChg>
      <pc:sldChg chg="del">
        <pc:chgData name="Jim Fleming" userId="161791bae1afb603" providerId="LiveId" clId="{ED7F1BDD-492D-6B44-A0CB-BCC792F05AC6}" dt="2024-01-20T18:34:54.561" v="30" actId="2696"/>
        <pc:sldMkLst>
          <pc:docMk/>
          <pc:sldMk cId="389794910" sldId="679"/>
        </pc:sldMkLst>
      </pc:sldChg>
      <pc:sldChg chg="del">
        <pc:chgData name="Jim Fleming" userId="161791bae1afb603" providerId="LiveId" clId="{ED7F1BDD-492D-6B44-A0CB-BCC792F05AC6}" dt="2024-01-20T18:34:47.959" v="17" actId="2696"/>
        <pc:sldMkLst>
          <pc:docMk/>
          <pc:sldMk cId="947007242" sldId="680"/>
        </pc:sldMkLst>
      </pc:sldChg>
      <pc:sldChg chg="del">
        <pc:chgData name="Jim Fleming" userId="161791bae1afb603" providerId="LiveId" clId="{ED7F1BDD-492D-6B44-A0CB-BCC792F05AC6}" dt="2024-01-20T18:34:48.982" v="18" actId="2696"/>
        <pc:sldMkLst>
          <pc:docMk/>
          <pc:sldMk cId="1602048289" sldId="681"/>
        </pc:sldMkLst>
      </pc:sldChg>
      <pc:sldChg chg="del">
        <pc:chgData name="Jim Fleming" userId="161791bae1afb603" providerId="LiveId" clId="{ED7F1BDD-492D-6B44-A0CB-BCC792F05AC6}" dt="2024-01-20T18:34:49.528" v="19" actId="2696"/>
        <pc:sldMkLst>
          <pc:docMk/>
          <pc:sldMk cId="1761362935" sldId="682"/>
        </pc:sldMkLst>
      </pc:sldChg>
      <pc:sldChg chg="del">
        <pc:chgData name="Jim Fleming" userId="161791bae1afb603" providerId="LiveId" clId="{ED7F1BDD-492D-6B44-A0CB-BCC792F05AC6}" dt="2024-01-20T18:34:49.742" v="20" actId="2696"/>
        <pc:sldMkLst>
          <pc:docMk/>
          <pc:sldMk cId="667500222" sldId="683"/>
        </pc:sldMkLst>
      </pc:sldChg>
      <pc:sldChg chg="del">
        <pc:chgData name="Jim Fleming" userId="161791bae1afb603" providerId="LiveId" clId="{ED7F1BDD-492D-6B44-A0CB-BCC792F05AC6}" dt="2024-01-20T18:34:49.926" v="21" actId="2696"/>
        <pc:sldMkLst>
          <pc:docMk/>
          <pc:sldMk cId="1245762281" sldId="684"/>
        </pc:sldMkLst>
      </pc:sldChg>
      <pc:sldChg chg="del">
        <pc:chgData name="Jim Fleming" userId="161791bae1afb603" providerId="LiveId" clId="{ED7F1BDD-492D-6B44-A0CB-BCC792F05AC6}" dt="2024-01-20T18:34:50.098" v="22" actId="2696"/>
        <pc:sldMkLst>
          <pc:docMk/>
          <pc:sldMk cId="1905851635" sldId="685"/>
        </pc:sldMkLst>
      </pc:sldChg>
      <pc:sldChg chg="del">
        <pc:chgData name="Jim Fleming" userId="161791bae1afb603" providerId="LiveId" clId="{ED7F1BDD-492D-6B44-A0CB-BCC792F05AC6}" dt="2024-01-20T18:34:50.274" v="23" actId="2696"/>
        <pc:sldMkLst>
          <pc:docMk/>
          <pc:sldMk cId="3342943175" sldId="686"/>
        </pc:sldMkLst>
      </pc:sldChg>
      <pc:sldChg chg="del">
        <pc:chgData name="Jim Fleming" userId="161791bae1afb603" providerId="LiveId" clId="{ED7F1BDD-492D-6B44-A0CB-BCC792F05AC6}" dt="2024-01-20T18:34:50.454" v="24" actId="2696"/>
        <pc:sldMkLst>
          <pc:docMk/>
          <pc:sldMk cId="1342587035" sldId="687"/>
        </pc:sldMkLst>
      </pc:sldChg>
      <pc:sldChg chg="del">
        <pc:chgData name="Jim Fleming" userId="161791bae1afb603" providerId="LiveId" clId="{ED7F1BDD-492D-6B44-A0CB-BCC792F05AC6}" dt="2024-01-20T18:34:50.704" v="25" actId="2696"/>
        <pc:sldMkLst>
          <pc:docMk/>
          <pc:sldMk cId="1083081605" sldId="688"/>
        </pc:sldMkLst>
      </pc:sldChg>
      <pc:sldChg chg="del">
        <pc:chgData name="Jim Fleming" userId="161791bae1afb603" providerId="LiveId" clId="{ED7F1BDD-492D-6B44-A0CB-BCC792F05AC6}" dt="2024-01-20T18:34:51.354" v="26" actId="2696"/>
        <pc:sldMkLst>
          <pc:docMk/>
          <pc:sldMk cId="2290552069" sldId="689"/>
        </pc:sldMkLst>
      </pc:sldChg>
      <pc:sldChg chg="del">
        <pc:chgData name="Jim Fleming" userId="161791bae1afb603" providerId="LiveId" clId="{ED7F1BDD-492D-6B44-A0CB-BCC792F05AC6}" dt="2024-01-20T18:34:52.022" v="27" actId="2696"/>
        <pc:sldMkLst>
          <pc:docMk/>
          <pc:sldMk cId="1267401978" sldId="690"/>
        </pc:sldMkLst>
      </pc:sldChg>
      <pc:sldChg chg="del">
        <pc:chgData name="Jim Fleming" userId="161791bae1afb603" providerId="LiveId" clId="{ED7F1BDD-492D-6B44-A0CB-BCC792F05AC6}" dt="2024-01-20T18:34:52.640" v="28" actId="2696"/>
        <pc:sldMkLst>
          <pc:docMk/>
          <pc:sldMk cId="1466608360" sldId="691"/>
        </pc:sldMkLst>
      </pc:sldChg>
      <pc:sldChg chg="del">
        <pc:chgData name="Jim Fleming" userId="161791bae1afb603" providerId="LiveId" clId="{ED7F1BDD-492D-6B44-A0CB-BCC792F05AC6}" dt="2024-01-20T18:34:53.654" v="29" actId="2696"/>
        <pc:sldMkLst>
          <pc:docMk/>
          <pc:sldMk cId="1173821649" sldId="69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60828772" sldId="693"/>
        </pc:sldMkLst>
      </pc:sldChg>
      <pc:sldChg chg="del">
        <pc:chgData name="Jim Fleming" userId="161791bae1afb603" providerId="LiveId" clId="{ED7F1BDD-492D-6B44-A0CB-BCC792F05AC6}" dt="2024-01-20T18:34:42.985" v="14" actId="2696"/>
        <pc:sldMkLst>
          <pc:docMk/>
          <pc:sldMk cId="446837596" sldId="694"/>
        </pc:sldMkLst>
      </pc:sldChg>
      <pc:sldChg chg="del">
        <pc:chgData name="Jim Fleming" userId="161791bae1afb603" providerId="LiveId" clId="{ED7F1BDD-492D-6B44-A0CB-BCC792F05AC6}" dt="2024-01-20T18:34:43.384" v="15" actId="2696"/>
        <pc:sldMkLst>
          <pc:docMk/>
          <pc:sldMk cId="577154806" sldId="695"/>
        </pc:sldMkLst>
      </pc:sldChg>
      <pc:sldChg chg="del">
        <pc:chgData name="Jim Fleming" userId="161791bae1afb603" providerId="LiveId" clId="{ED7F1BDD-492D-6B44-A0CB-BCC792F05AC6}" dt="2024-01-20T18:34:42.635" v="13" actId="2696"/>
        <pc:sldMkLst>
          <pc:docMk/>
          <pc:sldMk cId="1045746756" sldId="696"/>
        </pc:sldMkLst>
      </pc:sldChg>
    </pc:docChg>
  </pc:docChgLst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2CCB9CA5-06B1-F54A-AC44-97F919F458DE}"/>
    <pc:docChg chg="custSel addSld delSld modSld sldOrd">
      <pc:chgData name="Jim Fleming" userId="161791bae1afb603" providerId="LiveId" clId="{2CCB9CA5-06B1-F54A-AC44-97F919F458DE}" dt="2023-11-19T01:51:38.081" v="263" actId="2696"/>
      <pc:docMkLst>
        <pc:docMk/>
      </pc:docMkLst>
      <pc:sldChg chg="modSp mod ord">
        <pc:chgData name="Jim Fleming" userId="161791bae1afb603" providerId="LiveId" clId="{2CCB9CA5-06B1-F54A-AC44-97F919F458DE}" dt="2023-11-19T01:51:27.041" v="258" actId="20578"/>
        <pc:sldMkLst>
          <pc:docMk/>
          <pc:sldMk cId="270792197" sldId="563"/>
        </pc:sldMkLst>
        <pc:spChg chg="mod">
          <ac:chgData name="Jim Fleming" userId="161791bae1afb603" providerId="LiveId" clId="{2CCB9CA5-06B1-F54A-AC44-97F919F458DE}" dt="2023-11-19T01:44:19.739" v="6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2CCB9CA5-06B1-F54A-AC44-97F919F458DE}" dt="2023-11-19T01:44:42.598" v="13" actId="6549"/>
        <pc:sldMkLst>
          <pc:docMk/>
          <pc:sldMk cId="189513369" sldId="583"/>
        </pc:sldMkLst>
        <pc:spChg chg="mod">
          <ac:chgData name="Jim Fleming" userId="161791bae1afb603" providerId="LiveId" clId="{2CCB9CA5-06B1-F54A-AC44-97F919F458DE}" dt="2023-11-19T01:44:25.682" v="1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CCB9CA5-06B1-F54A-AC44-97F919F458DE}" dt="2023-11-19T01:44:42.598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CCB9CA5-06B1-F54A-AC44-97F919F458DE}" dt="2023-11-19T01:49:32.111" v="240" actId="20577"/>
        <pc:sldMkLst>
          <pc:docMk/>
          <pc:sldMk cId="683045052" sldId="607"/>
        </pc:sldMkLst>
        <pc:spChg chg="mod">
          <ac:chgData name="Jim Fleming" userId="161791bae1afb603" providerId="LiveId" clId="{2CCB9CA5-06B1-F54A-AC44-97F919F458DE}" dt="2023-11-19T01:49:32.111" v="240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6.136" v="140" actId="2696"/>
        <pc:sldMkLst>
          <pc:docMk/>
          <pc:sldMk cId="2857941999" sldId="617"/>
        </pc:sldMkLst>
      </pc:sldChg>
      <pc:sldChg chg="del">
        <pc:chgData name="Jim Fleming" userId="161791bae1afb603" providerId="LiveId" clId="{2CCB9CA5-06B1-F54A-AC44-97F919F458DE}" dt="2023-11-19T01:46:56.574" v="141" actId="2696"/>
        <pc:sldMkLst>
          <pc:docMk/>
          <pc:sldMk cId="1817492945" sldId="618"/>
        </pc:sldMkLst>
      </pc:sldChg>
      <pc:sldChg chg="modSp mod ord">
        <pc:chgData name="Jim Fleming" userId="161791bae1afb603" providerId="LiveId" clId="{2CCB9CA5-06B1-F54A-AC44-97F919F458DE}" dt="2023-11-19T01:50:35.038" v="247" actId="14100"/>
        <pc:sldMkLst>
          <pc:docMk/>
          <pc:sldMk cId="340736095" sldId="619"/>
        </pc:sldMkLst>
        <pc:spChg chg="mod">
          <ac:chgData name="Jim Fleming" userId="161791bae1afb603" providerId="LiveId" clId="{2CCB9CA5-06B1-F54A-AC44-97F919F458DE}" dt="2023-11-19T01:50:35.038" v="247" actId="14100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2CCB9CA5-06B1-F54A-AC44-97F919F458DE}" dt="2023-11-19T01:50:53.622" v="249" actId="2696"/>
        <pc:sldMkLst>
          <pc:docMk/>
          <pc:sldMk cId="2911037679" sldId="620"/>
        </pc:sldMkLst>
      </pc:sldChg>
      <pc:sldChg chg="del">
        <pc:chgData name="Jim Fleming" userId="161791bae1afb603" providerId="LiveId" clId="{2CCB9CA5-06B1-F54A-AC44-97F919F458DE}" dt="2023-11-19T01:50:54.485" v="251" actId="2696"/>
        <pc:sldMkLst>
          <pc:docMk/>
          <pc:sldMk cId="3013769601" sldId="621"/>
        </pc:sldMkLst>
      </pc:sldChg>
      <pc:sldChg chg="del">
        <pc:chgData name="Jim Fleming" userId="161791bae1afb603" providerId="LiveId" clId="{2CCB9CA5-06B1-F54A-AC44-97F919F458DE}" dt="2023-11-19T01:50:54.102" v="250" actId="2696"/>
        <pc:sldMkLst>
          <pc:docMk/>
          <pc:sldMk cId="2433919424" sldId="622"/>
        </pc:sldMkLst>
      </pc:sldChg>
      <pc:sldChg chg="del">
        <pc:chgData name="Jim Fleming" userId="161791bae1afb603" providerId="LiveId" clId="{2CCB9CA5-06B1-F54A-AC44-97F919F458DE}" dt="2023-11-19T01:44:49.012" v="14" actId="2696"/>
        <pc:sldMkLst>
          <pc:docMk/>
          <pc:sldMk cId="193932846" sldId="623"/>
        </pc:sldMkLst>
      </pc:sldChg>
      <pc:sldChg chg="del">
        <pc:chgData name="Jim Fleming" userId="161791bae1afb603" providerId="LiveId" clId="{2CCB9CA5-06B1-F54A-AC44-97F919F458DE}" dt="2023-11-19T01:46:57.445" v="142" actId="2696"/>
        <pc:sldMkLst>
          <pc:docMk/>
          <pc:sldMk cId="512487870" sldId="624"/>
        </pc:sldMkLst>
      </pc:sldChg>
      <pc:sldChg chg="del">
        <pc:chgData name="Jim Fleming" userId="161791bae1afb603" providerId="LiveId" clId="{2CCB9CA5-06B1-F54A-AC44-97F919F458DE}" dt="2023-11-19T01:50:56.290" v="254" actId="2696"/>
        <pc:sldMkLst>
          <pc:docMk/>
          <pc:sldMk cId="1136238272" sldId="625"/>
        </pc:sldMkLst>
      </pc:sldChg>
      <pc:sldChg chg="del">
        <pc:chgData name="Jim Fleming" userId="161791bae1afb603" providerId="LiveId" clId="{2CCB9CA5-06B1-F54A-AC44-97F919F458DE}" dt="2023-11-19T01:50:53.010" v="248" actId="2696"/>
        <pc:sldMkLst>
          <pc:docMk/>
          <pc:sldMk cId="2570436449" sldId="626"/>
        </pc:sldMkLst>
      </pc:sldChg>
      <pc:sldChg chg="del">
        <pc:chgData name="Jim Fleming" userId="161791bae1afb603" providerId="LiveId" clId="{2CCB9CA5-06B1-F54A-AC44-97F919F458DE}" dt="2023-11-19T01:44:52.320" v="15" actId="2696"/>
        <pc:sldMkLst>
          <pc:docMk/>
          <pc:sldMk cId="1938528030" sldId="627"/>
        </pc:sldMkLst>
      </pc:sldChg>
      <pc:sldChg chg="modSp mod">
        <pc:chgData name="Jim Fleming" userId="161791bae1afb603" providerId="LiveId" clId="{2CCB9CA5-06B1-F54A-AC44-97F919F458DE}" dt="2023-11-19T01:46:50.039" v="137" actId="6549"/>
        <pc:sldMkLst>
          <pc:docMk/>
          <pc:sldMk cId="2821003419" sldId="628"/>
        </pc:sldMkLst>
        <pc:spChg chg="mod">
          <ac:chgData name="Jim Fleming" userId="161791bae1afb603" providerId="LiveId" clId="{2CCB9CA5-06B1-F54A-AC44-97F919F458DE}" dt="2023-11-19T01:46:50.039" v="137" actId="6549"/>
          <ac:spMkLst>
            <pc:docMk/>
            <pc:sldMk cId="2821003419" sldId="628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4.568" v="139" actId="2696"/>
        <pc:sldMkLst>
          <pc:docMk/>
          <pc:sldMk cId="2741987892" sldId="629"/>
        </pc:sldMkLst>
      </pc:sldChg>
      <pc:sldChg chg="modSp mod ord">
        <pc:chgData name="Jim Fleming" userId="161791bae1afb603" providerId="LiveId" clId="{2CCB9CA5-06B1-F54A-AC44-97F919F458DE}" dt="2023-11-19T01:47:11.163" v="143" actId="20578"/>
        <pc:sldMkLst>
          <pc:docMk/>
          <pc:sldMk cId="1780131733" sldId="630"/>
        </pc:sldMkLst>
        <pc:spChg chg="mod">
          <ac:chgData name="Jim Fleming" userId="161791bae1afb603" providerId="LiveId" clId="{2CCB9CA5-06B1-F54A-AC44-97F919F458DE}" dt="2023-11-19T01:45:12.187" v="20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add">
        <pc:chgData name="Jim Fleming" userId="161791bae1afb603" providerId="LiveId" clId="{2CCB9CA5-06B1-F54A-AC44-97F919F458DE}" dt="2023-11-19T01:51:14.830" v="255" actId="2890"/>
        <pc:sldMkLst>
          <pc:docMk/>
          <pc:sldMk cId="1168562675" sldId="631"/>
        </pc:sldMkLst>
      </pc:sldChg>
      <pc:sldChg chg="del">
        <pc:chgData name="Jim Fleming" userId="161791bae1afb603" providerId="LiveId" clId="{2CCB9CA5-06B1-F54A-AC44-97F919F458DE}" dt="2023-11-19T01:46:53.999" v="138" actId="2696"/>
        <pc:sldMkLst>
          <pc:docMk/>
          <pc:sldMk cId="1875222559" sldId="631"/>
        </pc:sldMkLst>
      </pc:sldChg>
      <pc:sldChg chg="del">
        <pc:chgData name="Jim Fleming" userId="161791bae1afb603" providerId="LiveId" clId="{2CCB9CA5-06B1-F54A-AC44-97F919F458DE}" dt="2023-11-19T01:50:55.132" v="252" actId="2696"/>
        <pc:sldMkLst>
          <pc:docMk/>
          <pc:sldMk cId="1210960665" sldId="632"/>
        </pc:sldMkLst>
      </pc:sldChg>
      <pc:sldChg chg="add ord">
        <pc:chgData name="Jim Fleming" userId="161791bae1afb603" providerId="LiveId" clId="{2CCB9CA5-06B1-F54A-AC44-97F919F458DE}" dt="2023-11-19T01:51:28.622" v="259" actId="20578"/>
        <pc:sldMkLst>
          <pc:docMk/>
          <pc:sldMk cId="3257297764" sldId="632"/>
        </pc:sldMkLst>
      </pc:sldChg>
      <pc:sldChg chg="add ord replId">
        <pc:chgData name="Jim Fleming" userId="161791bae1afb603" providerId="LiveId" clId="{2CCB9CA5-06B1-F54A-AC44-97F919F458DE}" dt="2023-11-19T01:51:30.905" v="260" actId="20578"/>
        <pc:sldMkLst>
          <pc:docMk/>
          <pc:sldMk cId="1387172984" sldId="633"/>
        </pc:sldMkLst>
      </pc:sldChg>
      <pc:sldChg chg="del">
        <pc:chgData name="Jim Fleming" userId="161791bae1afb603" providerId="LiveId" clId="{2CCB9CA5-06B1-F54A-AC44-97F919F458DE}" dt="2023-11-19T01:50:55.533" v="253" actId="2696"/>
        <pc:sldMkLst>
          <pc:docMk/>
          <pc:sldMk cId="3051952489" sldId="633"/>
        </pc:sldMkLst>
      </pc:sldChg>
      <pc:sldChg chg="add ord">
        <pc:chgData name="Jim Fleming" userId="161791bae1afb603" providerId="LiveId" clId="{2CCB9CA5-06B1-F54A-AC44-97F919F458DE}" dt="2023-11-19T01:51:33.569" v="261" actId="20578"/>
        <pc:sldMkLst>
          <pc:docMk/>
          <pc:sldMk cId="4110602741" sldId="634"/>
        </pc:sldMkLst>
      </pc:sldChg>
      <pc:sldChg chg="add ord replId">
        <pc:chgData name="Jim Fleming" userId="161791bae1afb603" providerId="LiveId" clId="{2CCB9CA5-06B1-F54A-AC44-97F919F458DE}" dt="2023-11-19T01:51:36.073" v="262" actId="20578"/>
        <pc:sldMkLst>
          <pc:docMk/>
          <pc:sldMk cId="3340674930" sldId="635"/>
        </pc:sldMkLst>
      </pc:sldChg>
      <pc:sldChg chg="add del replId">
        <pc:chgData name="Jim Fleming" userId="161791bae1afb603" providerId="LiveId" clId="{2CCB9CA5-06B1-F54A-AC44-97F919F458DE}" dt="2023-11-19T01:51:38.081" v="263" actId="2696"/>
        <pc:sldMkLst>
          <pc:docMk/>
          <pc:sldMk cId="1718557187" sldId="636"/>
        </pc:sldMkLst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818A03F1-B42E-CF4C-8398-1345B5E2DE96}"/>
    <pc:docChg chg="custSel addSld delSld modSld sldOrd">
      <pc:chgData name="Jim Fleming" userId="161791bae1afb603" providerId="LiveId" clId="{818A03F1-B42E-CF4C-8398-1345B5E2DE96}" dt="2023-12-03T00:42:17.126" v="106" actId="20578"/>
      <pc:docMkLst>
        <pc:docMk/>
      </pc:docMkLst>
      <pc:sldChg chg="modSp mod">
        <pc:chgData name="Jim Fleming" userId="161791bae1afb603" providerId="LiveId" clId="{818A03F1-B42E-CF4C-8398-1345B5E2DE96}" dt="2023-12-03T00:40:43.540" v="83" actId="113"/>
        <pc:sldMkLst>
          <pc:docMk/>
          <pc:sldMk cId="1791236111" sldId="386"/>
        </pc:sldMkLst>
        <pc:spChg chg="mod">
          <ac:chgData name="Jim Fleming" userId="161791bae1afb603" providerId="LiveId" clId="{818A03F1-B42E-CF4C-8398-1345B5E2DE96}" dt="2023-12-03T00:40:43.540" v="83" actId="113"/>
          <ac:spMkLst>
            <pc:docMk/>
            <pc:sldMk cId="1791236111" sldId="38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08.787" v="71" actId="207"/>
        <pc:sldMkLst>
          <pc:docMk/>
          <pc:sldMk cId="2052419234" sldId="405"/>
        </pc:sldMkLst>
        <pc:spChg chg="mod">
          <ac:chgData name="Jim Fleming" userId="161791bae1afb603" providerId="LiveId" clId="{818A03F1-B42E-CF4C-8398-1345B5E2DE96}" dt="2023-12-03T00:40:08.787" v="71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818A03F1-B42E-CF4C-8398-1345B5E2DE96}" dt="2023-12-03T00:40:19.492" v="73" actId="113"/>
        <pc:sldMkLst>
          <pc:docMk/>
          <pc:sldMk cId="752296095" sldId="433"/>
        </pc:sldMkLst>
        <pc:spChg chg="mod">
          <ac:chgData name="Jim Fleming" userId="161791bae1afb603" providerId="LiveId" clId="{818A03F1-B42E-CF4C-8398-1345B5E2DE96}" dt="2023-12-03T00:40:19.492" v="73" actId="113"/>
          <ac:spMkLst>
            <pc:docMk/>
            <pc:sldMk cId="752296095" sldId="433"/>
            <ac:spMk id="3" creationId="{7AB4CD8A-D6E1-E979-8AB5-FC6B8EEB6AD5}"/>
          </ac:spMkLst>
        </pc:spChg>
      </pc:sldChg>
      <pc:sldChg chg="modSp mod">
        <pc:chgData name="Jim Fleming" userId="161791bae1afb603" providerId="LiveId" clId="{818A03F1-B42E-CF4C-8398-1345B5E2DE96}" dt="2023-12-03T00:40:51.372" v="94" actId="113"/>
        <pc:sldMkLst>
          <pc:docMk/>
          <pc:sldMk cId="3196038374" sldId="439"/>
        </pc:sldMkLst>
        <pc:spChg chg="mod">
          <ac:chgData name="Jim Fleming" userId="161791bae1afb603" providerId="LiveId" clId="{818A03F1-B42E-CF4C-8398-1345B5E2DE96}" dt="2023-12-03T00:40:51.372" v="94" actId="113"/>
          <ac:spMkLst>
            <pc:docMk/>
            <pc:sldMk cId="3196038374" sldId="43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41.308" v="82" actId="113"/>
        <pc:sldMkLst>
          <pc:docMk/>
          <pc:sldMk cId="1195170520" sldId="493"/>
        </pc:sldMkLst>
        <pc:spChg chg="mod">
          <ac:chgData name="Jim Fleming" userId="161791bae1afb603" providerId="LiveId" clId="{818A03F1-B42E-CF4C-8398-1345B5E2DE96}" dt="2023-12-03T00:40:41.308" v="82" actId="113"/>
          <ac:spMkLst>
            <pc:docMk/>
            <pc:sldMk cId="1195170520" sldId="49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4.403" v="79" actId="113"/>
        <pc:sldMkLst>
          <pc:docMk/>
          <pc:sldMk cId="2765227095" sldId="494"/>
        </pc:sldMkLst>
        <pc:spChg chg="mod">
          <ac:chgData name="Jim Fleming" userId="161791bae1afb603" providerId="LiveId" clId="{818A03F1-B42E-CF4C-8398-1345B5E2DE96}" dt="2023-12-03T00:40:34.403" v="79" actId="113"/>
          <ac:spMkLst>
            <pc:docMk/>
            <pc:sldMk cId="2765227095" sldId="494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2.141" v="78" actId="113"/>
        <pc:sldMkLst>
          <pc:docMk/>
          <pc:sldMk cId="2960309666" sldId="495"/>
        </pc:sldMkLst>
        <pc:spChg chg="mod">
          <ac:chgData name="Jim Fleming" userId="161791bae1afb603" providerId="LiveId" clId="{818A03F1-B42E-CF4C-8398-1345B5E2DE96}" dt="2023-12-03T00:40:32.141" v="78" actId="113"/>
          <ac:spMkLst>
            <pc:docMk/>
            <pc:sldMk cId="2960309666" sldId="495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9.844" v="77" actId="113"/>
        <pc:sldMkLst>
          <pc:docMk/>
          <pc:sldMk cId="1695603952" sldId="496"/>
        </pc:sldMkLst>
        <pc:spChg chg="mod">
          <ac:chgData name="Jim Fleming" userId="161791bae1afb603" providerId="LiveId" clId="{818A03F1-B42E-CF4C-8398-1345B5E2DE96}" dt="2023-12-03T00:40:29.844" v="77" actId="113"/>
          <ac:spMkLst>
            <pc:docMk/>
            <pc:sldMk cId="1695603952" sldId="49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7.377" v="76" actId="113"/>
        <pc:sldMkLst>
          <pc:docMk/>
          <pc:sldMk cId="2176382884" sldId="497"/>
        </pc:sldMkLst>
        <pc:spChg chg="mod">
          <ac:chgData name="Jim Fleming" userId="161791bae1afb603" providerId="LiveId" clId="{818A03F1-B42E-CF4C-8398-1345B5E2DE96}" dt="2023-12-03T00:40:27.377" v="76" actId="113"/>
          <ac:spMkLst>
            <pc:docMk/>
            <pc:sldMk cId="2176382884" sldId="497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5.094" v="75" actId="113"/>
        <pc:sldMkLst>
          <pc:docMk/>
          <pc:sldMk cId="3431166076" sldId="498"/>
        </pc:sldMkLst>
        <pc:spChg chg="mod">
          <ac:chgData name="Jim Fleming" userId="161791bae1afb603" providerId="LiveId" clId="{818A03F1-B42E-CF4C-8398-1345B5E2DE96}" dt="2023-12-03T00:40:25.094" v="75" actId="113"/>
          <ac:spMkLst>
            <pc:docMk/>
            <pc:sldMk cId="3431166076" sldId="498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1.918" v="74" actId="113"/>
        <pc:sldMkLst>
          <pc:docMk/>
          <pc:sldMk cId="529554152" sldId="499"/>
        </pc:sldMkLst>
        <pc:spChg chg="mod">
          <ac:chgData name="Jim Fleming" userId="161791bae1afb603" providerId="LiveId" clId="{818A03F1-B42E-CF4C-8398-1345B5E2DE96}" dt="2023-12-03T00:40:21.918" v="74" actId="113"/>
          <ac:spMkLst>
            <pc:docMk/>
            <pc:sldMk cId="529554152" sldId="49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15.621" v="72" actId="113"/>
        <pc:sldMkLst>
          <pc:docMk/>
          <pc:sldMk cId="4288472858" sldId="500"/>
        </pc:sldMkLst>
        <pc:spChg chg="mod">
          <ac:chgData name="Jim Fleming" userId="161791bae1afb603" providerId="LiveId" clId="{818A03F1-B42E-CF4C-8398-1345B5E2DE96}" dt="2023-12-03T00:40:15.621" v="72" actId="113"/>
          <ac:spMkLst>
            <pc:docMk/>
            <pc:sldMk cId="4288472858" sldId="500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6.737" v="80" actId="113"/>
        <pc:sldMkLst>
          <pc:docMk/>
          <pc:sldMk cId="3517844600" sldId="502"/>
        </pc:sldMkLst>
        <pc:spChg chg="mod">
          <ac:chgData name="Jim Fleming" userId="161791bae1afb603" providerId="LiveId" clId="{818A03F1-B42E-CF4C-8398-1345B5E2DE96}" dt="2023-12-03T00:40:36.737" v="80" actId="113"/>
          <ac:spMkLst>
            <pc:docMk/>
            <pc:sldMk cId="3517844600" sldId="502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9.060" v="81" actId="113"/>
        <pc:sldMkLst>
          <pc:docMk/>
          <pc:sldMk cId="2295729869" sldId="503"/>
        </pc:sldMkLst>
        <pc:spChg chg="mod">
          <ac:chgData name="Jim Fleming" userId="161791bae1afb603" providerId="LiveId" clId="{818A03F1-B42E-CF4C-8398-1345B5E2DE96}" dt="2023-12-03T00:40:39.060" v="81" actId="113"/>
          <ac:spMkLst>
            <pc:docMk/>
            <pc:sldMk cId="2295729869" sldId="50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35:43.355" v="22" actId="404"/>
        <pc:sldMkLst>
          <pc:docMk/>
          <pc:sldMk cId="189513369" sldId="583"/>
        </pc:sldMkLst>
        <pc:spChg chg="mod">
          <ac:chgData name="Jim Fleming" userId="161791bae1afb603" providerId="LiveId" clId="{818A03F1-B42E-CF4C-8398-1345B5E2DE96}" dt="2023-12-03T00:35:15.470" v="17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18A03F1-B42E-CF4C-8398-1345B5E2DE96}" dt="2023-12-03T00:35:43.355" v="22" actId="404"/>
          <ac:spMkLst>
            <pc:docMk/>
            <pc:sldMk cId="189513369" sldId="583"/>
            <ac:spMk id="5" creationId="{FDC8D6C2-5F52-D34B-23A0-601FDE73D0F9}"/>
          </ac:spMkLst>
        </pc:spChg>
      </pc:sldChg>
      <pc:sldChg chg="addSp delSp modSp mod ord">
        <pc:chgData name="Jim Fleming" userId="161791bae1afb603" providerId="LiveId" clId="{818A03F1-B42E-CF4C-8398-1345B5E2DE96}" dt="2023-12-03T00:39:26.922" v="58" actId="20577"/>
        <pc:sldMkLst>
          <pc:docMk/>
          <pc:sldMk cId="1772728538" sldId="592"/>
        </pc:sldMkLst>
        <pc:spChg chg="mod">
          <ac:chgData name="Jim Fleming" userId="161791bae1afb603" providerId="LiveId" clId="{818A03F1-B42E-CF4C-8398-1345B5E2DE96}" dt="2023-12-03T00:39:26.922" v="58" actId="20577"/>
          <ac:spMkLst>
            <pc:docMk/>
            <pc:sldMk cId="1772728538" sldId="592"/>
            <ac:spMk id="14" creationId="{5F776F3F-31E1-B7AA-5D11-1AB1A9490BFE}"/>
          </ac:spMkLst>
        </pc:spChg>
        <pc:picChg chg="add mod">
          <ac:chgData name="Jim Fleming" userId="161791bae1afb603" providerId="LiveId" clId="{818A03F1-B42E-CF4C-8398-1345B5E2DE96}" dt="2023-12-03T00:37:48.638" v="31" actId="1076"/>
          <ac:picMkLst>
            <pc:docMk/>
            <pc:sldMk cId="1772728538" sldId="592"/>
            <ac:picMk id="1026" creationId="{8F636594-A12D-4468-C937-A78D2C6761E2}"/>
          </ac:picMkLst>
        </pc:picChg>
        <pc:picChg chg="del">
          <ac:chgData name="Jim Fleming" userId="161791bae1afb603" providerId="LiveId" clId="{818A03F1-B42E-CF4C-8398-1345B5E2DE96}" dt="2023-12-03T00:37:42.546" v="30" actId="478"/>
          <ac:picMkLst>
            <pc:docMk/>
            <pc:sldMk cId="1772728538" sldId="592"/>
            <ac:picMk id="19458" creationId="{F736C715-19CB-B3D2-B442-21D233D279B0}"/>
          </ac:picMkLst>
        </pc:picChg>
      </pc:sldChg>
      <pc:sldChg chg="del">
        <pc:chgData name="Jim Fleming" userId="161791bae1afb603" providerId="LiveId" clId="{818A03F1-B42E-CF4C-8398-1345B5E2DE96}" dt="2023-12-03T00:41:02.764" v="95" actId="2696"/>
        <pc:sldMkLst>
          <pc:docMk/>
          <pc:sldMk cId="683045052" sldId="607"/>
        </pc:sldMkLst>
      </pc:sldChg>
      <pc:sldChg chg="del">
        <pc:chgData name="Jim Fleming" userId="161791bae1afb603" providerId="LiveId" clId="{818A03F1-B42E-CF4C-8398-1345B5E2DE96}" dt="2023-12-03T00:36:04.117" v="23" actId="2696"/>
        <pc:sldMkLst>
          <pc:docMk/>
          <pc:sldMk cId="340736095" sldId="619"/>
        </pc:sldMkLst>
      </pc:sldChg>
      <pc:sldChg chg="del">
        <pc:chgData name="Jim Fleming" userId="161791bae1afb603" providerId="LiveId" clId="{818A03F1-B42E-CF4C-8398-1345B5E2DE96}" dt="2023-12-03T00:39:48.245" v="63" actId="2696"/>
        <pc:sldMkLst>
          <pc:docMk/>
          <pc:sldMk cId="1780131733" sldId="630"/>
        </pc:sldMkLst>
      </pc:sldChg>
      <pc:sldChg chg="modSp mod">
        <pc:chgData name="Jim Fleming" userId="161791bae1afb603" providerId="LiveId" clId="{818A03F1-B42E-CF4C-8398-1345B5E2DE96}" dt="2023-12-03T00:34:49.431" v="6" actId="20577"/>
        <pc:sldMkLst>
          <pc:docMk/>
          <pc:sldMk cId="1168562675" sldId="631"/>
        </pc:sldMkLst>
        <pc:spChg chg="mod">
          <ac:chgData name="Jim Fleming" userId="161791bae1afb603" providerId="LiveId" clId="{818A03F1-B42E-CF4C-8398-1345B5E2DE96}" dt="2023-12-03T00:34:49.431" v="6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add mod ord modShow">
        <pc:chgData name="Jim Fleming" userId="161791bae1afb603" providerId="LiveId" clId="{818A03F1-B42E-CF4C-8398-1345B5E2DE96}" dt="2023-12-03T00:39:52.139" v="64" actId="729"/>
        <pc:sldMkLst>
          <pc:docMk/>
          <pc:sldMk cId="2834914427" sldId="632"/>
        </pc:sldMkLst>
      </pc:sldChg>
      <pc:sldChg chg="del">
        <pc:chgData name="Jim Fleming" userId="161791bae1afb603" providerId="LiveId" clId="{818A03F1-B42E-CF4C-8398-1345B5E2DE96}" dt="2023-12-03T00:34:53.818" v="8" actId="2696"/>
        <pc:sldMkLst>
          <pc:docMk/>
          <pc:sldMk cId="1387172984" sldId="633"/>
        </pc:sldMkLst>
      </pc:sldChg>
      <pc:sldChg chg="modSp add mod ord modShow">
        <pc:chgData name="Jim Fleming" userId="161791bae1afb603" providerId="LiveId" clId="{818A03F1-B42E-CF4C-8398-1345B5E2DE96}" dt="2023-12-03T00:40:00.053" v="69" actId="20577"/>
        <pc:sldMkLst>
          <pc:docMk/>
          <pc:sldMk cId="1987421806" sldId="633"/>
        </pc:sldMkLst>
        <pc:spChg chg="mod">
          <ac:chgData name="Jim Fleming" userId="161791bae1afb603" providerId="LiveId" clId="{818A03F1-B42E-CF4C-8398-1345B5E2DE96}" dt="2023-12-03T00:40:00.053" v="69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818A03F1-B42E-CF4C-8398-1345B5E2DE96}" dt="2023-12-03T00:41:36.501" v="100" actId="26606"/>
        <pc:sldMkLst>
          <pc:docMk/>
          <pc:sldMk cId="3396597235" sldId="634"/>
        </pc:sldMkLst>
        <pc:spChg chg="del">
          <ac:chgData name="Jim Fleming" userId="161791bae1afb603" providerId="LiveId" clId="{818A03F1-B42E-CF4C-8398-1345B5E2DE96}" dt="2023-12-03T00:41:09.044" v="97" actId="478"/>
          <ac:spMkLst>
            <pc:docMk/>
            <pc:sldMk cId="3396597235" sldId="634"/>
            <ac:spMk id="2" creationId="{734C9781-5F43-583F-335C-DC18BAC9313E}"/>
          </ac:spMkLst>
        </pc:spChg>
        <pc:spChg chg="del">
          <ac:chgData name="Jim Fleming" userId="161791bae1afb603" providerId="LiveId" clId="{818A03F1-B42E-CF4C-8398-1345B5E2DE96}" dt="2023-12-03T00:41:09.925" v="98" actId="478"/>
          <ac:spMkLst>
            <pc:docMk/>
            <pc:sldMk cId="3396597235" sldId="634"/>
            <ac:spMk id="3" creationId="{838AA48A-B2B0-14BD-B37F-B7161C6F8BAC}"/>
          </ac:spMkLst>
        </pc:spChg>
        <pc:spChg chg="add">
          <ac:chgData name="Jim Fleming" userId="161791bae1afb603" providerId="LiveId" clId="{818A03F1-B42E-CF4C-8398-1345B5E2DE96}" dt="2023-12-03T00:41:36.501" v="100" actId="26606"/>
          <ac:spMkLst>
            <pc:docMk/>
            <pc:sldMk cId="3396597235" sldId="634"/>
            <ac:spMk id="3079" creationId="{42A4FC2C-047E-45A5-965D-8E1E3BF09BC6}"/>
          </ac:spMkLst>
        </pc:spChg>
        <pc:picChg chg="add mod">
          <ac:chgData name="Jim Fleming" userId="161791bae1afb603" providerId="LiveId" clId="{818A03F1-B42E-CF4C-8398-1345B5E2DE96}" dt="2023-12-03T00:41:36.501" v="100" actId="26606"/>
          <ac:picMkLst>
            <pc:docMk/>
            <pc:sldMk cId="3396597235" sldId="634"/>
            <ac:picMk id="3074" creationId="{B363C817-9C09-0CFD-36B1-D84799AF4DD1}"/>
          </ac:picMkLst>
        </pc:picChg>
      </pc:sldChg>
      <pc:sldChg chg="del">
        <pc:chgData name="Jim Fleming" userId="161791bae1afb603" providerId="LiveId" clId="{818A03F1-B42E-CF4C-8398-1345B5E2DE96}" dt="2023-12-03T00:34:54.924" v="9" actId="2696"/>
        <pc:sldMkLst>
          <pc:docMk/>
          <pc:sldMk cId="4110602741" sldId="634"/>
        </pc:sldMkLst>
      </pc:sldChg>
      <pc:sldChg chg="add ord">
        <pc:chgData name="Jim Fleming" userId="161791bae1afb603" providerId="LiveId" clId="{818A03F1-B42E-CF4C-8398-1345B5E2DE96}" dt="2023-12-03T00:42:10.478" v="102" actId="20578"/>
        <pc:sldMkLst>
          <pc:docMk/>
          <pc:sldMk cId="1135494223" sldId="635"/>
        </pc:sldMkLst>
      </pc:sldChg>
      <pc:sldChg chg="del">
        <pc:chgData name="Jim Fleming" userId="161791bae1afb603" providerId="LiveId" clId="{818A03F1-B42E-CF4C-8398-1345B5E2DE96}" dt="2023-12-03T00:34:56.230" v="10" actId="2696"/>
        <pc:sldMkLst>
          <pc:docMk/>
          <pc:sldMk cId="3340674930" sldId="635"/>
        </pc:sldMkLst>
      </pc:sldChg>
      <pc:sldChg chg="del">
        <pc:chgData name="Jim Fleming" userId="161791bae1afb603" providerId="LiveId" clId="{818A03F1-B42E-CF4C-8398-1345B5E2DE96}" dt="2023-12-03T00:34:52.840" v="7" actId="2696"/>
        <pc:sldMkLst>
          <pc:docMk/>
          <pc:sldMk cId="3976078493" sldId="636"/>
        </pc:sldMkLst>
      </pc:sldChg>
      <pc:sldChg chg="add ord">
        <pc:chgData name="Jim Fleming" userId="161791bae1afb603" providerId="LiveId" clId="{818A03F1-B42E-CF4C-8398-1345B5E2DE96}" dt="2023-12-03T00:42:13.742" v="104" actId="20578"/>
        <pc:sldMkLst>
          <pc:docMk/>
          <pc:sldMk cId="4070070019" sldId="636"/>
        </pc:sldMkLst>
      </pc:sldChg>
      <pc:sldChg chg="add ord">
        <pc:chgData name="Jim Fleming" userId="161791bae1afb603" providerId="LiveId" clId="{818A03F1-B42E-CF4C-8398-1345B5E2DE96}" dt="2023-12-03T00:42:17.126" v="106" actId="20578"/>
        <pc:sldMkLst>
          <pc:docMk/>
          <pc:sldMk cId="1513943954" sldId="6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02DB28-BE75-FEED-D822-F7977F0FD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CBBC96-01CF-7B3B-F226-36D82BE9D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98B9FA3-7A2E-966B-BDC6-DE9716CD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The strategy and audience of the mission culminate in its ultimate goal, to “present everyone mature in Christ”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44956315-CBC1-E171-3F92-0D3E31959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E0D0E03-3F1B-1180-6A71-620743823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4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D7DDC-6315-4AC6-3A69-C30E1AFE6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5678-64BE-F4AF-E694-57B1E2BC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16 (pages 110-112)</a:t>
            </a:r>
          </a:p>
        </p:txBody>
      </p:sp>
    </p:spTree>
    <p:extLst>
      <p:ext uri="{BB962C8B-B14F-4D97-AF65-F5344CB8AC3E}">
        <p14:creationId xmlns:p14="http://schemas.microsoft.com/office/powerpoint/2010/main" val="51949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14525-9743-F43B-DD0C-1A01019C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874C-5790-2205-DA94-1F301163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deponent?</a:t>
            </a:r>
          </a:p>
        </p:txBody>
      </p:sp>
    </p:spTree>
    <p:extLst>
      <p:ext uri="{BB962C8B-B14F-4D97-AF65-F5344CB8AC3E}">
        <p14:creationId xmlns:p14="http://schemas.microsoft.com/office/powerpoint/2010/main" val="422502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416FA-8806-B5F3-0160-F422E937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E461-868A-8025-DAC0-803B5CDB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deponent? (see p. 10)</a:t>
            </a:r>
          </a:p>
        </p:txBody>
      </p:sp>
    </p:spTree>
    <p:extLst>
      <p:ext uri="{BB962C8B-B14F-4D97-AF65-F5344CB8AC3E}">
        <p14:creationId xmlns:p14="http://schemas.microsoft.com/office/powerpoint/2010/main" val="33736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5E4A3-B31D-73B3-CF5B-3C37DD99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5EFA-413E-7B2A-9909-3C98590F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16 (pages 110-112)</a:t>
            </a:r>
          </a:p>
        </p:txBody>
      </p:sp>
    </p:spTree>
    <p:extLst>
      <p:ext uri="{BB962C8B-B14F-4D97-AF65-F5344CB8AC3E}">
        <p14:creationId xmlns:p14="http://schemas.microsoft.com/office/powerpoint/2010/main" val="91383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16 (pages 110-112)</a:t>
            </a:r>
          </a:p>
        </p:txBody>
      </p:sp>
    </p:spTree>
    <p:extLst>
      <p:ext uri="{BB962C8B-B14F-4D97-AF65-F5344CB8AC3E}">
        <p14:creationId xmlns:p14="http://schemas.microsoft.com/office/powerpoint/2010/main" val="11122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Cyprian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Life of Saint Cyprian of Carthage -">
            <a:extLst>
              <a:ext uri="{FF2B5EF4-FFF2-40B4-BE49-F238E27FC236}">
                <a16:creationId xmlns:a16="http://schemas.microsoft.com/office/drawing/2014/main" id="{A5FBBB18-BD8E-0727-20B6-2B3B29DF0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529408" y="768169"/>
            <a:ext cx="50562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1:29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941"/>
            <a:ext cx="1135380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I labor for this, striving with his strength that works powerfully in me.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zon.com: Alan J. Thompson: books, biography, latest update">
            <a:extLst>
              <a:ext uri="{FF2B5EF4-FFF2-40B4-BE49-F238E27FC236}">
                <a16:creationId xmlns:a16="http://schemas.microsoft.com/office/drawing/2014/main" id="{8F636594-A12D-4468-C937-A78D2C67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381" r="15461" b="11619"/>
          <a:stretch/>
        </p:blipFill>
        <p:spPr bwMode="auto">
          <a:xfrm>
            <a:off x="774428" y="685800"/>
            <a:ext cx="45023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2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151C6-0106-D626-9F6B-DD2E2ADFA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78E2-6A4E-EC74-73DD-934D675E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16 (pages 110-112)</a:t>
            </a:r>
          </a:p>
        </p:txBody>
      </p:sp>
    </p:spTree>
    <p:extLst>
      <p:ext uri="{BB962C8B-B14F-4D97-AF65-F5344CB8AC3E}">
        <p14:creationId xmlns:p14="http://schemas.microsoft.com/office/powerpoint/2010/main" val="4854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A4F0-5C5D-E189-D0BF-7E738CA1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physically exhausts you?</a:t>
            </a:r>
          </a:p>
        </p:txBody>
      </p:sp>
    </p:spTree>
    <p:extLst>
      <p:ext uri="{BB962C8B-B14F-4D97-AF65-F5344CB8AC3E}">
        <p14:creationId xmlns:p14="http://schemas.microsoft.com/office/powerpoint/2010/main" val="412017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CB066-B700-F745-9BE7-4527C71F6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924-6FEB-D560-54D9-482DA7CB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16 (pages 110-112)</a:t>
            </a:r>
          </a:p>
        </p:txBody>
      </p:sp>
    </p:spTree>
    <p:extLst>
      <p:ext uri="{BB962C8B-B14F-4D97-AF65-F5344CB8AC3E}">
        <p14:creationId xmlns:p14="http://schemas.microsoft.com/office/powerpoint/2010/main" val="335294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4F995-E19B-5ED0-9BC2-A81FA9BF0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69C5-0B98-6A07-12D6-97CE9725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“this” refer to?</a:t>
            </a:r>
          </a:p>
        </p:txBody>
      </p:sp>
    </p:spTree>
    <p:extLst>
      <p:ext uri="{BB962C8B-B14F-4D97-AF65-F5344CB8AC3E}">
        <p14:creationId xmlns:p14="http://schemas.microsoft.com/office/powerpoint/2010/main" val="108836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81B7B-CEFE-F6D4-1F05-837D214E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9372-EF9B-6681-E22F-075B9133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16 (pages 110-112)</a:t>
            </a:r>
          </a:p>
        </p:txBody>
      </p:sp>
    </p:spTree>
    <p:extLst>
      <p:ext uri="{BB962C8B-B14F-4D97-AF65-F5344CB8AC3E}">
        <p14:creationId xmlns:p14="http://schemas.microsoft.com/office/powerpoint/2010/main" val="190628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734E2D-B2B7-15E4-BB83-695E9A97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F23BDC-A31E-01F3-909E-09243B52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Christians should strive for maturity,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not by keeping earthly legalistic laws but by faithfully seeking the heavenly Christ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D05A65E-2F8A-E7B3-4839-EA1975612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0341EE74-516D-E03C-5EB6-8642B331F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8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5490</TotalTime>
  <Words>420</Words>
  <Application>Microsoft Macintosh PowerPoint</Application>
  <PresentationFormat>Widescreen</PresentationFormat>
  <Paragraphs>47</Paragraphs>
  <Slides>35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16 (pages 110-112)</vt:lpstr>
      <vt:lpstr>Colossians 1:29</vt:lpstr>
      <vt:lpstr>Colossians: week 16 (pages 110-112)</vt:lpstr>
      <vt:lpstr>What physically exhausts you?</vt:lpstr>
      <vt:lpstr>Colossians: week 16 (pages 110-112)</vt:lpstr>
      <vt:lpstr>What does “this” refer to?</vt:lpstr>
      <vt:lpstr>Colossians: week 16 (pages 110-112)</vt:lpstr>
      <vt:lpstr>Dr. Gregory K. Beale  Christians should strive for maturity, not by keeping earthly legalistic laws but by faithfully seeking the heavenly Christ</vt:lpstr>
      <vt:lpstr>Dr. R. Scott Pace &amp; Dr. Daniel L. Akin  The strategy and audience of the mission culminate in its ultimate goal, to “present everyone mature in Christ”</vt:lpstr>
      <vt:lpstr>Colossians: week 16 (pages 110-112)</vt:lpstr>
      <vt:lpstr>What is a deponent?</vt:lpstr>
      <vt:lpstr>What is a deponent? (see p. 10)</vt:lpstr>
      <vt:lpstr>Colossians: week 16 (pages 110-112)</vt:lpstr>
      <vt:lpstr>Prayer time</vt:lpstr>
      <vt:lpstr>Today’s class (page 17)</vt:lpstr>
      <vt:lpstr> Preposition circle (page 12)</vt:lpstr>
      <vt:lpstr>BDAG on morphe (mor-FAY)  definition</vt:lpstr>
      <vt:lpstr>Dr. Gregory K. Beale  Quote</vt:lpstr>
      <vt:lpstr>F. F. Bruce  Quote</vt:lpstr>
      <vt:lpstr>Cyprian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Dr. Alan Thompson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2023-10-28T23:54:42Z</cp:lastPrinted>
  <dcterms:created xsi:type="dcterms:W3CDTF">2022-07-16T19:21:48Z</dcterms:created>
  <dcterms:modified xsi:type="dcterms:W3CDTF">2024-01-20T19:08:58Z</dcterms:modified>
</cp:coreProperties>
</file>