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325" r:id="rId2"/>
    <p:sldId id="648" r:id="rId3"/>
    <p:sldId id="650" r:id="rId4"/>
    <p:sldId id="651" r:id="rId5"/>
    <p:sldId id="652" r:id="rId6"/>
    <p:sldId id="653" r:id="rId7"/>
    <p:sldId id="654" r:id="rId8"/>
    <p:sldId id="655" r:id="rId9"/>
    <p:sldId id="656" r:id="rId10"/>
    <p:sldId id="657" r:id="rId11"/>
    <p:sldId id="658" r:id="rId12"/>
    <p:sldId id="659" r:id="rId13"/>
    <p:sldId id="660" r:id="rId14"/>
    <p:sldId id="661" r:id="rId15"/>
    <p:sldId id="662" r:id="rId16"/>
    <p:sldId id="663" r:id="rId17"/>
    <p:sldId id="664" r:id="rId18"/>
    <p:sldId id="665" r:id="rId19"/>
    <p:sldId id="666" r:id="rId20"/>
    <p:sldId id="667" r:id="rId21"/>
    <p:sldId id="668" r:id="rId22"/>
    <p:sldId id="669" r:id="rId23"/>
    <p:sldId id="670" r:id="rId24"/>
    <p:sldId id="671" r:id="rId25"/>
    <p:sldId id="672" r:id="rId26"/>
    <p:sldId id="673" r:id="rId27"/>
    <p:sldId id="674" r:id="rId28"/>
    <p:sldId id="693" r:id="rId29"/>
    <p:sldId id="583" r:id="rId30"/>
    <p:sldId id="675" r:id="rId31"/>
    <p:sldId id="676" r:id="rId32"/>
    <p:sldId id="696" r:id="rId33"/>
    <p:sldId id="694" r:id="rId34"/>
    <p:sldId id="695" r:id="rId35"/>
    <p:sldId id="677" r:id="rId36"/>
    <p:sldId id="649" r:id="rId37"/>
    <p:sldId id="680" r:id="rId38"/>
    <p:sldId id="681" r:id="rId39"/>
    <p:sldId id="682" r:id="rId40"/>
    <p:sldId id="683" r:id="rId41"/>
    <p:sldId id="684" r:id="rId42"/>
    <p:sldId id="685" r:id="rId43"/>
    <p:sldId id="686" r:id="rId44"/>
    <p:sldId id="687" r:id="rId45"/>
    <p:sldId id="688" r:id="rId46"/>
    <p:sldId id="689" r:id="rId47"/>
    <p:sldId id="690" r:id="rId48"/>
    <p:sldId id="691" r:id="rId49"/>
    <p:sldId id="692" r:id="rId50"/>
    <p:sldId id="679" r:id="rId51"/>
    <p:sldId id="468" r:id="rId52"/>
    <p:sldId id="530" r:id="rId53"/>
    <p:sldId id="431" r:id="rId54"/>
    <p:sldId id="439" r:id="rId55"/>
    <p:sldId id="386" r:id="rId56"/>
    <p:sldId id="493" r:id="rId57"/>
    <p:sldId id="640" r:id="rId58"/>
    <p:sldId id="503" r:id="rId59"/>
    <p:sldId id="502" r:id="rId60"/>
    <p:sldId id="494" r:id="rId61"/>
    <p:sldId id="495" r:id="rId62"/>
    <p:sldId id="496" r:id="rId63"/>
    <p:sldId id="497" r:id="rId64"/>
    <p:sldId id="498" r:id="rId65"/>
    <p:sldId id="594" r:id="rId66"/>
    <p:sldId id="499" r:id="rId67"/>
    <p:sldId id="433" r:id="rId68"/>
    <p:sldId id="500" r:id="rId69"/>
    <p:sldId id="592" r:id="rId70"/>
    <p:sldId id="405" r:id="rId71"/>
    <p:sldId id="633" r:id="rId7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2CCB9CA5-06B1-F54A-AC44-97F919F458DE}"/>
    <pc:docChg chg="custSel addSld delSld modSld sldOrd">
      <pc:chgData name="Jim Fleming" userId="161791bae1afb603" providerId="LiveId" clId="{2CCB9CA5-06B1-F54A-AC44-97F919F458DE}" dt="2023-11-19T01:51:38.081" v="263" actId="2696"/>
      <pc:docMkLst>
        <pc:docMk/>
      </pc:docMkLst>
      <pc:sldChg chg="modSp mod ord">
        <pc:chgData name="Jim Fleming" userId="161791bae1afb603" providerId="LiveId" clId="{2CCB9CA5-06B1-F54A-AC44-97F919F458DE}" dt="2023-11-19T01:51:27.041" v="258" actId="20578"/>
        <pc:sldMkLst>
          <pc:docMk/>
          <pc:sldMk cId="270792197" sldId="563"/>
        </pc:sldMkLst>
        <pc:spChg chg="mod">
          <ac:chgData name="Jim Fleming" userId="161791bae1afb603" providerId="LiveId" clId="{2CCB9CA5-06B1-F54A-AC44-97F919F458DE}" dt="2023-11-19T01:44:19.739" v="6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2CCB9CA5-06B1-F54A-AC44-97F919F458DE}" dt="2023-11-19T01:44:42.598" v="13" actId="6549"/>
        <pc:sldMkLst>
          <pc:docMk/>
          <pc:sldMk cId="189513369" sldId="583"/>
        </pc:sldMkLst>
        <pc:spChg chg="mod">
          <ac:chgData name="Jim Fleming" userId="161791bae1afb603" providerId="LiveId" clId="{2CCB9CA5-06B1-F54A-AC44-97F919F458DE}" dt="2023-11-19T01:44:25.682" v="1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CCB9CA5-06B1-F54A-AC44-97F919F458DE}" dt="2023-11-19T01:44:42.598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CCB9CA5-06B1-F54A-AC44-97F919F458DE}" dt="2023-11-19T01:49:32.111" v="240" actId="20577"/>
        <pc:sldMkLst>
          <pc:docMk/>
          <pc:sldMk cId="683045052" sldId="607"/>
        </pc:sldMkLst>
        <pc:spChg chg="mod">
          <ac:chgData name="Jim Fleming" userId="161791bae1afb603" providerId="LiveId" clId="{2CCB9CA5-06B1-F54A-AC44-97F919F458DE}" dt="2023-11-19T01:49:32.111" v="240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6.136" v="140" actId="2696"/>
        <pc:sldMkLst>
          <pc:docMk/>
          <pc:sldMk cId="2857941999" sldId="617"/>
        </pc:sldMkLst>
      </pc:sldChg>
      <pc:sldChg chg="del">
        <pc:chgData name="Jim Fleming" userId="161791bae1afb603" providerId="LiveId" clId="{2CCB9CA5-06B1-F54A-AC44-97F919F458DE}" dt="2023-11-19T01:46:56.574" v="141" actId="2696"/>
        <pc:sldMkLst>
          <pc:docMk/>
          <pc:sldMk cId="1817492945" sldId="618"/>
        </pc:sldMkLst>
      </pc:sldChg>
      <pc:sldChg chg="modSp mod ord">
        <pc:chgData name="Jim Fleming" userId="161791bae1afb603" providerId="LiveId" clId="{2CCB9CA5-06B1-F54A-AC44-97F919F458DE}" dt="2023-11-19T01:50:35.038" v="247" actId="14100"/>
        <pc:sldMkLst>
          <pc:docMk/>
          <pc:sldMk cId="340736095" sldId="619"/>
        </pc:sldMkLst>
        <pc:spChg chg="mod">
          <ac:chgData name="Jim Fleming" userId="161791bae1afb603" providerId="LiveId" clId="{2CCB9CA5-06B1-F54A-AC44-97F919F458DE}" dt="2023-11-19T01:50:35.038" v="247" actId="14100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2CCB9CA5-06B1-F54A-AC44-97F919F458DE}" dt="2023-11-19T01:50:53.622" v="249" actId="2696"/>
        <pc:sldMkLst>
          <pc:docMk/>
          <pc:sldMk cId="2911037679" sldId="620"/>
        </pc:sldMkLst>
      </pc:sldChg>
      <pc:sldChg chg="del">
        <pc:chgData name="Jim Fleming" userId="161791bae1afb603" providerId="LiveId" clId="{2CCB9CA5-06B1-F54A-AC44-97F919F458DE}" dt="2023-11-19T01:50:54.485" v="251" actId="2696"/>
        <pc:sldMkLst>
          <pc:docMk/>
          <pc:sldMk cId="3013769601" sldId="621"/>
        </pc:sldMkLst>
      </pc:sldChg>
      <pc:sldChg chg="del">
        <pc:chgData name="Jim Fleming" userId="161791bae1afb603" providerId="LiveId" clId="{2CCB9CA5-06B1-F54A-AC44-97F919F458DE}" dt="2023-11-19T01:50:54.102" v="250" actId="2696"/>
        <pc:sldMkLst>
          <pc:docMk/>
          <pc:sldMk cId="2433919424" sldId="622"/>
        </pc:sldMkLst>
      </pc:sldChg>
      <pc:sldChg chg="del">
        <pc:chgData name="Jim Fleming" userId="161791bae1afb603" providerId="LiveId" clId="{2CCB9CA5-06B1-F54A-AC44-97F919F458DE}" dt="2023-11-19T01:44:49.012" v="14" actId="2696"/>
        <pc:sldMkLst>
          <pc:docMk/>
          <pc:sldMk cId="193932846" sldId="623"/>
        </pc:sldMkLst>
      </pc:sldChg>
      <pc:sldChg chg="del">
        <pc:chgData name="Jim Fleming" userId="161791bae1afb603" providerId="LiveId" clId="{2CCB9CA5-06B1-F54A-AC44-97F919F458DE}" dt="2023-11-19T01:46:57.445" v="142" actId="2696"/>
        <pc:sldMkLst>
          <pc:docMk/>
          <pc:sldMk cId="512487870" sldId="624"/>
        </pc:sldMkLst>
      </pc:sldChg>
      <pc:sldChg chg="del">
        <pc:chgData name="Jim Fleming" userId="161791bae1afb603" providerId="LiveId" clId="{2CCB9CA5-06B1-F54A-AC44-97F919F458DE}" dt="2023-11-19T01:50:56.290" v="254" actId="2696"/>
        <pc:sldMkLst>
          <pc:docMk/>
          <pc:sldMk cId="1136238272" sldId="625"/>
        </pc:sldMkLst>
      </pc:sldChg>
      <pc:sldChg chg="del">
        <pc:chgData name="Jim Fleming" userId="161791bae1afb603" providerId="LiveId" clId="{2CCB9CA5-06B1-F54A-AC44-97F919F458DE}" dt="2023-11-19T01:50:53.010" v="248" actId="2696"/>
        <pc:sldMkLst>
          <pc:docMk/>
          <pc:sldMk cId="2570436449" sldId="626"/>
        </pc:sldMkLst>
      </pc:sldChg>
      <pc:sldChg chg="del">
        <pc:chgData name="Jim Fleming" userId="161791bae1afb603" providerId="LiveId" clId="{2CCB9CA5-06B1-F54A-AC44-97F919F458DE}" dt="2023-11-19T01:44:52.320" v="15" actId="2696"/>
        <pc:sldMkLst>
          <pc:docMk/>
          <pc:sldMk cId="1938528030" sldId="627"/>
        </pc:sldMkLst>
      </pc:sldChg>
      <pc:sldChg chg="modSp mod">
        <pc:chgData name="Jim Fleming" userId="161791bae1afb603" providerId="LiveId" clId="{2CCB9CA5-06B1-F54A-AC44-97F919F458DE}" dt="2023-11-19T01:46:50.039" v="137" actId="6549"/>
        <pc:sldMkLst>
          <pc:docMk/>
          <pc:sldMk cId="2821003419" sldId="628"/>
        </pc:sldMkLst>
        <pc:spChg chg="mod">
          <ac:chgData name="Jim Fleming" userId="161791bae1afb603" providerId="LiveId" clId="{2CCB9CA5-06B1-F54A-AC44-97F919F458DE}" dt="2023-11-19T01:46:50.039" v="137" actId="6549"/>
          <ac:spMkLst>
            <pc:docMk/>
            <pc:sldMk cId="2821003419" sldId="628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4.568" v="139" actId="2696"/>
        <pc:sldMkLst>
          <pc:docMk/>
          <pc:sldMk cId="2741987892" sldId="629"/>
        </pc:sldMkLst>
      </pc:sldChg>
      <pc:sldChg chg="modSp mod ord">
        <pc:chgData name="Jim Fleming" userId="161791bae1afb603" providerId="LiveId" clId="{2CCB9CA5-06B1-F54A-AC44-97F919F458DE}" dt="2023-11-19T01:47:11.163" v="143" actId="20578"/>
        <pc:sldMkLst>
          <pc:docMk/>
          <pc:sldMk cId="1780131733" sldId="630"/>
        </pc:sldMkLst>
        <pc:spChg chg="mod">
          <ac:chgData name="Jim Fleming" userId="161791bae1afb603" providerId="LiveId" clId="{2CCB9CA5-06B1-F54A-AC44-97F919F458DE}" dt="2023-11-19T01:45:12.187" v="20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add">
        <pc:chgData name="Jim Fleming" userId="161791bae1afb603" providerId="LiveId" clId="{2CCB9CA5-06B1-F54A-AC44-97F919F458DE}" dt="2023-11-19T01:51:14.830" v="255" actId="2890"/>
        <pc:sldMkLst>
          <pc:docMk/>
          <pc:sldMk cId="1168562675" sldId="631"/>
        </pc:sldMkLst>
      </pc:sldChg>
      <pc:sldChg chg="del">
        <pc:chgData name="Jim Fleming" userId="161791bae1afb603" providerId="LiveId" clId="{2CCB9CA5-06B1-F54A-AC44-97F919F458DE}" dt="2023-11-19T01:46:53.999" v="138" actId="2696"/>
        <pc:sldMkLst>
          <pc:docMk/>
          <pc:sldMk cId="1875222559" sldId="631"/>
        </pc:sldMkLst>
      </pc:sldChg>
      <pc:sldChg chg="del">
        <pc:chgData name="Jim Fleming" userId="161791bae1afb603" providerId="LiveId" clId="{2CCB9CA5-06B1-F54A-AC44-97F919F458DE}" dt="2023-11-19T01:50:55.132" v="252" actId="2696"/>
        <pc:sldMkLst>
          <pc:docMk/>
          <pc:sldMk cId="1210960665" sldId="632"/>
        </pc:sldMkLst>
      </pc:sldChg>
      <pc:sldChg chg="add ord">
        <pc:chgData name="Jim Fleming" userId="161791bae1afb603" providerId="LiveId" clId="{2CCB9CA5-06B1-F54A-AC44-97F919F458DE}" dt="2023-11-19T01:51:28.622" v="259" actId="20578"/>
        <pc:sldMkLst>
          <pc:docMk/>
          <pc:sldMk cId="3257297764" sldId="632"/>
        </pc:sldMkLst>
      </pc:sldChg>
      <pc:sldChg chg="add ord replId">
        <pc:chgData name="Jim Fleming" userId="161791bae1afb603" providerId="LiveId" clId="{2CCB9CA5-06B1-F54A-AC44-97F919F458DE}" dt="2023-11-19T01:51:30.905" v="260" actId="20578"/>
        <pc:sldMkLst>
          <pc:docMk/>
          <pc:sldMk cId="1387172984" sldId="633"/>
        </pc:sldMkLst>
      </pc:sldChg>
      <pc:sldChg chg="del">
        <pc:chgData name="Jim Fleming" userId="161791bae1afb603" providerId="LiveId" clId="{2CCB9CA5-06B1-F54A-AC44-97F919F458DE}" dt="2023-11-19T01:50:55.533" v="253" actId="2696"/>
        <pc:sldMkLst>
          <pc:docMk/>
          <pc:sldMk cId="3051952489" sldId="633"/>
        </pc:sldMkLst>
      </pc:sldChg>
      <pc:sldChg chg="add ord">
        <pc:chgData name="Jim Fleming" userId="161791bae1afb603" providerId="LiveId" clId="{2CCB9CA5-06B1-F54A-AC44-97F919F458DE}" dt="2023-11-19T01:51:33.569" v="261" actId="20578"/>
        <pc:sldMkLst>
          <pc:docMk/>
          <pc:sldMk cId="4110602741" sldId="634"/>
        </pc:sldMkLst>
      </pc:sldChg>
      <pc:sldChg chg="add ord replId">
        <pc:chgData name="Jim Fleming" userId="161791bae1afb603" providerId="LiveId" clId="{2CCB9CA5-06B1-F54A-AC44-97F919F458DE}" dt="2023-11-19T01:51:36.073" v="262" actId="20578"/>
        <pc:sldMkLst>
          <pc:docMk/>
          <pc:sldMk cId="3340674930" sldId="635"/>
        </pc:sldMkLst>
      </pc:sldChg>
      <pc:sldChg chg="add del replId">
        <pc:chgData name="Jim Fleming" userId="161791bae1afb603" providerId="LiveId" clId="{2CCB9CA5-06B1-F54A-AC44-97F919F458DE}" dt="2023-11-19T01:51:38.081" v="263" actId="2696"/>
        <pc:sldMkLst>
          <pc:docMk/>
          <pc:sldMk cId="1718557187" sldId="636"/>
        </pc:sldMkLst>
      </pc:sldChg>
    </pc:docChg>
  </pc:docChgLst>
  <pc:docChgLst>
    <pc:chgData name="Jim Fleming" userId="161791bae1afb603" providerId="LiveId" clId="{8A052D2C-ABDF-B149-96C7-C8C711A51E15}"/>
    <pc:docChg chg="undo custSel addSld delSld modSld sldOrd">
      <pc:chgData name="Jim Fleming" userId="161791bae1afb603" providerId="LiveId" clId="{8A052D2C-ABDF-B149-96C7-C8C711A51E15}" dt="2023-12-16T20:16:59.216" v="473" actId="20577"/>
      <pc:docMkLst>
        <pc:docMk/>
      </pc:docMkLst>
      <pc:sldChg chg="delSp modSp add mod delDesignElem">
        <pc:chgData name="Jim Fleming" userId="161791bae1afb603" providerId="LiveId" clId="{8A052D2C-ABDF-B149-96C7-C8C711A51E15}" dt="2023-12-16T20:11:58.558" v="463" actId="20577"/>
        <pc:sldMkLst>
          <pc:docMk/>
          <pc:sldMk cId="2752720607" sldId="558"/>
        </pc:sldMkLst>
        <pc:spChg chg="mod">
          <ac:chgData name="Jim Fleming" userId="161791bae1afb603" providerId="LiveId" clId="{8A052D2C-ABDF-B149-96C7-C8C711A51E15}" dt="2023-12-16T20:11:58.558" v="463" actId="20577"/>
          <ac:spMkLst>
            <pc:docMk/>
            <pc:sldMk cId="2752720607" sldId="558"/>
            <ac:spMk id="14" creationId="{5F776F3F-31E1-B7AA-5D11-1AB1A9490BFE}"/>
          </ac:spMkLst>
        </pc:spChg>
        <pc:cxnChg chg="del">
          <ac:chgData name="Jim Fleming" userId="161791bae1afb603" providerId="LiveId" clId="{8A052D2C-ABDF-B149-96C7-C8C711A51E15}" dt="2023-12-16T20:09:44.977" v="450"/>
          <ac:cxnSpMkLst>
            <pc:docMk/>
            <pc:sldMk cId="2752720607" sldId="558"/>
            <ac:cxnSpMk id="2" creationId="{908CDA9F-0CA3-BDCE-BEC8-35F9FCB1176B}"/>
          </ac:cxnSpMkLst>
        </pc:cxnChg>
      </pc:sldChg>
      <pc:sldChg chg="modSp mod">
        <pc:chgData name="Jim Fleming" userId="161791bae1afb603" providerId="LiveId" clId="{8A052D2C-ABDF-B149-96C7-C8C711A51E15}" dt="2023-12-16T18:03:31.569" v="39" actId="1076"/>
        <pc:sldMkLst>
          <pc:docMk/>
          <pc:sldMk cId="189513369" sldId="583"/>
        </pc:sldMkLst>
        <pc:spChg chg="mod">
          <ac:chgData name="Jim Fleming" userId="161791bae1afb603" providerId="LiveId" clId="{8A052D2C-ABDF-B149-96C7-C8C711A51E15}" dt="2023-12-16T18:02:42.321" v="32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A052D2C-ABDF-B149-96C7-C8C711A51E15}" dt="2023-12-16T18:03:31.569" v="39" actId="1076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8A052D2C-ABDF-B149-96C7-C8C711A51E15}" dt="2023-12-16T19:27:50.872" v="335" actId="2696"/>
        <pc:sldMkLst>
          <pc:docMk/>
          <pc:sldMk cId="1168562675" sldId="631"/>
        </pc:sldMkLst>
        <pc:spChg chg="mod">
          <ac:chgData name="Jim Fleming" userId="161791bae1afb603" providerId="LiveId" clId="{8A052D2C-ABDF-B149-96C7-C8C711A51E15}" dt="2023-12-16T18:01:37.341" v="9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8A052D2C-ABDF-B149-96C7-C8C711A51E15}" dt="2023-12-16T18:02:35.388" v="26" actId="2696"/>
        <pc:sldMkLst>
          <pc:docMk/>
          <pc:sldMk cId="2834914427" sldId="632"/>
        </pc:sldMkLst>
      </pc:sldChg>
      <pc:sldChg chg="del">
        <pc:chgData name="Jim Fleming" userId="161791bae1afb603" providerId="LiveId" clId="{8A052D2C-ABDF-B149-96C7-C8C711A51E15}" dt="2023-12-16T18:01:46.557" v="15" actId="2696"/>
        <pc:sldMkLst>
          <pc:docMk/>
          <pc:sldMk cId="3396597235" sldId="634"/>
        </pc:sldMkLst>
      </pc:sldChg>
      <pc:sldChg chg="del">
        <pc:chgData name="Jim Fleming" userId="161791bae1afb603" providerId="LiveId" clId="{8A052D2C-ABDF-B149-96C7-C8C711A51E15}" dt="2023-12-16T18:01:41.834" v="12" actId="2696"/>
        <pc:sldMkLst>
          <pc:docMk/>
          <pc:sldMk cId="1135494223" sldId="635"/>
        </pc:sldMkLst>
      </pc:sldChg>
      <pc:sldChg chg="del">
        <pc:chgData name="Jim Fleming" userId="161791bae1afb603" providerId="LiveId" clId="{8A052D2C-ABDF-B149-96C7-C8C711A51E15}" dt="2023-12-16T18:01:42.749" v="13" actId="2696"/>
        <pc:sldMkLst>
          <pc:docMk/>
          <pc:sldMk cId="4070070019" sldId="636"/>
        </pc:sldMkLst>
      </pc:sldChg>
      <pc:sldChg chg="del">
        <pc:chgData name="Jim Fleming" userId="161791bae1afb603" providerId="LiveId" clId="{8A052D2C-ABDF-B149-96C7-C8C711A51E15}" dt="2023-12-16T18:01:43.615" v="14" actId="2696"/>
        <pc:sldMkLst>
          <pc:docMk/>
          <pc:sldMk cId="1513943954" sldId="637"/>
        </pc:sldMkLst>
      </pc:sldChg>
      <pc:sldChg chg="del">
        <pc:chgData name="Jim Fleming" userId="161791bae1afb603" providerId="LiveId" clId="{8A052D2C-ABDF-B149-96C7-C8C711A51E15}" dt="2023-12-16T18:02:37.293" v="27" actId="2696"/>
        <pc:sldMkLst>
          <pc:docMk/>
          <pc:sldMk cId="3823209500" sldId="638"/>
        </pc:sldMkLst>
      </pc:sldChg>
      <pc:sldChg chg="del">
        <pc:chgData name="Jim Fleming" userId="161791bae1afb603" providerId="LiveId" clId="{8A052D2C-ABDF-B149-96C7-C8C711A51E15}" dt="2023-12-16T18:02:25.717" v="25" actId="2696"/>
        <pc:sldMkLst>
          <pc:docMk/>
          <pc:sldMk cId="1987520512" sldId="639"/>
        </pc:sldMkLst>
      </pc:sldChg>
      <pc:sldChg chg="del">
        <pc:chgData name="Jim Fleming" userId="161791bae1afb603" providerId="LiveId" clId="{8A052D2C-ABDF-B149-96C7-C8C711A51E15}" dt="2023-12-16T18:01:39.874" v="10" actId="2696"/>
        <pc:sldMkLst>
          <pc:docMk/>
          <pc:sldMk cId="1089232977" sldId="640"/>
        </pc:sldMkLst>
      </pc:sldChg>
      <pc:sldChg chg="modSp add mod ord modShow">
        <pc:chgData name="Jim Fleming" userId="161791bae1afb603" providerId="LiveId" clId="{8A052D2C-ABDF-B149-96C7-C8C711A51E15}" dt="2023-12-16T18:02:20.862" v="24" actId="20577"/>
        <pc:sldMkLst>
          <pc:docMk/>
          <pc:sldMk cId="1092160196" sldId="640"/>
        </pc:sldMkLst>
        <pc:spChg chg="mod">
          <ac:chgData name="Jim Fleming" userId="161791bae1afb603" providerId="LiveId" clId="{8A052D2C-ABDF-B149-96C7-C8C711A51E15}" dt="2023-12-16T18:02:20.862" v="24" actId="20577"/>
          <ac:spMkLst>
            <pc:docMk/>
            <pc:sldMk cId="1092160196" sldId="640"/>
            <ac:spMk id="14" creationId="{5F776F3F-31E1-B7AA-5D11-1AB1A9490BFE}"/>
          </ac:spMkLst>
        </pc:spChg>
      </pc:sldChg>
      <pc:sldChg chg="del">
        <pc:chgData name="Jim Fleming" userId="161791bae1afb603" providerId="LiveId" clId="{8A052D2C-ABDF-B149-96C7-C8C711A51E15}" dt="2023-12-16T18:01:40.885" v="11" actId="2696"/>
        <pc:sldMkLst>
          <pc:docMk/>
          <pc:sldMk cId="3849771638" sldId="641"/>
        </pc:sldMkLst>
      </pc:sldChg>
      <pc:sldChg chg="new del">
        <pc:chgData name="Jim Fleming" userId="161791bae1afb603" providerId="LiveId" clId="{8A052D2C-ABDF-B149-96C7-C8C711A51E15}" dt="2023-12-16T19:27:59.890" v="337" actId="2696"/>
        <pc:sldMkLst>
          <pc:docMk/>
          <pc:sldMk cId="4158043535" sldId="641"/>
        </pc:sldMkLst>
      </pc:sldChg>
      <pc:sldChg chg="add ord">
        <pc:chgData name="Jim Fleming" userId="161791bae1afb603" providerId="LiveId" clId="{8A052D2C-ABDF-B149-96C7-C8C711A51E15}" dt="2023-12-16T18:07:41.390" v="285" actId="20578"/>
        <pc:sldMkLst>
          <pc:docMk/>
          <pc:sldMk cId="386152843" sldId="642"/>
        </pc:sldMkLst>
      </pc:sldChg>
      <pc:sldChg chg="addSp modSp add mod ord">
        <pc:chgData name="Jim Fleming" userId="161791bae1afb603" providerId="LiveId" clId="{8A052D2C-ABDF-B149-96C7-C8C711A51E15}" dt="2023-12-16T20:00:58.060" v="427" actId="1076"/>
        <pc:sldMkLst>
          <pc:docMk/>
          <pc:sldMk cId="565834516" sldId="643"/>
        </pc:sldMkLst>
        <pc:spChg chg="mod">
          <ac:chgData name="Jim Fleming" userId="161791bae1afb603" providerId="LiveId" clId="{8A052D2C-ABDF-B149-96C7-C8C711A51E15}" dt="2023-12-16T19:59:11.853" v="379" actId="20577"/>
          <ac:spMkLst>
            <pc:docMk/>
            <pc:sldMk cId="565834516" sldId="643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0:58.060" v="427" actId="1076"/>
          <ac:spMkLst>
            <pc:docMk/>
            <pc:sldMk cId="565834516" sldId="643"/>
            <ac:spMk id="3" creationId="{C240EC62-8804-C971-2220-F95949E42E5B}"/>
          </ac:spMkLst>
        </pc:spChg>
      </pc:sldChg>
      <pc:sldChg chg="add ord replId">
        <pc:chgData name="Jim Fleming" userId="161791bae1afb603" providerId="LiveId" clId="{8A052D2C-ABDF-B149-96C7-C8C711A51E15}" dt="2023-12-16T19:26:39.667" v="333" actId="20578"/>
        <pc:sldMkLst>
          <pc:docMk/>
          <pc:sldMk cId="2691846758" sldId="644"/>
        </pc:sldMkLst>
      </pc:sldChg>
      <pc:sldChg chg="add del">
        <pc:chgData name="Jim Fleming" userId="161791bae1afb603" providerId="LiveId" clId="{8A052D2C-ABDF-B149-96C7-C8C711A51E15}" dt="2023-12-16T19:27:51.816" v="336" actId="2696"/>
        <pc:sldMkLst>
          <pc:docMk/>
          <pc:sldMk cId="2912134806" sldId="645"/>
        </pc:sldMkLst>
      </pc:sldChg>
      <pc:sldChg chg="add ord replId">
        <pc:chgData name="Jim Fleming" userId="161791bae1afb603" providerId="LiveId" clId="{8A052D2C-ABDF-B149-96C7-C8C711A51E15}" dt="2023-12-16T19:26:37.371" v="332" actId="20578"/>
        <pc:sldMkLst>
          <pc:docMk/>
          <pc:sldMk cId="3740467430" sldId="646"/>
        </pc:sldMkLst>
      </pc:sldChg>
      <pc:sldChg chg="add ord replId">
        <pc:chgData name="Jim Fleming" userId="161791bae1afb603" providerId="LiveId" clId="{8A052D2C-ABDF-B149-96C7-C8C711A51E15}" dt="2023-12-16T18:07:43.658" v="286" actId="20578"/>
        <pc:sldMkLst>
          <pc:docMk/>
          <pc:sldMk cId="480990537" sldId="647"/>
        </pc:sldMkLst>
      </pc:sldChg>
      <pc:sldChg chg="add replId">
        <pc:chgData name="Jim Fleming" userId="161791bae1afb603" providerId="LiveId" clId="{8A052D2C-ABDF-B149-96C7-C8C711A51E15}" dt="2023-12-16T18:03:49.572" v="43" actId="2890"/>
        <pc:sldMkLst>
          <pc:docMk/>
          <pc:sldMk cId="111229696" sldId="648"/>
        </pc:sldMkLst>
      </pc:sldChg>
      <pc:sldChg chg="modSp add mod ord modShow">
        <pc:chgData name="Jim Fleming" userId="161791bae1afb603" providerId="LiveId" clId="{8A052D2C-ABDF-B149-96C7-C8C711A51E15}" dt="2023-12-16T18:06:26.701" v="196" actId="20577"/>
        <pc:sldMkLst>
          <pc:docMk/>
          <pc:sldMk cId="2999098062" sldId="649"/>
        </pc:sldMkLst>
        <pc:spChg chg="mod">
          <ac:chgData name="Jim Fleming" userId="161791bae1afb603" providerId="LiveId" clId="{8A052D2C-ABDF-B149-96C7-C8C711A51E15}" dt="2023-12-16T18:06:26.701" v="196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8A052D2C-ABDF-B149-96C7-C8C711A51E15}" dt="2023-12-16T18:07:31.712" v="284" actId="20577"/>
        <pc:sldMkLst>
          <pc:docMk/>
          <pc:sldMk cId="597948794" sldId="650"/>
        </pc:sldMkLst>
        <pc:spChg chg="mod">
          <ac:chgData name="Jim Fleming" userId="161791bae1afb603" providerId="LiveId" clId="{8A052D2C-ABDF-B149-96C7-C8C711A51E15}" dt="2023-12-16T18:07:31.712" v="284" actId="20577"/>
          <ac:spMkLst>
            <pc:docMk/>
            <pc:sldMk cId="597948794" sldId="650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19:18:49.495" v="292" actId="313"/>
        <pc:sldMkLst>
          <pc:docMk/>
          <pc:sldMk cId="93078901" sldId="651"/>
        </pc:sldMkLst>
        <pc:spChg chg="mod">
          <ac:chgData name="Jim Fleming" userId="161791bae1afb603" providerId="LiveId" clId="{8A052D2C-ABDF-B149-96C7-C8C711A51E15}" dt="2023-12-16T19:18:49.495" v="292" actId="313"/>
          <ac:spMkLst>
            <pc:docMk/>
            <pc:sldMk cId="93078901" sldId="651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45.938" v="306" actId="20577"/>
        <pc:sldMkLst>
          <pc:docMk/>
          <pc:sldMk cId="1422873508" sldId="652"/>
        </pc:sldMkLst>
        <pc:spChg chg="mod">
          <ac:chgData name="Jim Fleming" userId="161791bae1afb603" providerId="LiveId" clId="{8A052D2C-ABDF-B149-96C7-C8C711A51E15}" dt="2023-12-16T19:19:45.938" v="306" actId="20577"/>
          <ac:spMkLst>
            <pc:docMk/>
            <pc:sldMk cId="1422873508" sldId="652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56.792" v="311" actId="20577"/>
        <pc:sldMkLst>
          <pc:docMk/>
          <pc:sldMk cId="1666777897" sldId="653"/>
        </pc:sldMkLst>
        <pc:spChg chg="mod">
          <ac:chgData name="Jim Fleming" userId="161791bae1afb603" providerId="LiveId" clId="{8A052D2C-ABDF-B149-96C7-C8C711A51E15}" dt="2023-12-16T19:19:56.792" v="311" actId="20577"/>
          <ac:spMkLst>
            <pc:docMk/>
            <pc:sldMk cId="1666777897" sldId="653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8A052D2C-ABDF-B149-96C7-C8C711A51E15}" dt="2023-12-16T19:26:33.387" v="331" actId="20578"/>
        <pc:sldMkLst>
          <pc:docMk/>
          <pc:sldMk cId="197750743" sldId="654"/>
        </pc:sldMkLst>
        <pc:spChg chg="mod">
          <ac:chgData name="Jim Fleming" userId="161791bae1afb603" providerId="LiveId" clId="{8A052D2C-ABDF-B149-96C7-C8C711A51E15}" dt="2023-12-16T19:25:05.874" v="330" actId="313"/>
          <ac:spMkLst>
            <pc:docMk/>
            <pc:sldMk cId="197750743" sldId="654"/>
            <ac:spMk id="14" creationId="{5F776F3F-31E1-B7AA-5D11-1AB1A9490BFE}"/>
          </ac:spMkLst>
        </pc:spChg>
      </pc:sldChg>
      <pc:sldChg chg="add ord">
        <pc:chgData name="Jim Fleming" userId="161791bae1afb603" providerId="LiveId" clId="{8A052D2C-ABDF-B149-96C7-C8C711A51E15}" dt="2023-12-16T19:28:06.226" v="339" actId="20578"/>
        <pc:sldMkLst>
          <pc:docMk/>
          <pc:sldMk cId="3957163057" sldId="655"/>
        </pc:sldMkLst>
      </pc:sldChg>
      <pc:sldChg chg="modSp add mod ord modShow">
        <pc:chgData name="Jim Fleming" userId="161791bae1afb603" providerId="LiveId" clId="{8A052D2C-ABDF-B149-96C7-C8C711A51E15}" dt="2023-12-16T19:53:43.851" v="358" actId="20577"/>
        <pc:sldMkLst>
          <pc:docMk/>
          <pc:sldMk cId="3520391036" sldId="656"/>
        </pc:sldMkLst>
        <pc:spChg chg="mod">
          <ac:chgData name="Jim Fleming" userId="161791bae1afb603" providerId="LiveId" clId="{8A052D2C-ABDF-B149-96C7-C8C711A51E15}" dt="2023-12-16T19:53:43.851" v="358" actId="20577"/>
          <ac:spMkLst>
            <pc:docMk/>
            <pc:sldMk cId="3520391036" sldId="656"/>
            <ac:spMk id="14" creationId="{5F776F3F-31E1-B7AA-5D11-1AB1A9490BFE}"/>
          </ac:spMkLst>
        </pc:spChg>
      </pc:sldChg>
      <pc:sldChg chg="add del">
        <pc:chgData name="Jim Fleming" userId="161791bae1afb603" providerId="LiveId" clId="{8A052D2C-ABDF-B149-96C7-C8C711A51E15}" dt="2023-12-16T19:53:18.400" v="347" actId="2696"/>
        <pc:sldMkLst>
          <pc:docMk/>
          <pc:sldMk cId="771359275" sldId="657"/>
        </pc:sldMkLst>
      </pc:sldChg>
      <pc:sldChg chg="modSp add mod">
        <pc:chgData name="Jim Fleming" userId="161791bae1afb603" providerId="LiveId" clId="{8A052D2C-ABDF-B149-96C7-C8C711A51E15}" dt="2023-12-16T19:53:49.397" v="359" actId="20577"/>
        <pc:sldMkLst>
          <pc:docMk/>
          <pc:sldMk cId="83043143" sldId="658"/>
        </pc:sldMkLst>
        <pc:spChg chg="mod">
          <ac:chgData name="Jim Fleming" userId="161791bae1afb603" providerId="LiveId" clId="{8A052D2C-ABDF-B149-96C7-C8C711A51E15}" dt="2023-12-16T19:53:49.397" v="359" actId="20577"/>
          <ac:spMkLst>
            <pc:docMk/>
            <pc:sldMk cId="83043143" sldId="658"/>
            <ac:spMk id="14" creationId="{5F776F3F-31E1-B7AA-5D11-1AB1A9490BFE}"/>
          </ac:spMkLst>
        </pc:spChg>
      </pc:sldChg>
      <pc:sldChg chg="add">
        <pc:chgData name="Jim Fleming" userId="161791bae1afb603" providerId="LiveId" clId="{8A052D2C-ABDF-B149-96C7-C8C711A51E15}" dt="2023-12-16T19:59:05.558" v="360" actId="2890"/>
        <pc:sldMkLst>
          <pc:docMk/>
          <pc:sldMk cId="986115001" sldId="659"/>
        </pc:sldMkLst>
      </pc:sldChg>
      <pc:sldChg chg="addSp modSp add mod">
        <pc:chgData name="Jim Fleming" userId="161791bae1afb603" providerId="LiveId" clId="{8A052D2C-ABDF-B149-96C7-C8C711A51E15}" dt="2023-12-16T20:01:43.401" v="440" actId="20577"/>
        <pc:sldMkLst>
          <pc:docMk/>
          <pc:sldMk cId="1346754096" sldId="660"/>
        </pc:sldMkLst>
        <pc:spChg chg="mod">
          <ac:chgData name="Jim Fleming" userId="161791bae1afb603" providerId="LiveId" clId="{8A052D2C-ABDF-B149-96C7-C8C711A51E15}" dt="2023-12-16T20:01:43.401" v="440" actId="20577"/>
          <ac:spMkLst>
            <pc:docMk/>
            <pc:sldMk cId="1346754096" sldId="660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1:39.578" v="433" actId="6549"/>
          <ac:spMkLst>
            <pc:docMk/>
            <pc:sldMk cId="1346754096" sldId="660"/>
            <ac:spMk id="3" creationId="{75A1C2EE-DFB9-4FEC-111D-1697DB357F84}"/>
          </ac:spMkLst>
        </pc:spChg>
      </pc:sldChg>
      <pc:sldChg chg="addSp modSp add mod">
        <pc:chgData name="Jim Fleming" userId="161791bae1afb603" providerId="LiveId" clId="{8A052D2C-ABDF-B149-96C7-C8C711A51E15}" dt="2023-12-16T20:03:43.719" v="447" actId="20577"/>
        <pc:sldMkLst>
          <pc:docMk/>
          <pc:sldMk cId="2605956977" sldId="661"/>
        </pc:sldMkLst>
        <pc:spChg chg="mod">
          <ac:chgData name="Jim Fleming" userId="161791bae1afb603" providerId="LiveId" clId="{8A052D2C-ABDF-B149-96C7-C8C711A51E15}" dt="2023-12-16T20:03:43.719" v="447" actId="20577"/>
          <ac:spMkLst>
            <pc:docMk/>
            <pc:sldMk cId="2605956977" sldId="661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3:41.284" v="444" actId="20577"/>
          <ac:spMkLst>
            <pc:docMk/>
            <pc:sldMk cId="2605956977" sldId="661"/>
            <ac:spMk id="3" creationId="{A4B0A699-D075-5C49-98B4-2FF6941B2C57}"/>
          </ac:spMkLst>
        </pc:spChg>
      </pc:sldChg>
      <pc:sldChg chg="addSp delSp modSp add mod">
        <pc:chgData name="Jim Fleming" userId="161791bae1afb603" providerId="LiveId" clId="{8A052D2C-ABDF-B149-96C7-C8C711A51E15}" dt="2023-12-16T20:04:31.293" v="448"/>
        <pc:sldMkLst>
          <pc:docMk/>
          <pc:sldMk cId="1015853161" sldId="662"/>
        </pc:sldMkLst>
        <pc:spChg chg="mod">
          <ac:chgData name="Jim Fleming" userId="161791bae1afb603" providerId="LiveId" clId="{8A052D2C-ABDF-B149-96C7-C8C711A51E15}" dt="2023-12-16T19:59:44.972" v="416" actId="20577"/>
          <ac:spMkLst>
            <pc:docMk/>
            <pc:sldMk cId="1015853161" sldId="662"/>
            <ac:spMk id="2" creationId="{1AC8C507-C381-A7EC-84C3-B88443D1F57A}"/>
          </ac:spMkLst>
        </pc:spChg>
        <pc:spChg chg="add del mod">
          <ac:chgData name="Jim Fleming" userId="161791bae1afb603" providerId="LiveId" clId="{8A052D2C-ABDF-B149-96C7-C8C711A51E15}" dt="2023-12-16T19:59:49.031" v="418" actId="478"/>
          <ac:spMkLst>
            <pc:docMk/>
            <pc:sldMk cId="1015853161" sldId="662"/>
            <ac:spMk id="3" creationId="{FDA38A78-5B14-F00D-D83E-208FEA5D22A9}"/>
          </ac:spMkLst>
        </pc:spChg>
        <pc:spChg chg="add mod">
          <ac:chgData name="Jim Fleming" userId="161791bae1afb603" providerId="LiveId" clId="{8A052D2C-ABDF-B149-96C7-C8C711A51E15}" dt="2023-12-16T20:04:31.293" v="448"/>
          <ac:spMkLst>
            <pc:docMk/>
            <pc:sldMk cId="1015853161" sldId="662"/>
            <ac:spMk id="4" creationId="{1ED5AC1F-D4B9-E418-FF9B-CB45A94B244E}"/>
          </ac:spMkLst>
        </pc:spChg>
      </pc:sldChg>
      <pc:sldChg chg="modSp add mod">
        <pc:chgData name="Jim Fleming" userId="161791bae1afb603" providerId="LiveId" clId="{8A052D2C-ABDF-B149-96C7-C8C711A51E15}" dt="2023-12-16T20:12:03.506" v="466" actId="20577"/>
        <pc:sldMkLst>
          <pc:docMk/>
          <pc:sldMk cId="902938252" sldId="663"/>
        </pc:sldMkLst>
        <pc:spChg chg="mod">
          <ac:chgData name="Jim Fleming" userId="161791bae1afb603" providerId="LiveId" clId="{8A052D2C-ABDF-B149-96C7-C8C711A51E15}" dt="2023-12-16T20:12:03.506" v="466" actId="20577"/>
          <ac:spMkLst>
            <pc:docMk/>
            <pc:sldMk cId="902938252" sldId="66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20:16:59.216" v="473" actId="20577"/>
        <pc:sldMkLst>
          <pc:docMk/>
          <pc:sldMk cId="2905059870" sldId="664"/>
        </pc:sldMkLst>
        <pc:spChg chg="mod">
          <ac:chgData name="Jim Fleming" userId="161791bae1afb603" providerId="LiveId" clId="{8A052D2C-ABDF-B149-96C7-C8C711A51E15}" dt="2023-12-16T20:16:59.216" v="473" actId="20577"/>
          <ac:spMkLst>
            <pc:docMk/>
            <pc:sldMk cId="2905059870" sldId="664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6A95B527-166E-A54F-BC4E-8B9229AB2731}"/>
    <pc:docChg chg="custSel addSld delSld modSld sldOrd">
      <pc:chgData name="Jim Fleming" userId="161791bae1afb603" providerId="LiveId" clId="{6A95B527-166E-A54F-BC4E-8B9229AB2731}" dt="2023-11-11T22:14:05.071" v="572" actId="20577"/>
      <pc:docMkLst>
        <pc:docMk/>
      </pc:docMkLst>
      <pc:sldChg chg="modSp mod">
        <pc:chgData name="Jim Fleming" userId="161791bae1afb603" providerId="LiveId" clId="{6A95B527-166E-A54F-BC4E-8B9229AB2731}" dt="2023-11-11T21:15:03.282" v="8" actId="20577"/>
        <pc:sldMkLst>
          <pc:docMk/>
          <pc:sldMk cId="270792197" sldId="563"/>
        </pc:sldMkLst>
        <pc:spChg chg="mod">
          <ac:chgData name="Jim Fleming" userId="161791bae1afb603" providerId="LiveId" clId="{6A95B527-166E-A54F-BC4E-8B9229AB2731}" dt="2023-11-11T21:15:03.282" v="8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6A95B527-166E-A54F-BC4E-8B9229AB2731}" dt="2023-11-11T21:15:31.529" v="18" actId="6549"/>
        <pc:sldMkLst>
          <pc:docMk/>
          <pc:sldMk cId="189513369" sldId="583"/>
        </pc:sldMkLst>
        <pc:spChg chg="mod">
          <ac:chgData name="Jim Fleming" userId="161791bae1afb603" providerId="LiveId" clId="{6A95B527-166E-A54F-BC4E-8B9229AB2731}" dt="2023-11-11T21:15:11.710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95B527-166E-A54F-BC4E-8B9229AB2731}" dt="2023-11-11T21:15:31.529" v="18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6A95B527-166E-A54F-BC4E-8B9229AB2731}" dt="2023-11-11T22:05:38.588" v="257" actId="20578"/>
        <pc:sldMkLst>
          <pc:docMk/>
          <pc:sldMk cId="2827314747" sldId="594"/>
        </pc:sldMkLst>
      </pc:sldChg>
      <pc:sldChg chg="del">
        <pc:chgData name="Jim Fleming" userId="161791bae1afb603" providerId="LiveId" clId="{6A95B527-166E-A54F-BC4E-8B9229AB2731}" dt="2023-11-11T21:15:51.212" v="27" actId="2696"/>
        <pc:sldMkLst>
          <pc:docMk/>
          <pc:sldMk cId="3938386549" sldId="601"/>
        </pc:sldMkLst>
      </pc:sldChg>
      <pc:sldChg chg="ord">
        <pc:chgData name="Jim Fleming" userId="161791bae1afb603" providerId="LiveId" clId="{6A95B527-166E-A54F-BC4E-8B9229AB2731}" dt="2023-11-11T21:22:02.678" v="64" actId="20578"/>
        <pc:sldMkLst>
          <pc:docMk/>
          <pc:sldMk cId="683045052" sldId="607"/>
        </pc:sldMkLst>
      </pc:sldChg>
      <pc:sldChg chg="del">
        <pc:chgData name="Jim Fleming" userId="161791bae1afb603" providerId="LiveId" clId="{6A95B527-166E-A54F-BC4E-8B9229AB2731}" dt="2023-11-11T21:15:48.592" v="26" actId="2696"/>
        <pc:sldMkLst>
          <pc:docMk/>
          <pc:sldMk cId="191869438" sldId="615"/>
        </pc:sldMkLst>
      </pc:sldChg>
      <pc:sldChg chg="del">
        <pc:chgData name="Jim Fleming" userId="161791bae1afb603" providerId="LiveId" clId="{6A95B527-166E-A54F-BC4E-8B9229AB2731}" dt="2023-11-11T21:15:36.805" v="19" actId="2696"/>
        <pc:sldMkLst>
          <pc:docMk/>
          <pc:sldMk cId="1771867604" sldId="616"/>
        </pc:sldMkLst>
      </pc:sldChg>
      <pc:sldChg chg="addSp delSp modSp mod">
        <pc:chgData name="Jim Fleming" userId="161791bae1afb603" providerId="LiveId" clId="{6A95B527-166E-A54F-BC4E-8B9229AB2731}" dt="2023-11-11T21:20:39.197" v="57" actId="20577"/>
        <pc:sldMkLst>
          <pc:docMk/>
          <pc:sldMk cId="2857941999" sldId="617"/>
        </pc:sldMkLst>
        <pc:spChg chg="mod">
          <ac:chgData name="Jim Fleming" userId="161791bae1afb603" providerId="LiveId" clId="{6A95B527-166E-A54F-BC4E-8B9229AB2731}" dt="2023-11-11T21:20:39.197" v="57" actId="20577"/>
          <ac:spMkLst>
            <pc:docMk/>
            <pc:sldMk cId="2857941999" sldId="617"/>
            <ac:spMk id="14" creationId="{5F776F3F-31E1-B7AA-5D11-1AB1A9490BFE}"/>
          </ac:spMkLst>
        </pc:spChg>
        <pc:picChg chg="add mod">
          <ac:chgData name="Jim Fleming" userId="161791bae1afb603" providerId="LiveId" clId="{6A95B527-166E-A54F-BC4E-8B9229AB2731}" dt="2023-11-11T21:19:51.515" v="50" actId="1076"/>
          <ac:picMkLst>
            <pc:docMk/>
            <pc:sldMk cId="2857941999" sldId="617"/>
            <ac:picMk id="1026" creationId="{94FB6277-BE44-6FB0-0E44-D27463E8CCA1}"/>
          </ac:picMkLst>
        </pc:picChg>
        <pc:picChg chg="del">
          <ac:chgData name="Jim Fleming" userId="161791bae1afb603" providerId="LiveId" clId="{6A95B527-166E-A54F-BC4E-8B9229AB2731}" dt="2023-11-11T21:16:10.781" v="44" actId="478"/>
          <ac:picMkLst>
            <pc:docMk/>
            <pc:sldMk cId="2857941999" sldId="617"/>
            <ac:picMk id="2050" creationId="{0EB293ED-DBC0-5C19-4856-F69FC16E54ED}"/>
          </ac:picMkLst>
        </pc:picChg>
      </pc:sldChg>
      <pc:sldChg chg="modSp add mod">
        <pc:chgData name="Jim Fleming" userId="161791bae1afb603" providerId="LiveId" clId="{6A95B527-166E-A54F-BC4E-8B9229AB2731}" dt="2023-11-11T21:20:46.301" v="59" actId="20577"/>
        <pc:sldMkLst>
          <pc:docMk/>
          <pc:sldMk cId="1817492945" sldId="618"/>
        </pc:sldMkLst>
        <pc:spChg chg="mod">
          <ac:chgData name="Jim Fleming" userId="161791bae1afb603" providerId="LiveId" clId="{6A95B527-166E-A54F-BC4E-8B9229AB2731}" dt="2023-11-11T21:20:46.301" v="59" actId="20577"/>
          <ac:spMkLst>
            <pc:docMk/>
            <pc:sldMk cId="1817492945" sldId="618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2.558" v="21" actId="2696"/>
        <pc:sldMkLst>
          <pc:docMk/>
          <pc:sldMk cId="2966094806" sldId="618"/>
        </pc:sldMkLst>
      </pc:sldChg>
      <pc:sldChg chg="addSp modSp add mod ord modAnim modShow">
        <pc:chgData name="Jim Fleming" userId="161791bae1afb603" providerId="LiveId" clId="{6A95B527-166E-A54F-BC4E-8B9229AB2731}" dt="2023-11-11T21:28:17.021" v="136"/>
        <pc:sldMkLst>
          <pc:docMk/>
          <pc:sldMk cId="340736095" sldId="619"/>
        </pc:sldMkLst>
        <pc:spChg chg="add mod">
          <ac:chgData name="Jim Fleming" userId="161791bae1afb603" providerId="LiveId" clId="{6A95B527-166E-A54F-BC4E-8B9229AB2731}" dt="2023-11-11T21:28:07.387" v="135" actId="1076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6A95B527-166E-A54F-BC4E-8B9229AB2731}" dt="2023-11-11T21:15:39.004" v="20" actId="2696"/>
        <pc:sldMkLst>
          <pc:docMk/>
          <pc:sldMk cId="1178792350" sldId="620"/>
        </pc:sldMkLst>
      </pc:sldChg>
      <pc:sldChg chg="addSp delSp modSp add mod ord modShow">
        <pc:chgData name="Jim Fleming" userId="161791bae1afb603" providerId="LiveId" clId="{6A95B527-166E-A54F-BC4E-8B9229AB2731}" dt="2023-11-11T21:24:19.517" v="106" actId="113"/>
        <pc:sldMkLst>
          <pc:docMk/>
          <pc:sldMk cId="2911037679" sldId="620"/>
        </pc:sldMkLst>
        <pc:spChg chg="mod">
          <ac:chgData name="Jim Fleming" userId="161791bae1afb603" providerId="LiveId" clId="{6A95B527-166E-A54F-BC4E-8B9229AB2731}" dt="2023-11-11T21:24:19.517" v="106" actId="113"/>
          <ac:spMkLst>
            <pc:docMk/>
            <pc:sldMk cId="2911037679" sldId="620"/>
            <ac:spMk id="14" creationId="{5F776F3F-31E1-B7AA-5D11-1AB1A9490BFE}"/>
          </ac:spMkLst>
        </pc:spChg>
        <pc:picChg chg="del">
          <ac:chgData name="Jim Fleming" userId="161791bae1afb603" providerId="LiveId" clId="{6A95B527-166E-A54F-BC4E-8B9229AB2731}" dt="2023-11-11T21:22:41.070" v="85" actId="478"/>
          <ac:picMkLst>
            <pc:docMk/>
            <pc:sldMk cId="2911037679" sldId="620"/>
            <ac:picMk id="7" creationId="{10090001-4AB7-30DC-6A47-CD5A64C4EF9F}"/>
          </ac:picMkLst>
        </pc:picChg>
        <pc:picChg chg="add mod">
          <ac:chgData name="Jim Fleming" userId="161791bae1afb603" providerId="LiveId" clId="{6A95B527-166E-A54F-BC4E-8B9229AB2731}" dt="2023-11-11T21:23:23.010" v="88" actId="1076"/>
          <ac:picMkLst>
            <pc:docMk/>
            <pc:sldMk cId="2911037679" sldId="620"/>
            <ac:picMk id="3074" creationId="{01966113-687F-A762-A36F-E5587001E791}"/>
          </ac:picMkLst>
        </pc:picChg>
      </pc:sldChg>
      <pc:sldChg chg="del">
        <pc:chgData name="Jim Fleming" userId="161791bae1afb603" providerId="LiveId" clId="{6A95B527-166E-A54F-BC4E-8B9229AB2731}" dt="2023-11-11T21:15:43.037" v="22" actId="2696"/>
        <pc:sldMkLst>
          <pc:docMk/>
          <pc:sldMk cId="168883434" sldId="621"/>
        </pc:sldMkLst>
      </pc:sldChg>
      <pc:sldChg chg="modSp add mod">
        <pc:chgData name="Jim Fleming" userId="161791bae1afb603" providerId="LiveId" clId="{6A95B527-166E-A54F-BC4E-8B9229AB2731}" dt="2023-11-11T21:23:43.190" v="93" actId="20577"/>
        <pc:sldMkLst>
          <pc:docMk/>
          <pc:sldMk cId="3013769601" sldId="621"/>
        </pc:sldMkLst>
        <pc:spChg chg="mod">
          <ac:chgData name="Jim Fleming" userId="161791bae1afb603" providerId="LiveId" clId="{6A95B527-166E-A54F-BC4E-8B9229AB2731}" dt="2023-11-11T21:23:43.190" v="93" actId="20577"/>
          <ac:spMkLst>
            <pc:docMk/>
            <pc:sldMk cId="3013769601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4.244" v="23" actId="2696"/>
        <pc:sldMkLst>
          <pc:docMk/>
          <pc:sldMk cId="833004635" sldId="622"/>
        </pc:sldMkLst>
      </pc:sldChg>
      <pc:sldChg chg="add">
        <pc:chgData name="Jim Fleming" userId="161791bae1afb603" providerId="LiveId" clId="{6A95B527-166E-A54F-BC4E-8B9229AB2731}" dt="2023-11-11T21:23:59.134" v="94" actId="2890"/>
        <pc:sldMkLst>
          <pc:docMk/>
          <pc:sldMk cId="2433919424" sldId="622"/>
        </pc:sldMkLst>
      </pc:sldChg>
      <pc:sldChg chg="add ord">
        <pc:chgData name="Jim Fleming" userId="161791bae1afb603" providerId="LiveId" clId="{6A95B527-166E-A54F-BC4E-8B9229AB2731}" dt="2023-11-11T21:26:11.289" v="109" actId="20578"/>
        <pc:sldMkLst>
          <pc:docMk/>
          <pc:sldMk cId="193932846" sldId="623"/>
        </pc:sldMkLst>
      </pc:sldChg>
      <pc:sldChg chg="del">
        <pc:chgData name="Jim Fleming" userId="161791bae1afb603" providerId="LiveId" clId="{6A95B527-166E-A54F-BC4E-8B9229AB2731}" dt="2023-11-11T21:15:46.822" v="24" actId="2696"/>
        <pc:sldMkLst>
          <pc:docMk/>
          <pc:sldMk cId="1342366298" sldId="623"/>
        </pc:sldMkLst>
      </pc:sldChg>
      <pc:sldChg chg="add ord">
        <pc:chgData name="Jim Fleming" userId="161791bae1afb603" providerId="LiveId" clId="{6A95B527-166E-A54F-BC4E-8B9229AB2731}" dt="2023-11-11T21:26:13.112" v="110" actId="20578"/>
        <pc:sldMkLst>
          <pc:docMk/>
          <pc:sldMk cId="512487870" sldId="624"/>
        </pc:sldMkLst>
      </pc:sldChg>
      <pc:sldChg chg="del">
        <pc:chgData name="Jim Fleming" userId="161791bae1afb603" providerId="LiveId" clId="{6A95B527-166E-A54F-BC4E-8B9229AB2731}" dt="2023-11-11T21:15:47.996" v="25" actId="2696"/>
        <pc:sldMkLst>
          <pc:docMk/>
          <pc:sldMk cId="923066462" sldId="624"/>
        </pc:sldMkLst>
      </pc:sldChg>
      <pc:sldChg chg="del">
        <pc:chgData name="Jim Fleming" userId="161791bae1afb603" providerId="LiveId" clId="{6A95B527-166E-A54F-BC4E-8B9229AB2731}" dt="2023-11-11T21:15:52.182" v="28" actId="2696"/>
        <pc:sldMkLst>
          <pc:docMk/>
          <pc:sldMk cId="414640567" sldId="625"/>
        </pc:sldMkLst>
      </pc:sldChg>
      <pc:sldChg chg="add ord replId">
        <pc:chgData name="Jim Fleming" userId="161791bae1afb603" providerId="LiveId" clId="{6A95B527-166E-A54F-BC4E-8B9229AB2731}" dt="2023-11-11T21:26:27.634" v="115" actId="20578"/>
        <pc:sldMkLst>
          <pc:docMk/>
          <pc:sldMk cId="1136238272" sldId="625"/>
        </pc:sldMkLst>
      </pc:sldChg>
      <pc:sldChg chg="del">
        <pc:chgData name="Jim Fleming" userId="161791bae1afb603" providerId="LiveId" clId="{6A95B527-166E-A54F-BC4E-8B9229AB2731}" dt="2023-11-11T21:15:53.589" v="29" actId="2696"/>
        <pc:sldMkLst>
          <pc:docMk/>
          <pc:sldMk cId="2098351676" sldId="626"/>
        </pc:sldMkLst>
      </pc:sldChg>
      <pc:sldChg chg="add ord">
        <pc:chgData name="Jim Fleming" userId="161791bae1afb603" providerId="LiveId" clId="{6A95B527-166E-A54F-BC4E-8B9229AB2731}" dt="2023-11-11T21:26:25.346" v="114" actId="20578"/>
        <pc:sldMkLst>
          <pc:docMk/>
          <pc:sldMk cId="2570436449" sldId="626"/>
        </pc:sldMkLst>
      </pc:sldChg>
      <pc:sldChg chg="add ord">
        <pc:chgData name="Jim Fleming" userId="161791bae1afb603" providerId="LiveId" clId="{6A95B527-166E-A54F-BC4E-8B9229AB2731}" dt="2023-11-11T21:27:30.241" v="117" actId="20578"/>
        <pc:sldMkLst>
          <pc:docMk/>
          <pc:sldMk cId="1938528030" sldId="627"/>
        </pc:sldMkLst>
      </pc:sldChg>
      <pc:sldChg chg="modSp add mod ord">
        <pc:chgData name="Jim Fleming" userId="161791bae1afb603" providerId="LiveId" clId="{6A95B527-166E-A54F-BC4E-8B9229AB2731}" dt="2023-11-11T21:31:32.680" v="253" actId="114"/>
        <pc:sldMkLst>
          <pc:docMk/>
          <pc:sldMk cId="2821003419" sldId="628"/>
        </pc:sldMkLst>
        <pc:spChg chg="mod">
          <ac:chgData name="Jim Fleming" userId="161791bae1afb603" providerId="LiveId" clId="{6A95B527-166E-A54F-BC4E-8B9229AB2731}" dt="2023-11-11T21:31:32.680" v="253" actId="114"/>
          <ac:spMkLst>
            <pc:docMk/>
            <pc:sldMk cId="2821003419" sldId="628"/>
            <ac:spMk id="14" creationId="{5F776F3F-31E1-B7AA-5D11-1AB1A9490BFE}"/>
          </ac:spMkLst>
        </pc:spChg>
      </pc:sldChg>
      <pc:sldChg chg="add ord replId">
        <pc:chgData name="Jim Fleming" userId="161791bae1afb603" providerId="LiveId" clId="{6A95B527-166E-A54F-BC4E-8B9229AB2731}" dt="2023-11-11T21:29:51.607" v="138" actId="20578"/>
        <pc:sldMkLst>
          <pc:docMk/>
          <pc:sldMk cId="2741987892" sldId="629"/>
        </pc:sldMkLst>
      </pc:sldChg>
      <pc:sldChg chg="modSp add mod ord modShow">
        <pc:chgData name="Jim Fleming" userId="161791bae1afb603" providerId="LiveId" clId="{6A95B527-166E-A54F-BC4E-8B9229AB2731}" dt="2023-11-11T22:07:09.544" v="271" actId="20578"/>
        <pc:sldMkLst>
          <pc:docMk/>
          <pc:sldMk cId="1780131733" sldId="630"/>
        </pc:sldMkLst>
        <pc:spChg chg="mod">
          <ac:chgData name="Jim Fleming" userId="161791bae1afb603" providerId="LiveId" clId="{6A95B527-166E-A54F-BC4E-8B9229AB2731}" dt="2023-11-11T22:06:19.824" v="265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6A95B527-166E-A54F-BC4E-8B9229AB2731}" dt="2023-11-11T22:07:11.680" v="272" actId="20578"/>
        <pc:sldMkLst>
          <pc:docMk/>
          <pc:sldMk cId="1875222559" sldId="631"/>
        </pc:sldMkLst>
        <pc:spChg chg="mod">
          <ac:chgData name="Jim Fleming" userId="161791bae1afb603" providerId="LiveId" clId="{6A95B527-166E-A54F-BC4E-8B9229AB2731}" dt="2023-11-11T22:06:42.244" v="270" actId="20577"/>
          <ac:spMkLst>
            <pc:docMk/>
            <pc:sldMk cId="1875222559" sldId="631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6A95B527-166E-A54F-BC4E-8B9229AB2731}" dt="2023-11-11T22:14:05.071" v="572" actId="20577"/>
        <pc:sldMkLst>
          <pc:docMk/>
          <pc:sldMk cId="1210960665" sldId="632"/>
        </pc:sldMkLst>
        <pc:spChg chg="mod">
          <ac:chgData name="Jim Fleming" userId="161791bae1afb603" providerId="LiveId" clId="{6A95B527-166E-A54F-BC4E-8B9229AB2731}" dt="2023-11-11T22:14:05.071" v="572" actId="20577"/>
          <ac:spMkLst>
            <pc:docMk/>
            <pc:sldMk cId="1210960665" sldId="632"/>
            <ac:spMk id="14" creationId="{5F776F3F-31E1-B7AA-5D11-1AB1A9490BFE}"/>
          </ac:spMkLst>
        </pc:spChg>
        <pc:picChg chg="add del">
          <ac:chgData name="Jim Fleming" userId="161791bae1afb603" providerId="LiveId" clId="{6A95B527-166E-A54F-BC4E-8B9229AB2731}" dt="2023-11-11T22:11:49.214" v="314" actId="478"/>
          <ac:picMkLst>
            <pc:docMk/>
            <pc:sldMk cId="1210960665" sldId="632"/>
            <ac:picMk id="1026" creationId="{F85C1257-EC09-637C-52AD-94BE48A0C40F}"/>
          </ac:picMkLst>
        </pc:picChg>
        <pc:picChg chg="add mod">
          <ac:chgData name="Jim Fleming" userId="161791bae1afb603" providerId="LiveId" clId="{6A95B527-166E-A54F-BC4E-8B9229AB2731}" dt="2023-11-11T22:12:21.376" v="325" actId="1076"/>
          <ac:picMkLst>
            <pc:docMk/>
            <pc:sldMk cId="1210960665" sldId="632"/>
            <ac:picMk id="1028" creationId="{E97BEE0E-5A6F-CAA4-9B5C-BB11DC77DF0D}"/>
          </ac:picMkLst>
        </pc:picChg>
        <pc:picChg chg="del">
          <ac:chgData name="Jim Fleming" userId="161791bae1afb603" providerId="LiveId" clId="{6A95B527-166E-A54F-BC4E-8B9229AB2731}" dt="2023-11-11T22:12:14.064" v="318" actId="478"/>
          <ac:picMkLst>
            <pc:docMk/>
            <pc:sldMk cId="1210960665" sldId="632"/>
            <ac:picMk id="3074" creationId="{01966113-687F-A762-A36F-E5587001E791}"/>
          </ac:picMkLst>
        </pc:picChg>
      </pc:sldChg>
      <pc:sldChg chg="modSp add mod">
        <pc:chgData name="Jim Fleming" userId="161791bae1afb603" providerId="LiveId" clId="{6A95B527-166E-A54F-BC4E-8B9229AB2731}" dt="2023-11-11T22:13:40.295" v="568" actId="313"/>
        <pc:sldMkLst>
          <pc:docMk/>
          <pc:sldMk cId="3051952489" sldId="633"/>
        </pc:sldMkLst>
        <pc:spChg chg="mod">
          <ac:chgData name="Jim Fleming" userId="161791bae1afb603" providerId="LiveId" clId="{6A95B527-166E-A54F-BC4E-8B9229AB2731}" dt="2023-11-11T22:13:40.295" v="568" actId="313"/>
          <ac:spMkLst>
            <pc:docMk/>
            <pc:sldMk cId="3051952489" sldId="633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3934BBD8-6A39-5F4A-AED8-EAEF39D613FF}"/>
    <pc:docChg chg="undo custSel addSld delSld modSld sldOrd">
      <pc:chgData name="Jim Fleming" userId="161791bae1afb603" providerId="LiveId" clId="{3934BBD8-6A39-5F4A-AED8-EAEF39D613FF}" dt="2023-11-20T00:30:26.327" v="13" actId="20578"/>
      <pc:docMkLst>
        <pc:docMk/>
      </pc:docMkLst>
      <pc:sldChg chg="del">
        <pc:chgData name="Jim Fleming" userId="161791bae1afb603" providerId="LiveId" clId="{3934BBD8-6A39-5F4A-AED8-EAEF39D613FF}" dt="2023-11-20T00:30:01.940" v="6" actId="2696"/>
        <pc:sldMkLst>
          <pc:docMk/>
          <pc:sldMk cId="270792197" sldId="563"/>
        </pc:sldMkLst>
      </pc:sldChg>
      <pc:sldChg chg="modSp mod">
        <pc:chgData name="Jim Fleming" userId="161791bae1afb603" providerId="LiveId" clId="{3934BBD8-6A39-5F4A-AED8-EAEF39D613FF}" dt="2023-11-20T00:29:55.877" v="5" actId="6549"/>
        <pc:sldMkLst>
          <pc:docMk/>
          <pc:sldMk cId="189513369" sldId="583"/>
        </pc:sldMkLst>
        <pc:spChg chg="mod">
          <ac:chgData name="Jim Fleming" userId="161791bae1afb603" providerId="LiveId" clId="{3934BBD8-6A39-5F4A-AED8-EAEF39D613FF}" dt="2023-11-20T00:29:55.877" v="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934BBD8-6A39-5F4A-AED8-EAEF39D613FF}" dt="2023-11-20T00:29:53.745" v="4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3934BBD8-6A39-5F4A-AED8-EAEF39D613FF}" dt="2023-11-20T00:30:03.784" v="7" actId="2696"/>
        <pc:sldMkLst>
          <pc:docMk/>
          <pc:sldMk cId="2821003419" sldId="628"/>
        </pc:sldMkLst>
      </pc:sldChg>
      <pc:sldChg chg="modSp mod">
        <pc:chgData name="Jim Fleming" userId="161791bae1afb603" providerId="LiveId" clId="{3934BBD8-6A39-5F4A-AED8-EAEF39D613FF}" dt="2023-11-20T00:29:31.990" v="1" actId="20577"/>
        <pc:sldMkLst>
          <pc:docMk/>
          <pc:sldMk cId="1168562675" sldId="631"/>
        </pc:sldMkLst>
        <pc:spChg chg="mod">
          <ac:chgData name="Jim Fleming" userId="161791bae1afb603" providerId="LiveId" clId="{3934BBD8-6A39-5F4A-AED8-EAEF39D613FF}" dt="2023-11-20T00:29:31.990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3934BBD8-6A39-5F4A-AED8-EAEF39D613FF}" dt="2023-11-20T00:30:05.152" v="8" actId="2696"/>
        <pc:sldMkLst>
          <pc:docMk/>
          <pc:sldMk cId="3257297764" sldId="632"/>
        </pc:sldMkLst>
      </pc:sldChg>
      <pc:sldChg chg="modSp mod">
        <pc:chgData name="Jim Fleming" userId="161791bae1afb603" providerId="LiveId" clId="{3934BBD8-6A39-5F4A-AED8-EAEF39D613FF}" dt="2023-11-20T00:30:17.011" v="9"/>
        <pc:sldMkLst>
          <pc:docMk/>
          <pc:sldMk cId="1387172984" sldId="633"/>
        </pc:sldMkLst>
        <pc:spChg chg="mod">
          <ac:chgData name="Jim Fleming" userId="161791bae1afb603" providerId="LiveId" clId="{3934BBD8-6A39-5F4A-AED8-EAEF39D613FF}" dt="2023-11-20T00:30:17.011" v="9"/>
          <ac:spMkLst>
            <pc:docMk/>
            <pc:sldMk cId="1387172984" sldId="633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18.959" v="10"/>
        <pc:sldMkLst>
          <pc:docMk/>
          <pc:sldMk cId="4110602741" sldId="634"/>
        </pc:sldMkLst>
        <pc:spChg chg="mod">
          <ac:chgData name="Jim Fleming" userId="161791bae1afb603" providerId="LiveId" clId="{3934BBD8-6A39-5F4A-AED8-EAEF39D613FF}" dt="2023-11-20T00:30:18.959" v="10"/>
          <ac:spMkLst>
            <pc:docMk/>
            <pc:sldMk cId="4110602741" sldId="634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20.591" v="11"/>
        <pc:sldMkLst>
          <pc:docMk/>
          <pc:sldMk cId="3340674930" sldId="635"/>
        </pc:sldMkLst>
        <pc:spChg chg="mod">
          <ac:chgData name="Jim Fleming" userId="161791bae1afb603" providerId="LiveId" clId="{3934BBD8-6A39-5F4A-AED8-EAEF39D613FF}" dt="2023-11-20T00:30:20.591" v="11"/>
          <ac:spMkLst>
            <pc:docMk/>
            <pc:sldMk cId="3340674930" sldId="635"/>
            <ac:spMk id="2" creationId="{1AC8C507-C381-A7EC-84C3-B88443D1F57A}"/>
          </ac:spMkLst>
        </pc:spChg>
      </pc:sldChg>
      <pc:sldChg chg="add ord">
        <pc:chgData name="Jim Fleming" userId="161791bae1afb603" providerId="LiveId" clId="{3934BBD8-6A39-5F4A-AED8-EAEF39D613FF}" dt="2023-11-20T00:30:26.327" v="13" actId="20578"/>
        <pc:sldMkLst>
          <pc:docMk/>
          <pc:sldMk cId="3976078493" sldId="636"/>
        </pc:sldMkLst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FF59776A-35A7-8E42-AC94-9E8D927758E8}"/>
    <pc:docChg chg="addSld modSld sldOrd">
      <pc:chgData name="Jim Fleming" userId="161791bae1afb603" providerId="LiveId" clId="{FF59776A-35A7-8E42-AC94-9E8D927758E8}" dt="2023-12-09T21:35:18.696" v="68" actId="20578"/>
      <pc:docMkLst>
        <pc:docMk/>
      </pc:docMkLst>
      <pc:sldChg chg="modSp mod">
        <pc:chgData name="Jim Fleming" userId="161791bae1afb603" providerId="LiveId" clId="{FF59776A-35A7-8E42-AC94-9E8D927758E8}" dt="2023-12-04T01:55:45.024" v="6" actId="14100"/>
        <pc:sldMkLst>
          <pc:docMk/>
          <pc:sldMk cId="189513369" sldId="583"/>
        </pc:sldMkLst>
        <pc:spChg chg="mod">
          <ac:chgData name="Jim Fleming" userId="161791bae1afb603" providerId="LiveId" clId="{FF59776A-35A7-8E42-AC94-9E8D927758E8}" dt="2023-12-04T01:55:36.393" v="3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F59776A-35A7-8E42-AC94-9E8D927758E8}" dt="2023-12-04T01:55:45.024" v="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F59776A-35A7-8E42-AC94-9E8D927758E8}" dt="2023-12-04T01:55:32.378" v="1" actId="20577"/>
        <pc:sldMkLst>
          <pc:docMk/>
          <pc:sldMk cId="1168562675" sldId="631"/>
        </pc:sldMkLst>
        <pc:spChg chg="mod">
          <ac:chgData name="Jim Fleming" userId="161791bae1afb603" providerId="LiveId" clId="{FF59776A-35A7-8E42-AC94-9E8D927758E8}" dt="2023-12-04T01:55:32.378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modSp mod ord">
        <pc:chgData name="Jim Fleming" userId="161791bae1afb603" providerId="LiveId" clId="{FF59776A-35A7-8E42-AC94-9E8D927758E8}" dt="2023-12-09T21:35:18.696" v="68" actId="20578"/>
        <pc:sldMkLst>
          <pc:docMk/>
          <pc:sldMk cId="1135494223" sldId="635"/>
        </pc:sldMkLst>
        <pc:spChg chg="mod">
          <ac:chgData name="Jim Fleming" userId="161791bae1afb603" providerId="LiveId" clId="{FF59776A-35A7-8E42-AC94-9E8D927758E8}" dt="2023-12-04T01:55:55.977" v="7"/>
          <ac:spMkLst>
            <pc:docMk/>
            <pc:sldMk cId="1135494223" sldId="635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5:58.472" v="8"/>
        <pc:sldMkLst>
          <pc:docMk/>
          <pc:sldMk cId="4070070019" sldId="636"/>
        </pc:sldMkLst>
        <pc:spChg chg="mod">
          <ac:chgData name="Jim Fleming" userId="161791bae1afb603" providerId="LiveId" clId="{FF59776A-35A7-8E42-AC94-9E8D927758E8}" dt="2023-12-04T01:55:58.472" v="8"/>
          <ac:spMkLst>
            <pc:docMk/>
            <pc:sldMk cId="4070070019" sldId="636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6:00.849" v="9"/>
        <pc:sldMkLst>
          <pc:docMk/>
          <pc:sldMk cId="1513943954" sldId="637"/>
        </pc:sldMkLst>
        <pc:spChg chg="mod">
          <ac:chgData name="Jim Fleming" userId="161791bae1afb603" providerId="LiveId" clId="{FF59776A-35A7-8E42-AC94-9E8D927758E8}" dt="2023-12-04T01:56:00.849" v="9"/>
          <ac:spMkLst>
            <pc:docMk/>
            <pc:sldMk cId="1513943954" sldId="637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FF59776A-35A7-8E42-AC94-9E8D927758E8}" dt="2023-12-09T21:14:48.144" v="13"/>
        <pc:sldMkLst>
          <pc:docMk/>
          <pc:sldMk cId="3823209500" sldId="638"/>
        </pc:sldMkLst>
        <pc:spChg chg="mod">
          <ac:chgData name="Jim Fleming" userId="161791bae1afb603" providerId="LiveId" clId="{FF59776A-35A7-8E42-AC94-9E8D927758E8}" dt="2023-12-09T21:14:48.144" v="13"/>
          <ac:spMkLst>
            <pc:docMk/>
            <pc:sldMk cId="3823209500" sldId="638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FF59776A-35A7-8E42-AC94-9E8D927758E8}" dt="2023-12-09T21:25:56.810" v="64" actId="20577"/>
        <pc:sldMkLst>
          <pc:docMk/>
          <pc:sldMk cId="1987520512" sldId="639"/>
        </pc:sldMkLst>
        <pc:spChg chg="mod">
          <ac:chgData name="Jim Fleming" userId="161791bae1afb603" providerId="LiveId" clId="{FF59776A-35A7-8E42-AC94-9E8D927758E8}" dt="2023-12-09T21:25:56.810" v="64" actId="20577"/>
          <ac:spMkLst>
            <pc:docMk/>
            <pc:sldMk cId="1987520512" sldId="639"/>
            <ac:spMk id="14" creationId="{5F776F3F-31E1-B7AA-5D11-1AB1A9490BFE}"/>
          </ac:spMkLst>
        </pc:spChg>
        <pc:picChg chg="add del mod">
          <ac:chgData name="Jim Fleming" userId="161791bae1afb603" providerId="LiveId" clId="{FF59776A-35A7-8E42-AC94-9E8D927758E8}" dt="2023-12-09T21:25:02.793" v="31" actId="478"/>
          <ac:picMkLst>
            <pc:docMk/>
            <pc:sldMk cId="1987520512" sldId="639"/>
            <ac:picMk id="1026" creationId="{16C160A3-28A6-D061-7D0C-AE2422519B0E}"/>
          </ac:picMkLst>
        </pc:picChg>
        <pc:picChg chg="add mod">
          <ac:chgData name="Jim Fleming" userId="161791bae1afb603" providerId="LiveId" clId="{FF59776A-35A7-8E42-AC94-9E8D927758E8}" dt="2023-12-09T21:25:34.541" v="38" actId="1076"/>
          <ac:picMkLst>
            <pc:docMk/>
            <pc:sldMk cId="1987520512" sldId="639"/>
            <ac:picMk id="1028" creationId="{A5FBBB18-BD8E-0727-20B6-2B3B29DF0216}"/>
          </ac:picMkLst>
        </pc:picChg>
        <pc:picChg chg="del">
          <ac:chgData name="Jim Fleming" userId="161791bae1afb603" providerId="LiveId" clId="{FF59776A-35A7-8E42-AC94-9E8D927758E8}" dt="2023-12-09T21:24:03.524" v="22" actId="478"/>
          <ac:picMkLst>
            <pc:docMk/>
            <pc:sldMk cId="1987520512" sldId="639"/>
            <ac:picMk id="24578" creationId="{83398803-EC35-3222-67F4-76DB31F71A90}"/>
          </ac:picMkLst>
        </pc:picChg>
      </pc:sldChg>
      <pc:sldChg chg="add">
        <pc:chgData name="Jim Fleming" userId="161791bae1afb603" providerId="LiveId" clId="{FF59776A-35A7-8E42-AC94-9E8D927758E8}" dt="2023-12-09T21:35:12.579" v="65" actId="2890"/>
        <pc:sldMkLst>
          <pc:docMk/>
          <pc:sldMk cId="1089232977" sldId="640"/>
        </pc:sldMkLst>
      </pc:sldChg>
      <pc:sldChg chg="add ord">
        <pc:chgData name="Jim Fleming" userId="161791bae1afb603" providerId="LiveId" clId="{FF59776A-35A7-8E42-AC94-9E8D927758E8}" dt="2023-12-09T21:35:16.491" v="67" actId="20578"/>
        <pc:sldMkLst>
          <pc:docMk/>
          <pc:sldMk cId="3849771638" sldId="641"/>
        </pc:sldMkLst>
      </pc:sldChg>
    </pc:docChg>
  </pc:docChgLst>
  <pc:docChgLst>
    <pc:chgData name="Jim Fleming" userId="161791bae1afb603" providerId="LiveId" clId="{818A03F1-B42E-CF4C-8398-1345B5E2DE96}"/>
    <pc:docChg chg="custSel addSld delSld modSld sldOrd">
      <pc:chgData name="Jim Fleming" userId="161791bae1afb603" providerId="LiveId" clId="{818A03F1-B42E-CF4C-8398-1345B5E2DE96}" dt="2023-12-03T00:42:17.126" v="106" actId="20578"/>
      <pc:docMkLst>
        <pc:docMk/>
      </pc:docMkLst>
      <pc:sldChg chg="modSp mod">
        <pc:chgData name="Jim Fleming" userId="161791bae1afb603" providerId="LiveId" clId="{818A03F1-B42E-CF4C-8398-1345B5E2DE96}" dt="2023-12-03T00:40:43.540" v="83" actId="113"/>
        <pc:sldMkLst>
          <pc:docMk/>
          <pc:sldMk cId="1791236111" sldId="386"/>
        </pc:sldMkLst>
        <pc:spChg chg="mod">
          <ac:chgData name="Jim Fleming" userId="161791bae1afb603" providerId="LiveId" clId="{818A03F1-B42E-CF4C-8398-1345B5E2DE96}" dt="2023-12-03T00:40:43.540" v="83" actId="113"/>
          <ac:spMkLst>
            <pc:docMk/>
            <pc:sldMk cId="1791236111" sldId="38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08.787" v="71" actId="207"/>
        <pc:sldMkLst>
          <pc:docMk/>
          <pc:sldMk cId="2052419234" sldId="405"/>
        </pc:sldMkLst>
        <pc:spChg chg="mod">
          <ac:chgData name="Jim Fleming" userId="161791bae1afb603" providerId="LiveId" clId="{818A03F1-B42E-CF4C-8398-1345B5E2DE96}" dt="2023-12-03T00:40:08.787" v="71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818A03F1-B42E-CF4C-8398-1345B5E2DE96}" dt="2023-12-03T00:40:19.492" v="73" actId="113"/>
        <pc:sldMkLst>
          <pc:docMk/>
          <pc:sldMk cId="752296095" sldId="433"/>
        </pc:sldMkLst>
        <pc:spChg chg="mod">
          <ac:chgData name="Jim Fleming" userId="161791bae1afb603" providerId="LiveId" clId="{818A03F1-B42E-CF4C-8398-1345B5E2DE96}" dt="2023-12-03T00:40:19.492" v="73" actId="113"/>
          <ac:spMkLst>
            <pc:docMk/>
            <pc:sldMk cId="752296095" sldId="433"/>
            <ac:spMk id="3" creationId="{7AB4CD8A-D6E1-E979-8AB5-FC6B8EEB6AD5}"/>
          </ac:spMkLst>
        </pc:spChg>
      </pc:sldChg>
      <pc:sldChg chg="modSp mod">
        <pc:chgData name="Jim Fleming" userId="161791bae1afb603" providerId="LiveId" clId="{818A03F1-B42E-CF4C-8398-1345B5E2DE96}" dt="2023-12-03T00:40:51.372" v="94" actId="113"/>
        <pc:sldMkLst>
          <pc:docMk/>
          <pc:sldMk cId="3196038374" sldId="439"/>
        </pc:sldMkLst>
        <pc:spChg chg="mod">
          <ac:chgData name="Jim Fleming" userId="161791bae1afb603" providerId="LiveId" clId="{818A03F1-B42E-CF4C-8398-1345B5E2DE96}" dt="2023-12-03T00:40:51.372" v="94" actId="113"/>
          <ac:spMkLst>
            <pc:docMk/>
            <pc:sldMk cId="3196038374" sldId="43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41.308" v="82" actId="113"/>
        <pc:sldMkLst>
          <pc:docMk/>
          <pc:sldMk cId="1195170520" sldId="493"/>
        </pc:sldMkLst>
        <pc:spChg chg="mod">
          <ac:chgData name="Jim Fleming" userId="161791bae1afb603" providerId="LiveId" clId="{818A03F1-B42E-CF4C-8398-1345B5E2DE96}" dt="2023-12-03T00:40:41.308" v="82" actId="113"/>
          <ac:spMkLst>
            <pc:docMk/>
            <pc:sldMk cId="1195170520" sldId="49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4.403" v="79" actId="113"/>
        <pc:sldMkLst>
          <pc:docMk/>
          <pc:sldMk cId="2765227095" sldId="494"/>
        </pc:sldMkLst>
        <pc:spChg chg="mod">
          <ac:chgData name="Jim Fleming" userId="161791bae1afb603" providerId="LiveId" clId="{818A03F1-B42E-CF4C-8398-1345B5E2DE96}" dt="2023-12-03T00:40:34.403" v="79" actId="113"/>
          <ac:spMkLst>
            <pc:docMk/>
            <pc:sldMk cId="2765227095" sldId="494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2.141" v="78" actId="113"/>
        <pc:sldMkLst>
          <pc:docMk/>
          <pc:sldMk cId="2960309666" sldId="495"/>
        </pc:sldMkLst>
        <pc:spChg chg="mod">
          <ac:chgData name="Jim Fleming" userId="161791bae1afb603" providerId="LiveId" clId="{818A03F1-B42E-CF4C-8398-1345B5E2DE96}" dt="2023-12-03T00:40:32.141" v="78" actId="113"/>
          <ac:spMkLst>
            <pc:docMk/>
            <pc:sldMk cId="2960309666" sldId="495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9.844" v="77" actId="113"/>
        <pc:sldMkLst>
          <pc:docMk/>
          <pc:sldMk cId="1695603952" sldId="496"/>
        </pc:sldMkLst>
        <pc:spChg chg="mod">
          <ac:chgData name="Jim Fleming" userId="161791bae1afb603" providerId="LiveId" clId="{818A03F1-B42E-CF4C-8398-1345B5E2DE96}" dt="2023-12-03T00:40:29.844" v="77" actId="113"/>
          <ac:spMkLst>
            <pc:docMk/>
            <pc:sldMk cId="1695603952" sldId="49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7.377" v="76" actId="113"/>
        <pc:sldMkLst>
          <pc:docMk/>
          <pc:sldMk cId="2176382884" sldId="497"/>
        </pc:sldMkLst>
        <pc:spChg chg="mod">
          <ac:chgData name="Jim Fleming" userId="161791bae1afb603" providerId="LiveId" clId="{818A03F1-B42E-CF4C-8398-1345B5E2DE96}" dt="2023-12-03T00:40:27.377" v="76" actId="113"/>
          <ac:spMkLst>
            <pc:docMk/>
            <pc:sldMk cId="2176382884" sldId="497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5.094" v="75" actId="113"/>
        <pc:sldMkLst>
          <pc:docMk/>
          <pc:sldMk cId="3431166076" sldId="498"/>
        </pc:sldMkLst>
        <pc:spChg chg="mod">
          <ac:chgData name="Jim Fleming" userId="161791bae1afb603" providerId="LiveId" clId="{818A03F1-B42E-CF4C-8398-1345B5E2DE96}" dt="2023-12-03T00:40:25.094" v="75" actId="113"/>
          <ac:spMkLst>
            <pc:docMk/>
            <pc:sldMk cId="3431166076" sldId="498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1.918" v="74" actId="113"/>
        <pc:sldMkLst>
          <pc:docMk/>
          <pc:sldMk cId="529554152" sldId="499"/>
        </pc:sldMkLst>
        <pc:spChg chg="mod">
          <ac:chgData name="Jim Fleming" userId="161791bae1afb603" providerId="LiveId" clId="{818A03F1-B42E-CF4C-8398-1345B5E2DE96}" dt="2023-12-03T00:40:21.918" v="74" actId="113"/>
          <ac:spMkLst>
            <pc:docMk/>
            <pc:sldMk cId="529554152" sldId="49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15.621" v="72" actId="113"/>
        <pc:sldMkLst>
          <pc:docMk/>
          <pc:sldMk cId="4288472858" sldId="500"/>
        </pc:sldMkLst>
        <pc:spChg chg="mod">
          <ac:chgData name="Jim Fleming" userId="161791bae1afb603" providerId="LiveId" clId="{818A03F1-B42E-CF4C-8398-1345B5E2DE96}" dt="2023-12-03T00:40:15.621" v="72" actId="113"/>
          <ac:spMkLst>
            <pc:docMk/>
            <pc:sldMk cId="4288472858" sldId="500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6.737" v="80" actId="113"/>
        <pc:sldMkLst>
          <pc:docMk/>
          <pc:sldMk cId="3517844600" sldId="502"/>
        </pc:sldMkLst>
        <pc:spChg chg="mod">
          <ac:chgData name="Jim Fleming" userId="161791bae1afb603" providerId="LiveId" clId="{818A03F1-B42E-CF4C-8398-1345B5E2DE96}" dt="2023-12-03T00:40:36.737" v="80" actId="113"/>
          <ac:spMkLst>
            <pc:docMk/>
            <pc:sldMk cId="3517844600" sldId="502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9.060" v="81" actId="113"/>
        <pc:sldMkLst>
          <pc:docMk/>
          <pc:sldMk cId="2295729869" sldId="503"/>
        </pc:sldMkLst>
        <pc:spChg chg="mod">
          <ac:chgData name="Jim Fleming" userId="161791bae1afb603" providerId="LiveId" clId="{818A03F1-B42E-CF4C-8398-1345B5E2DE96}" dt="2023-12-03T00:40:39.060" v="81" actId="113"/>
          <ac:spMkLst>
            <pc:docMk/>
            <pc:sldMk cId="2295729869" sldId="50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35:43.355" v="22" actId="404"/>
        <pc:sldMkLst>
          <pc:docMk/>
          <pc:sldMk cId="189513369" sldId="583"/>
        </pc:sldMkLst>
        <pc:spChg chg="mod">
          <ac:chgData name="Jim Fleming" userId="161791bae1afb603" providerId="LiveId" clId="{818A03F1-B42E-CF4C-8398-1345B5E2DE96}" dt="2023-12-03T00:35:15.470" v="17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18A03F1-B42E-CF4C-8398-1345B5E2DE96}" dt="2023-12-03T00:35:43.355" v="22" actId="404"/>
          <ac:spMkLst>
            <pc:docMk/>
            <pc:sldMk cId="189513369" sldId="583"/>
            <ac:spMk id="5" creationId="{FDC8D6C2-5F52-D34B-23A0-601FDE73D0F9}"/>
          </ac:spMkLst>
        </pc:spChg>
      </pc:sldChg>
      <pc:sldChg chg="addSp delSp modSp mod ord">
        <pc:chgData name="Jim Fleming" userId="161791bae1afb603" providerId="LiveId" clId="{818A03F1-B42E-CF4C-8398-1345B5E2DE96}" dt="2023-12-03T00:39:26.922" v="58" actId="20577"/>
        <pc:sldMkLst>
          <pc:docMk/>
          <pc:sldMk cId="1772728538" sldId="592"/>
        </pc:sldMkLst>
        <pc:spChg chg="mod">
          <ac:chgData name="Jim Fleming" userId="161791bae1afb603" providerId="LiveId" clId="{818A03F1-B42E-CF4C-8398-1345B5E2DE96}" dt="2023-12-03T00:39:26.922" v="58" actId="20577"/>
          <ac:spMkLst>
            <pc:docMk/>
            <pc:sldMk cId="1772728538" sldId="592"/>
            <ac:spMk id="14" creationId="{5F776F3F-31E1-B7AA-5D11-1AB1A9490BFE}"/>
          </ac:spMkLst>
        </pc:spChg>
        <pc:picChg chg="add mod">
          <ac:chgData name="Jim Fleming" userId="161791bae1afb603" providerId="LiveId" clId="{818A03F1-B42E-CF4C-8398-1345B5E2DE96}" dt="2023-12-03T00:37:48.638" v="31" actId="1076"/>
          <ac:picMkLst>
            <pc:docMk/>
            <pc:sldMk cId="1772728538" sldId="592"/>
            <ac:picMk id="1026" creationId="{8F636594-A12D-4468-C937-A78D2C6761E2}"/>
          </ac:picMkLst>
        </pc:picChg>
        <pc:picChg chg="del">
          <ac:chgData name="Jim Fleming" userId="161791bae1afb603" providerId="LiveId" clId="{818A03F1-B42E-CF4C-8398-1345B5E2DE96}" dt="2023-12-03T00:37:42.546" v="30" actId="478"/>
          <ac:picMkLst>
            <pc:docMk/>
            <pc:sldMk cId="1772728538" sldId="592"/>
            <ac:picMk id="19458" creationId="{F736C715-19CB-B3D2-B442-21D233D279B0}"/>
          </ac:picMkLst>
        </pc:picChg>
      </pc:sldChg>
      <pc:sldChg chg="del">
        <pc:chgData name="Jim Fleming" userId="161791bae1afb603" providerId="LiveId" clId="{818A03F1-B42E-CF4C-8398-1345B5E2DE96}" dt="2023-12-03T00:41:02.764" v="95" actId="2696"/>
        <pc:sldMkLst>
          <pc:docMk/>
          <pc:sldMk cId="683045052" sldId="607"/>
        </pc:sldMkLst>
      </pc:sldChg>
      <pc:sldChg chg="del">
        <pc:chgData name="Jim Fleming" userId="161791bae1afb603" providerId="LiveId" clId="{818A03F1-B42E-CF4C-8398-1345B5E2DE96}" dt="2023-12-03T00:36:04.117" v="23" actId="2696"/>
        <pc:sldMkLst>
          <pc:docMk/>
          <pc:sldMk cId="340736095" sldId="619"/>
        </pc:sldMkLst>
      </pc:sldChg>
      <pc:sldChg chg="del">
        <pc:chgData name="Jim Fleming" userId="161791bae1afb603" providerId="LiveId" clId="{818A03F1-B42E-CF4C-8398-1345B5E2DE96}" dt="2023-12-03T00:39:48.245" v="63" actId="2696"/>
        <pc:sldMkLst>
          <pc:docMk/>
          <pc:sldMk cId="1780131733" sldId="630"/>
        </pc:sldMkLst>
      </pc:sldChg>
      <pc:sldChg chg="modSp mod">
        <pc:chgData name="Jim Fleming" userId="161791bae1afb603" providerId="LiveId" clId="{818A03F1-B42E-CF4C-8398-1345B5E2DE96}" dt="2023-12-03T00:34:49.431" v="6" actId="20577"/>
        <pc:sldMkLst>
          <pc:docMk/>
          <pc:sldMk cId="1168562675" sldId="631"/>
        </pc:sldMkLst>
        <pc:spChg chg="mod">
          <ac:chgData name="Jim Fleming" userId="161791bae1afb603" providerId="LiveId" clId="{818A03F1-B42E-CF4C-8398-1345B5E2DE96}" dt="2023-12-03T00:34:49.431" v="6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add mod ord modShow">
        <pc:chgData name="Jim Fleming" userId="161791bae1afb603" providerId="LiveId" clId="{818A03F1-B42E-CF4C-8398-1345B5E2DE96}" dt="2023-12-03T00:39:52.139" v="64" actId="729"/>
        <pc:sldMkLst>
          <pc:docMk/>
          <pc:sldMk cId="2834914427" sldId="632"/>
        </pc:sldMkLst>
      </pc:sldChg>
      <pc:sldChg chg="del">
        <pc:chgData name="Jim Fleming" userId="161791bae1afb603" providerId="LiveId" clId="{818A03F1-B42E-CF4C-8398-1345B5E2DE96}" dt="2023-12-03T00:34:53.818" v="8" actId="2696"/>
        <pc:sldMkLst>
          <pc:docMk/>
          <pc:sldMk cId="1387172984" sldId="633"/>
        </pc:sldMkLst>
      </pc:sldChg>
      <pc:sldChg chg="modSp add mod ord modShow">
        <pc:chgData name="Jim Fleming" userId="161791bae1afb603" providerId="LiveId" clId="{818A03F1-B42E-CF4C-8398-1345B5E2DE96}" dt="2023-12-03T00:40:00.053" v="69" actId="20577"/>
        <pc:sldMkLst>
          <pc:docMk/>
          <pc:sldMk cId="1987421806" sldId="633"/>
        </pc:sldMkLst>
        <pc:spChg chg="mod">
          <ac:chgData name="Jim Fleming" userId="161791bae1afb603" providerId="LiveId" clId="{818A03F1-B42E-CF4C-8398-1345B5E2DE96}" dt="2023-12-03T00:40:00.053" v="69" actId="20577"/>
          <ac:spMkLst>
            <pc:docMk/>
            <pc:sldMk cId="1987421806" sldId="633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818A03F1-B42E-CF4C-8398-1345B5E2DE96}" dt="2023-12-03T00:41:36.501" v="100" actId="26606"/>
        <pc:sldMkLst>
          <pc:docMk/>
          <pc:sldMk cId="3396597235" sldId="634"/>
        </pc:sldMkLst>
        <pc:spChg chg="del">
          <ac:chgData name="Jim Fleming" userId="161791bae1afb603" providerId="LiveId" clId="{818A03F1-B42E-CF4C-8398-1345B5E2DE96}" dt="2023-12-03T00:41:09.044" v="97" actId="478"/>
          <ac:spMkLst>
            <pc:docMk/>
            <pc:sldMk cId="3396597235" sldId="634"/>
            <ac:spMk id="2" creationId="{734C9781-5F43-583F-335C-DC18BAC9313E}"/>
          </ac:spMkLst>
        </pc:spChg>
        <pc:spChg chg="del">
          <ac:chgData name="Jim Fleming" userId="161791bae1afb603" providerId="LiveId" clId="{818A03F1-B42E-CF4C-8398-1345B5E2DE96}" dt="2023-12-03T00:41:09.925" v="98" actId="478"/>
          <ac:spMkLst>
            <pc:docMk/>
            <pc:sldMk cId="3396597235" sldId="634"/>
            <ac:spMk id="3" creationId="{838AA48A-B2B0-14BD-B37F-B7161C6F8BAC}"/>
          </ac:spMkLst>
        </pc:spChg>
        <pc:spChg chg="add">
          <ac:chgData name="Jim Fleming" userId="161791bae1afb603" providerId="LiveId" clId="{818A03F1-B42E-CF4C-8398-1345B5E2DE96}" dt="2023-12-03T00:41:36.501" v="100" actId="26606"/>
          <ac:spMkLst>
            <pc:docMk/>
            <pc:sldMk cId="3396597235" sldId="634"/>
            <ac:spMk id="3079" creationId="{42A4FC2C-047E-45A5-965D-8E1E3BF09BC6}"/>
          </ac:spMkLst>
        </pc:spChg>
        <pc:picChg chg="add mod">
          <ac:chgData name="Jim Fleming" userId="161791bae1afb603" providerId="LiveId" clId="{818A03F1-B42E-CF4C-8398-1345B5E2DE96}" dt="2023-12-03T00:41:36.501" v="100" actId="26606"/>
          <ac:picMkLst>
            <pc:docMk/>
            <pc:sldMk cId="3396597235" sldId="634"/>
            <ac:picMk id="3074" creationId="{B363C817-9C09-0CFD-36B1-D84799AF4DD1}"/>
          </ac:picMkLst>
        </pc:picChg>
      </pc:sldChg>
      <pc:sldChg chg="del">
        <pc:chgData name="Jim Fleming" userId="161791bae1afb603" providerId="LiveId" clId="{818A03F1-B42E-CF4C-8398-1345B5E2DE96}" dt="2023-12-03T00:34:54.924" v="9" actId="2696"/>
        <pc:sldMkLst>
          <pc:docMk/>
          <pc:sldMk cId="4110602741" sldId="634"/>
        </pc:sldMkLst>
      </pc:sldChg>
      <pc:sldChg chg="add ord">
        <pc:chgData name="Jim Fleming" userId="161791bae1afb603" providerId="LiveId" clId="{818A03F1-B42E-CF4C-8398-1345B5E2DE96}" dt="2023-12-03T00:42:10.478" v="102" actId="20578"/>
        <pc:sldMkLst>
          <pc:docMk/>
          <pc:sldMk cId="1135494223" sldId="635"/>
        </pc:sldMkLst>
      </pc:sldChg>
      <pc:sldChg chg="del">
        <pc:chgData name="Jim Fleming" userId="161791bae1afb603" providerId="LiveId" clId="{818A03F1-B42E-CF4C-8398-1345B5E2DE96}" dt="2023-12-03T00:34:56.230" v="10" actId="2696"/>
        <pc:sldMkLst>
          <pc:docMk/>
          <pc:sldMk cId="3340674930" sldId="635"/>
        </pc:sldMkLst>
      </pc:sldChg>
      <pc:sldChg chg="del">
        <pc:chgData name="Jim Fleming" userId="161791bae1afb603" providerId="LiveId" clId="{818A03F1-B42E-CF4C-8398-1345B5E2DE96}" dt="2023-12-03T00:34:52.840" v="7" actId="2696"/>
        <pc:sldMkLst>
          <pc:docMk/>
          <pc:sldMk cId="3976078493" sldId="636"/>
        </pc:sldMkLst>
      </pc:sldChg>
      <pc:sldChg chg="add ord">
        <pc:chgData name="Jim Fleming" userId="161791bae1afb603" providerId="LiveId" clId="{818A03F1-B42E-CF4C-8398-1345B5E2DE96}" dt="2023-12-03T00:42:13.742" v="104" actId="20578"/>
        <pc:sldMkLst>
          <pc:docMk/>
          <pc:sldMk cId="4070070019" sldId="636"/>
        </pc:sldMkLst>
      </pc:sldChg>
      <pc:sldChg chg="add ord">
        <pc:chgData name="Jim Fleming" userId="161791bae1afb603" providerId="LiveId" clId="{818A03F1-B42E-CF4C-8398-1345B5E2DE96}" dt="2023-12-03T00:42:17.126" v="106" actId="20578"/>
        <pc:sldMkLst>
          <pc:docMk/>
          <pc:sldMk cId="1513943954" sldId="637"/>
        </pc:sldMkLst>
      </pc:sldChg>
    </pc:docChg>
  </pc:docChgLst>
  <pc:docChgLst>
    <pc:chgData name="Jim Fleming" userId="161791bae1afb603" providerId="LiveId" clId="{C08A07B6-A192-054A-AE80-CAA484AD0D1D}"/>
    <pc:docChg chg="undo custSel addSld delSld modSld sldOrd">
      <pc:chgData name="Jim Fleming" userId="161791bae1afb603" providerId="LiveId" clId="{C08A07B6-A192-054A-AE80-CAA484AD0D1D}" dt="2024-01-13T22:40:27.551" v="5734"/>
      <pc:docMkLst>
        <pc:docMk/>
      </pc:docMkLst>
      <pc:sldChg chg="modSp mod">
        <pc:chgData name="Jim Fleming" userId="161791bae1afb603" providerId="LiveId" clId="{C08A07B6-A192-054A-AE80-CAA484AD0D1D}" dt="2024-01-13T22:12:59.075" v="5601" actId="207"/>
        <pc:sldMkLst>
          <pc:docMk/>
          <pc:sldMk cId="1520490589" sldId="468"/>
        </pc:sldMkLst>
        <pc:spChg chg="mod">
          <ac:chgData name="Jim Fleming" userId="161791bae1afb603" providerId="LiveId" clId="{C08A07B6-A192-054A-AE80-CAA484AD0D1D}" dt="2024-01-13T22:12:59.075" v="560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del">
        <pc:chgData name="Jim Fleming" userId="161791bae1afb603" providerId="LiveId" clId="{C08A07B6-A192-054A-AE80-CAA484AD0D1D}" dt="2024-01-13T21:10:24.872" v="27" actId="2696"/>
        <pc:sldMkLst>
          <pc:docMk/>
          <pc:sldMk cId="2752720607" sldId="558"/>
        </pc:sldMkLst>
      </pc:sldChg>
      <pc:sldChg chg="modSp mod">
        <pc:chgData name="Jim Fleming" userId="161791bae1afb603" providerId="LiveId" clId="{C08A07B6-A192-054A-AE80-CAA484AD0D1D}" dt="2024-01-13T21:11:11.505" v="70" actId="6549"/>
        <pc:sldMkLst>
          <pc:docMk/>
          <pc:sldMk cId="189513369" sldId="583"/>
        </pc:sldMkLst>
        <pc:spChg chg="mod">
          <ac:chgData name="Jim Fleming" userId="161791bae1afb603" providerId="LiveId" clId="{C08A07B6-A192-054A-AE80-CAA484AD0D1D}" dt="2024-01-13T21:10:49.936" v="66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C08A07B6-A192-054A-AE80-CAA484AD0D1D}" dt="2024-01-13T21:11:11.505" v="7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C08A07B6-A192-054A-AE80-CAA484AD0D1D}" dt="2024-01-13T21:10:04.761" v="11" actId="2696"/>
        <pc:sldMkLst>
          <pc:docMk/>
          <pc:sldMk cId="386152843" sldId="642"/>
        </pc:sldMkLst>
      </pc:sldChg>
      <pc:sldChg chg="del">
        <pc:chgData name="Jim Fleming" userId="161791bae1afb603" providerId="LiveId" clId="{C08A07B6-A192-054A-AE80-CAA484AD0D1D}" dt="2024-01-13T21:10:22.048" v="23" actId="2696"/>
        <pc:sldMkLst>
          <pc:docMk/>
          <pc:sldMk cId="565834516" sldId="643"/>
        </pc:sldMkLst>
      </pc:sldChg>
      <pc:sldChg chg="del">
        <pc:chgData name="Jim Fleming" userId="161791bae1afb603" providerId="LiveId" clId="{C08A07B6-A192-054A-AE80-CAA484AD0D1D}" dt="2024-01-13T21:10:16.028" v="18" actId="2696"/>
        <pc:sldMkLst>
          <pc:docMk/>
          <pc:sldMk cId="2691846758" sldId="644"/>
        </pc:sldMkLst>
      </pc:sldChg>
      <pc:sldChg chg="del">
        <pc:chgData name="Jim Fleming" userId="161791bae1afb603" providerId="LiveId" clId="{C08A07B6-A192-054A-AE80-CAA484AD0D1D}" dt="2024-01-13T21:10:12.788" v="16" actId="2696"/>
        <pc:sldMkLst>
          <pc:docMk/>
          <pc:sldMk cId="3740467430" sldId="646"/>
        </pc:sldMkLst>
      </pc:sldChg>
      <pc:sldChg chg="del">
        <pc:chgData name="Jim Fleming" userId="161791bae1afb603" providerId="LiveId" clId="{C08A07B6-A192-054A-AE80-CAA484AD0D1D}" dt="2024-01-13T21:10:07.632" v="12" actId="2696"/>
        <pc:sldMkLst>
          <pc:docMk/>
          <pc:sldMk cId="480990537" sldId="647"/>
        </pc:sldMkLst>
      </pc:sldChg>
      <pc:sldChg chg="modSp mod">
        <pc:chgData name="Jim Fleming" userId="161791bae1afb603" providerId="LiveId" clId="{C08A07B6-A192-054A-AE80-CAA484AD0D1D}" dt="2024-01-13T21:10:01.214" v="10" actId="20577"/>
        <pc:sldMkLst>
          <pc:docMk/>
          <pc:sldMk cId="111229696" sldId="648"/>
        </pc:sldMkLst>
        <pc:spChg chg="mod">
          <ac:chgData name="Jim Fleming" userId="161791bae1afb603" providerId="LiveId" clId="{C08A07B6-A192-054A-AE80-CAA484AD0D1D}" dt="2024-01-13T21:10:01.214" v="10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mod ord">
        <pc:chgData name="Jim Fleming" userId="161791bae1afb603" providerId="LiveId" clId="{C08A07B6-A192-054A-AE80-CAA484AD0D1D}" dt="2024-01-13T21:41:57.955" v="4757" actId="20577"/>
        <pc:sldMkLst>
          <pc:docMk/>
          <pc:sldMk cId="2999098062" sldId="649"/>
        </pc:sldMkLst>
        <pc:spChg chg="mod">
          <ac:chgData name="Jim Fleming" userId="161791bae1afb603" providerId="LiveId" clId="{C08A07B6-A192-054A-AE80-CAA484AD0D1D}" dt="2024-01-13T21:41:57.955" v="4757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C08A07B6-A192-054A-AE80-CAA484AD0D1D}" dt="2024-01-13T21:10:09.010" v="13" actId="2696"/>
        <pc:sldMkLst>
          <pc:docMk/>
          <pc:sldMk cId="597948794" sldId="650"/>
        </pc:sldMkLst>
      </pc:sldChg>
      <pc:sldChg chg="modSp new mod">
        <pc:chgData name="Jim Fleming" userId="161791bae1afb603" providerId="LiveId" clId="{C08A07B6-A192-054A-AE80-CAA484AD0D1D}" dt="2024-01-13T22:31:18.231" v="5602" actId="207"/>
        <pc:sldMkLst>
          <pc:docMk/>
          <pc:sldMk cId="3812748135" sldId="650"/>
        </pc:sldMkLst>
        <pc:spChg chg="mod">
          <ac:chgData name="Jim Fleming" userId="161791bae1afb603" providerId="LiveId" clId="{C08A07B6-A192-054A-AE80-CAA484AD0D1D}" dt="2024-01-13T21:14:22.085" v="518" actId="20577"/>
          <ac:spMkLst>
            <pc:docMk/>
            <pc:sldMk cId="3812748135" sldId="650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18.231" v="5602" actId="207"/>
          <ac:spMkLst>
            <pc:docMk/>
            <pc:sldMk cId="3812748135" sldId="65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4.982" v="17" actId="2696"/>
        <pc:sldMkLst>
          <pc:docMk/>
          <pc:sldMk cId="93078901" sldId="651"/>
        </pc:sldMkLst>
      </pc:sldChg>
      <pc:sldChg chg="modSp add mod">
        <pc:chgData name="Jim Fleming" userId="161791bae1afb603" providerId="LiveId" clId="{C08A07B6-A192-054A-AE80-CAA484AD0D1D}" dt="2024-01-13T22:31:26.411" v="5603" actId="207"/>
        <pc:sldMkLst>
          <pc:docMk/>
          <pc:sldMk cId="889291779" sldId="651"/>
        </pc:sldMkLst>
        <pc:spChg chg="mod">
          <ac:chgData name="Jim Fleming" userId="161791bae1afb603" providerId="LiveId" clId="{C08A07B6-A192-054A-AE80-CAA484AD0D1D}" dt="2024-01-13T21:14:26.948" v="519"/>
          <ac:spMkLst>
            <pc:docMk/>
            <pc:sldMk cId="889291779" sldId="651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26.411" v="5603" actId="207"/>
          <ac:spMkLst>
            <pc:docMk/>
            <pc:sldMk cId="889291779" sldId="65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1:34.320" v="5604" actId="207"/>
        <pc:sldMkLst>
          <pc:docMk/>
          <pc:sldMk cId="1411351528" sldId="652"/>
        </pc:sldMkLst>
        <pc:spChg chg="mod">
          <ac:chgData name="Jim Fleming" userId="161791bae1afb603" providerId="LiveId" clId="{C08A07B6-A192-054A-AE80-CAA484AD0D1D}" dt="2024-01-13T21:14:43.070" v="526" actId="6549"/>
          <ac:spMkLst>
            <pc:docMk/>
            <pc:sldMk cId="1411351528" sldId="652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34.320" v="5604" actId="207"/>
          <ac:spMkLst>
            <pc:docMk/>
            <pc:sldMk cId="1411351528" sldId="652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6.792" v="19" actId="2696"/>
        <pc:sldMkLst>
          <pc:docMk/>
          <pc:sldMk cId="1422873508" sldId="652"/>
        </pc:sldMkLst>
      </pc:sldChg>
      <pc:sldChg chg="modSp add mod">
        <pc:chgData name="Jim Fleming" userId="161791bae1afb603" providerId="LiveId" clId="{C08A07B6-A192-054A-AE80-CAA484AD0D1D}" dt="2024-01-13T22:31:40.333" v="5605" actId="207"/>
        <pc:sldMkLst>
          <pc:docMk/>
          <pc:sldMk cId="599928469" sldId="653"/>
        </pc:sldMkLst>
        <pc:spChg chg="mod">
          <ac:chgData name="Jim Fleming" userId="161791bae1afb603" providerId="LiveId" clId="{C08A07B6-A192-054A-AE80-CAA484AD0D1D}" dt="2024-01-13T22:31:40.333" v="5605" actId="207"/>
          <ac:spMkLst>
            <pc:docMk/>
            <pc:sldMk cId="599928469" sldId="65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7.409" v="20" actId="2696"/>
        <pc:sldMkLst>
          <pc:docMk/>
          <pc:sldMk cId="1666777897" sldId="653"/>
        </pc:sldMkLst>
      </pc:sldChg>
      <pc:sldChg chg="del">
        <pc:chgData name="Jim Fleming" userId="161791bae1afb603" providerId="LiveId" clId="{C08A07B6-A192-054A-AE80-CAA484AD0D1D}" dt="2024-01-13T21:10:11.646" v="15" actId="2696"/>
        <pc:sldMkLst>
          <pc:docMk/>
          <pc:sldMk cId="197750743" sldId="654"/>
        </pc:sldMkLst>
      </pc:sldChg>
      <pc:sldChg chg="modSp add mod">
        <pc:chgData name="Jim Fleming" userId="161791bae1afb603" providerId="LiveId" clId="{C08A07B6-A192-054A-AE80-CAA484AD0D1D}" dt="2024-01-13T22:31:46.209" v="5606" actId="207"/>
        <pc:sldMkLst>
          <pc:docMk/>
          <pc:sldMk cId="1894405181" sldId="654"/>
        </pc:sldMkLst>
        <pc:spChg chg="mod">
          <ac:chgData name="Jim Fleming" userId="161791bae1afb603" providerId="LiveId" clId="{C08A07B6-A192-054A-AE80-CAA484AD0D1D}" dt="2024-01-13T22:31:46.209" v="5606" actId="207"/>
          <ac:spMkLst>
            <pc:docMk/>
            <pc:sldMk cId="1894405181" sldId="654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0.025" v="14" actId="2696"/>
        <pc:sldMkLst>
          <pc:docMk/>
          <pc:sldMk cId="3957163057" sldId="655"/>
        </pc:sldMkLst>
      </pc:sldChg>
      <pc:sldChg chg="modSp add mod">
        <pc:chgData name="Jim Fleming" userId="161791bae1afb603" providerId="LiveId" clId="{C08A07B6-A192-054A-AE80-CAA484AD0D1D}" dt="2024-01-13T22:31:53.030" v="5607" actId="207"/>
        <pc:sldMkLst>
          <pc:docMk/>
          <pc:sldMk cId="4275230443" sldId="655"/>
        </pc:sldMkLst>
        <pc:spChg chg="mod">
          <ac:chgData name="Jim Fleming" userId="161791bae1afb603" providerId="LiveId" clId="{C08A07B6-A192-054A-AE80-CAA484AD0D1D}" dt="2024-01-13T22:31:53.030" v="5607" actId="207"/>
          <ac:spMkLst>
            <pc:docMk/>
            <pc:sldMk cId="4275230443" sldId="65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05.014" v="5608" actId="207"/>
        <pc:sldMkLst>
          <pc:docMk/>
          <pc:sldMk cId="2031941393" sldId="656"/>
        </pc:sldMkLst>
        <pc:spChg chg="mod">
          <ac:chgData name="Jim Fleming" userId="161791bae1afb603" providerId="LiveId" clId="{C08A07B6-A192-054A-AE80-CAA484AD0D1D}" dt="2024-01-13T22:32:05.014" v="5608" actId="207"/>
          <ac:spMkLst>
            <pc:docMk/>
            <pc:sldMk cId="2031941393" sldId="656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9.832" v="21" actId="2696"/>
        <pc:sldMkLst>
          <pc:docMk/>
          <pc:sldMk cId="3520391036" sldId="656"/>
        </pc:sldMkLst>
      </pc:sldChg>
      <pc:sldChg chg="modSp add mod">
        <pc:chgData name="Jim Fleming" userId="161791bae1afb603" providerId="LiveId" clId="{C08A07B6-A192-054A-AE80-CAA484AD0D1D}" dt="2024-01-13T22:32:08.248" v="5609" actId="207"/>
        <pc:sldMkLst>
          <pc:docMk/>
          <pc:sldMk cId="487430446" sldId="657"/>
        </pc:sldMkLst>
        <pc:spChg chg="mod">
          <ac:chgData name="Jim Fleming" userId="161791bae1afb603" providerId="LiveId" clId="{C08A07B6-A192-054A-AE80-CAA484AD0D1D}" dt="2024-01-13T22:32:08.248" v="5609" actId="207"/>
          <ac:spMkLst>
            <pc:docMk/>
            <pc:sldMk cId="487430446" sldId="657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0.538" v="22" actId="2696"/>
        <pc:sldMkLst>
          <pc:docMk/>
          <pc:sldMk cId="83043143" sldId="658"/>
        </pc:sldMkLst>
      </pc:sldChg>
      <pc:sldChg chg="modSp add mod">
        <pc:chgData name="Jim Fleming" userId="161791bae1afb603" providerId="LiveId" clId="{C08A07B6-A192-054A-AE80-CAA484AD0D1D}" dt="2024-01-13T21:27:45.966" v="2993" actId="20577"/>
        <pc:sldMkLst>
          <pc:docMk/>
          <pc:sldMk cId="2195645033" sldId="658"/>
        </pc:sldMkLst>
        <pc:spChg chg="mod">
          <ac:chgData name="Jim Fleming" userId="161791bae1afb603" providerId="LiveId" clId="{C08A07B6-A192-054A-AE80-CAA484AD0D1D}" dt="2024-01-13T21:18:50.273" v="1547" actId="20577"/>
          <ac:spMkLst>
            <pc:docMk/>
            <pc:sldMk cId="2195645033" sldId="658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1:27:45.966" v="2993" actId="20577"/>
          <ac:spMkLst>
            <pc:docMk/>
            <pc:sldMk cId="2195645033" sldId="658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7.761" v="30" actId="2696"/>
        <pc:sldMkLst>
          <pc:docMk/>
          <pc:sldMk cId="986115001" sldId="659"/>
        </pc:sldMkLst>
      </pc:sldChg>
      <pc:sldChg chg="modSp add mod">
        <pc:chgData name="Jim Fleming" userId="161791bae1afb603" providerId="LiveId" clId="{C08A07B6-A192-054A-AE80-CAA484AD0D1D}" dt="2024-01-13T22:32:25.703" v="5610" actId="207"/>
        <pc:sldMkLst>
          <pc:docMk/>
          <pc:sldMk cId="2862531606" sldId="659"/>
        </pc:sldMkLst>
        <pc:spChg chg="mod">
          <ac:chgData name="Jim Fleming" userId="161791bae1afb603" providerId="LiveId" clId="{C08A07B6-A192-054A-AE80-CAA484AD0D1D}" dt="2024-01-13T22:32:25.703" v="5610" actId="207"/>
          <ac:spMkLst>
            <pc:docMk/>
            <pc:sldMk cId="2862531606" sldId="65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48.084" v="5612" actId="207"/>
        <pc:sldMkLst>
          <pc:docMk/>
          <pc:sldMk cId="35897641" sldId="660"/>
        </pc:sldMkLst>
        <pc:spChg chg="mod">
          <ac:chgData name="Jim Fleming" userId="161791bae1afb603" providerId="LiveId" clId="{C08A07B6-A192-054A-AE80-CAA484AD0D1D}" dt="2024-01-13T22:32:48.084" v="5612" actId="207"/>
          <ac:spMkLst>
            <pc:docMk/>
            <pc:sldMk cId="35897641" sldId="66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2.673" v="24" actId="2696"/>
        <pc:sldMkLst>
          <pc:docMk/>
          <pc:sldMk cId="1346754096" sldId="660"/>
        </pc:sldMkLst>
      </pc:sldChg>
      <pc:sldChg chg="del">
        <pc:chgData name="Jim Fleming" userId="161791bae1afb603" providerId="LiveId" clId="{C08A07B6-A192-054A-AE80-CAA484AD0D1D}" dt="2024-01-13T21:10:23.074" v="25" actId="2696"/>
        <pc:sldMkLst>
          <pc:docMk/>
          <pc:sldMk cId="2605956977" sldId="661"/>
        </pc:sldMkLst>
      </pc:sldChg>
      <pc:sldChg chg="modSp add mod">
        <pc:chgData name="Jim Fleming" userId="161791bae1afb603" providerId="LiveId" clId="{C08A07B6-A192-054A-AE80-CAA484AD0D1D}" dt="2024-01-13T22:33:05.322" v="5613" actId="207"/>
        <pc:sldMkLst>
          <pc:docMk/>
          <pc:sldMk cId="2727191827" sldId="661"/>
        </pc:sldMkLst>
        <pc:spChg chg="mod">
          <ac:chgData name="Jim Fleming" userId="161791bae1afb603" providerId="LiveId" clId="{C08A07B6-A192-054A-AE80-CAA484AD0D1D}" dt="2024-01-13T22:33:05.322" v="5613" actId="207"/>
          <ac:spMkLst>
            <pc:docMk/>
            <pc:sldMk cId="2727191827" sldId="661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3.559" v="26" actId="2696"/>
        <pc:sldMkLst>
          <pc:docMk/>
          <pc:sldMk cId="1015853161" sldId="662"/>
        </pc:sldMkLst>
      </pc:sldChg>
      <pc:sldChg chg="modSp add mod">
        <pc:chgData name="Jim Fleming" userId="161791bae1afb603" providerId="LiveId" clId="{C08A07B6-A192-054A-AE80-CAA484AD0D1D}" dt="2024-01-13T22:33:10.094" v="5614" actId="207"/>
        <pc:sldMkLst>
          <pc:docMk/>
          <pc:sldMk cId="3175784931" sldId="662"/>
        </pc:sldMkLst>
        <pc:spChg chg="mod">
          <ac:chgData name="Jim Fleming" userId="161791bae1afb603" providerId="LiveId" clId="{C08A07B6-A192-054A-AE80-CAA484AD0D1D}" dt="2024-01-13T22:33:10.094" v="5614" actId="207"/>
          <ac:spMkLst>
            <pc:docMk/>
            <pc:sldMk cId="3175784931" sldId="66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14.772" v="5615" actId="207"/>
        <pc:sldMkLst>
          <pc:docMk/>
          <pc:sldMk cId="820595880" sldId="663"/>
        </pc:sldMkLst>
        <pc:spChg chg="mod">
          <ac:chgData name="Jim Fleming" userId="161791bae1afb603" providerId="LiveId" clId="{C08A07B6-A192-054A-AE80-CAA484AD0D1D}" dt="2024-01-13T21:23:38.923" v="2305" actId="6549"/>
          <ac:spMkLst>
            <pc:docMk/>
            <pc:sldMk cId="820595880" sldId="66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3:14.772" v="5615" actId="207"/>
          <ac:spMkLst>
            <pc:docMk/>
            <pc:sldMk cId="820595880" sldId="66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5.539" v="28" actId="2696"/>
        <pc:sldMkLst>
          <pc:docMk/>
          <pc:sldMk cId="902938252" sldId="663"/>
        </pc:sldMkLst>
      </pc:sldChg>
      <pc:sldChg chg="del">
        <pc:chgData name="Jim Fleming" userId="161791bae1afb603" providerId="LiveId" clId="{C08A07B6-A192-054A-AE80-CAA484AD0D1D}" dt="2024-01-13T21:10:26.712" v="29" actId="2696"/>
        <pc:sldMkLst>
          <pc:docMk/>
          <pc:sldMk cId="2905059870" sldId="664"/>
        </pc:sldMkLst>
      </pc:sldChg>
      <pc:sldChg chg="modSp add mod">
        <pc:chgData name="Jim Fleming" userId="161791bae1afb603" providerId="LiveId" clId="{C08A07B6-A192-054A-AE80-CAA484AD0D1D}" dt="2024-01-13T22:33:18.145" v="5616" actId="207"/>
        <pc:sldMkLst>
          <pc:docMk/>
          <pc:sldMk cId="3195520953" sldId="664"/>
        </pc:sldMkLst>
        <pc:spChg chg="mod">
          <ac:chgData name="Jim Fleming" userId="161791bae1afb603" providerId="LiveId" clId="{C08A07B6-A192-054A-AE80-CAA484AD0D1D}" dt="2024-01-13T22:33:18.145" v="5616" actId="207"/>
          <ac:spMkLst>
            <pc:docMk/>
            <pc:sldMk cId="3195520953" sldId="664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25.517" v="5617" actId="207"/>
        <pc:sldMkLst>
          <pc:docMk/>
          <pc:sldMk cId="3359864351" sldId="665"/>
        </pc:sldMkLst>
        <pc:spChg chg="mod">
          <ac:chgData name="Jim Fleming" userId="161791bae1afb603" providerId="LiveId" clId="{C08A07B6-A192-054A-AE80-CAA484AD0D1D}" dt="2024-01-13T22:33:25.517" v="5617" actId="207"/>
          <ac:spMkLst>
            <pc:docMk/>
            <pc:sldMk cId="3359864351" sldId="66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34.587" v="5619" actId="207"/>
        <pc:sldMkLst>
          <pc:docMk/>
          <pc:sldMk cId="2602505160" sldId="666"/>
        </pc:sldMkLst>
        <pc:spChg chg="mod">
          <ac:chgData name="Jim Fleming" userId="161791bae1afb603" providerId="LiveId" clId="{C08A07B6-A192-054A-AE80-CAA484AD0D1D}" dt="2024-01-13T22:33:34.587" v="5619" actId="207"/>
          <ac:spMkLst>
            <pc:docMk/>
            <pc:sldMk cId="2602505160" sldId="666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2.712" v="5620" actId="207"/>
        <pc:sldMkLst>
          <pc:docMk/>
          <pc:sldMk cId="1899482928" sldId="667"/>
        </pc:sldMkLst>
        <pc:spChg chg="mod">
          <ac:chgData name="Jim Fleming" userId="161791bae1afb603" providerId="LiveId" clId="{C08A07B6-A192-054A-AE80-CAA484AD0D1D}" dt="2024-01-13T22:33:42.712" v="5620" actId="207"/>
          <ac:spMkLst>
            <pc:docMk/>
            <pc:sldMk cId="1899482928" sldId="667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6.915" v="5621" actId="207"/>
        <pc:sldMkLst>
          <pc:docMk/>
          <pc:sldMk cId="547084271" sldId="668"/>
        </pc:sldMkLst>
        <pc:spChg chg="mod">
          <ac:chgData name="Jim Fleming" userId="161791bae1afb603" providerId="LiveId" clId="{C08A07B6-A192-054A-AE80-CAA484AD0D1D}" dt="2024-01-13T22:33:46.915" v="5621" actId="207"/>
          <ac:spMkLst>
            <pc:docMk/>
            <pc:sldMk cId="547084271" sldId="668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52.232" v="5622" actId="207"/>
        <pc:sldMkLst>
          <pc:docMk/>
          <pc:sldMk cId="231287857" sldId="669"/>
        </pc:sldMkLst>
        <pc:spChg chg="mod">
          <ac:chgData name="Jim Fleming" userId="161791bae1afb603" providerId="LiveId" clId="{C08A07B6-A192-054A-AE80-CAA484AD0D1D}" dt="2024-01-13T22:33:52.232" v="5622" actId="207"/>
          <ac:spMkLst>
            <pc:docMk/>
            <pc:sldMk cId="231287857" sldId="66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02.601" v="5624" actId="207"/>
        <pc:sldMkLst>
          <pc:docMk/>
          <pc:sldMk cId="132658238" sldId="670"/>
        </pc:sldMkLst>
        <pc:spChg chg="mod">
          <ac:chgData name="Jim Fleming" userId="161791bae1afb603" providerId="LiveId" clId="{C08A07B6-A192-054A-AE80-CAA484AD0D1D}" dt="2024-01-13T22:34:02.601" v="5624" actId="207"/>
          <ac:spMkLst>
            <pc:docMk/>
            <pc:sldMk cId="132658238" sldId="670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14.407" v="5626" actId="207"/>
        <pc:sldMkLst>
          <pc:docMk/>
          <pc:sldMk cId="4203601889" sldId="671"/>
        </pc:sldMkLst>
        <pc:spChg chg="mod">
          <ac:chgData name="Jim Fleming" userId="161791bae1afb603" providerId="LiveId" clId="{C08A07B6-A192-054A-AE80-CAA484AD0D1D}" dt="2024-01-13T22:34:14.407" v="5626" actId="207"/>
          <ac:spMkLst>
            <pc:docMk/>
            <pc:sldMk cId="4203601889" sldId="67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1.858" v="5627" actId="207"/>
        <pc:sldMkLst>
          <pc:docMk/>
          <pc:sldMk cId="401687908" sldId="672"/>
        </pc:sldMkLst>
        <pc:spChg chg="mod">
          <ac:chgData name="Jim Fleming" userId="161791bae1afb603" providerId="LiveId" clId="{C08A07B6-A192-054A-AE80-CAA484AD0D1D}" dt="2024-01-13T22:34:21.858" v="5627" actId="207"/>
          <ac:spMkLst>
            <pc:docMk/>
            <pc:sldMk cId="401687908" sldId="67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7.590" v="5628" actId="207"/>
        <pc:sldMkLst>
          <pc:docMk/>
          <pc:sldMk cId="4276078246" sldId="673"/>
        </pc:sldMkLst>
        <pc:spChg chg="mod">
          <ac:chgData name="Jim Fleming" userId="161791bae1afb603" providerId="LiveId" clId="{C08A07B6-A192-054A-AE80-CAA484AD0D1D}" dt="2024-01-13T21:33:44.018" v="4102" actId="6549"/>
          <ac:spMkLst>
            <pc:docMk/>
            <pc:sldMk cId="4276078246" sldId="67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4:27.590" v="5628" actId="207"/>
          <ac:spMkLst>
            <pc:docMk/>
            <pc:sldMk cId="4276078246" sldId="673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33.275" v="5629" actId="207"/>
        <pc:sldMkLst>
          <pc:docMk/>
          <pc:sldMk cId="2118793828" sldId="674"/>
        </pc:sldMkLst>
        <pc:spChg chg="mod">
          <ac:chgData name="Jim Fleming" userId="161791bae1afb603" providerId="LiveId" clId="{C08A07B6-A192-054A-AE80-CAA484AD0D1D}" dt="2024-01-13T22:34:33.275" v="5629" actId="207"/>
          <ac:spMkLst>
            <pc:docMk/>
            <pc:sldMk cId="2118793828" sldId="674"/>
            <ac:spMk id="3" creationId="{67B18889-79BC-FC49-22CF-AB15F13204F4}"/>
          </ac:spMkLst>
        </pc:spChg>
      </pc:sldChg>
      <pc:sldChg chg="add ord">
        <pc:chgData name="Jim Fleming" userId="161791bae1afb603" providerId="LiveId" clId="{C08A07B6-A192-054A-AE80-CAA484AD0D1D}" dt="2024-01-13T21:37:39.710" v="4440" actId="20578"/>
        <pc:sldMkLst>
          <pc:docMk/>
          <pc:sldMk cId="810643410" sldId="675"/>
        </pc:sldMkLst>
      </pc:sldChg>
      <pc:sldChg chg="addSp delSp modSp new mod">
        <pc:chgData name="Jim Fleming" userId="161791bae1afb603" providerId="LiveId" clId="{C08A07B6-A192-054A-AE80-CAA484AD0D1D}" dt="2024-01-13T22:35:36.886" v="5636" actId="478"/>
        <pc:sldMkLst>
          <pc:docMk/>
          <pc:sldMk cId="1649018255" sldId="676"/>
        </pc:sldMkLst>
        <pc:spChg chg="mod">
          <ac:chgData name="Jim Fleming" userId="161791bae1afb603" providerId="LiveId" clId="{C08A07B6-A192-054A-AE80-CAA484AD0D1D}" dt="2024-01-13T21:37:52.219" v="4460" actId="313"/>
          <ac:spMkLst>
            <pc:docMk/>
            <pc:sldMk cId="1649018255" sldId="676"/>
            <ac:spMk id="2" creationId="{AA378A62-6270-769B-DEA7-0A1EEE6C7D1E}"/>
          </ac:spMkLst>
        </pc:spChg>
        <pc:spChg chg="del mod">
          <ac:chgData name="Jim Fleming" userId="161791bae1afb603" providerId="LiveId" clId="{C08A07B6-A192-054A-AE80-CAA484AD0D1D}" dt="2024-01-13T22:35:36.071" v="5635" actId="478"/>
          <ac:spMkLst>
            <pc:docMk/>
            <pc:sldMk cId="1649018255" sldId="676"/>
            <ac:spMk id="3" creationId="{DD913F4F-E320-E0EA-1412-0BCC2AB1698E}"/>
          </ac:spMkLst>
        </pc:spChg>
        <pc:spChg chg="add del mod">
          <ac:chgData name="Jim Fleming" userId="161791bae1afb603" providerId="LiveId" clId="{C08A07B6-A192-054A-AE80-CAA484AD0D1D}" dt="2024-01-13T22:35:36.886" v="5636" actId="478"/>
          <ac:spMkLst>
            <pc:docMk/>
            <pc:sldMk cId="1649018255" sldId="676"/>
            <ac:spMk id="5" creationId="{1B9D32A8-C812-646B-A7B5-B47E191DF8C7}"/>
          </ac:spMkLst>
        </pc:spChg>
      </pc:sldChg>
      <pc:sldChg chg="modSp add del mod">
        <pc:chgData name="Jim Fleming" userId="161791bae1afb603" providerId="LiveId" clId="{C08A07B6-A192-054A-AE80-CAA484AD0D1D}" dt="2024-01-13T21:40:00.131" v="4684" actId="2696"/>
        <pc:sldMkLst>
          <pc:docMk/>
          <pc:sldMk cId="2447121928" sldId="677"/>
        </pc:sldMkLst>
        <pc:spChg chg="mod">
          <ac:chgData name="Jim Fleming" userId="161791bae1afb603" providerId="LiveId" clId="{C08A07B6-A192-054A-AE80-CAA484AD0D1D}" dt="2024-01-13T21:39:55.076" v="4683" actId="20577"/>
          <ac:spMkLst>
            <pc:docMk/>
            <pc:sldMk cId="2447121928" sldId="677"/>
            <ac:spMk id="2" creationId="{AA378A62-6270-769B-DEA7-0A1EEE6C7D1E}"/>
          </ac:spMkLst>
        </pc:spChg>
      </pc:sldChg>
      <pc:sldChg chg="add ord">
        <pc:chgData name="Jim Fleming" userId="161791bae1afb603" providerId="LiveId" clId="{C08A07B6-A192-054A-AE80-CAA484AD0D1D}" dt="2024-01-13T21:40:06.695" v="4686" actId="20578"/>
        <pc:sldMkLst>
          <pc:docMk/>
          <pc:sldMk cId="3022291138" sldId="677"/>
        </pc:sldMkLst>
      </pc:sldChg>
      <pc:sldChg chg="add del">
        <pc:chgData name="Jim Fleming" userId="161791bae1afb603" providerId="LiveId" clId="{C08A07B6-A192-054A-AE80-CAA484AD0D1D}" dt="2024-01-13T22:12:31.153" v="5600" actId="2696"/>
        <pc:sldMkLst>
          <pc:docMk/>
          <pc:sldMk cId="1197420484" sldId="678"/>
        </pc:sldMkLst>
      </pc:sldChg>
      <pc:sldChg chg="add">
        <pc:chgData name="Jim Fleming" userId="161791bae1afb603" providerId="LiveId" clId="{C08A07B6-A192-054A-AE80-CAA484AD0D1D}" dt="2024-01-13T21:40:10.699" v="4688" actId="2890"/>
        <pc:sldMkLst>
          <pc:docMk/>
          <pc:sldMk cId="389794910" sldId="679"/>
        </pc:sldMkLst>
      </pc:sldChg>
      <pc:sldChg chg="addSp delSp modSp new mod modClrScheme chgLayout">
        <pc:chgData name="Jim Fleming" userId="161791bae1afb603" providerId="LiveId" clId="{C08A07B6-A192-054A-AE80-CAA484AD0D1D}" dt="2024-01-13T22:39:08.016" v="5677" actId="20577"/>
        <pc:sldMkLst>
          <pc:docMk/>
          <pc:sldMk cId="947007242" sldId="680"/>
        </pc:sldMkLst>
        <pc:spChg chg="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2" creationId="{46E49CC6-D12E-E473-4C83-8A3483B20FE6}"/>
          </ac:spMkLst>
        </pc:spChg>
        <pc:spChg chg="del 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3" creationId="{4538B1A3-5284-167B-01C2-A069A9A11523}"/>
          </ac:spMkLst>
        </pc:spChg>
        <pc:spChg chg="add del">
          <ac:chgData name="Jim Fleming" userId="161791bae1afb603" providerId="LiveId" clId="{C08A07B6-A192-054A-AE80-CAA484AD0D1D}" dt="2024-01-13T21:42:26.384" v="4770" actId="478"/>
          <ac:spMkLst>
            <pc:docMk/>
            <pc:sldMk cId="947007242" sldId="680"/>
            <ac:spMk id="5" creationId="{EEFD8859-05CB-8BAE-6C3B-395D5AEA9007}"/>
          </ac:spMkLst>
        </pc:spChg>
        <pc:spChg chg="add del mod">
          <ac:chgData name="Jim Fleming" userId="161791bae1afb603" providerId="LiveId" clId="{C08A07B6-A192-054A-AE80-CAA484AD0D1D}" dt="2024-01-13T21:45:38.682" v="4927" actId="478"/>
          <ac:spMkLst>
            <pc:docMk/>
            <pc:sldMk cId="947007242" sldId="680"/>
            <ac:spMk id="6" creationId="{534B0150-A3A2-A15D-0F4A-FA57382B3CF8}"/>
          </ac:spMkLst>
        </pc:spChg>
        <pc:spChg chg="add del mod">
          <ac:chgData name="Jim Fleming" userId="161791bae1afb603" providerId="LiveId" clId="{C08A07B6-A192-054A-AE80-CAA484AD0D1D}" dt="2024-01-13T21:44:53.621" v="4884" actId="478"/>
          <ac:spMkLst>
            <pc:docMk/>
            <pc:sldMk cId="947007242" sldId="680"/>
            <ac:spMk id="7" creationId="{C13EFE7E-D320-4228-12BA-610ECD6BB83A}"/>
          </ac:spMkLst>
        </pc:spChg>
        <pc:spChg chg="add del mo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0" creationId="{678CAA9E-70D2-9011-81D5-0BC3EF8D4ADA}"/>
          </ac:spMkLst>
        </pc:spChg>
        <pc:spChg chg="add mod ord">
          <ac:chgData name="Jim Fleming" userId="161791bae1afb603" providerId="LiveId" clId="{C08A07B6-A192-054A-AE80-CAA484AD0D1D}" dt="2024-01-13T22:39:08.016" v="5677" actId="20577"/>
          <ac:spMkLst>
            <pc:docMk/>
            <pc:sldMk cId="947007242" sldId="680"/>
            <ac:spMk id="11" creationId="{EC4B2E29-049A-AC56-280B-6174730417E1}"/>
          </ac:spMkLst>
        </pc:spChg>
        <pc:spChg chg="add del mod or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2" creationId="{65BB2424-C31E-8F62-3F1C-C319009E4057}"/>
          </ac:spMkLst>
        </pc:spChg>
        <pc:spChg chg="add mod">
          <ac:chgData name="Jim Fleming" userId="161791bae1afb603" providerId="LiveId" clId="{C08A07B6-A192-054A-AE80-CAA484AD0D1D}" dt="2024-01-13T21:55:06.371" v="5365" actId="1035"/>
          <ac:spMkLst>
            <pc:docMk/>
            <pc:sldMk cId="947007242" sldId="680"/>
            <ac:spMk id="13" creationId="{A53744CA-5110-C65D-F472-58D7CAEEB05C}"/>
          </ac:spMkLst>
        </pc:spChg>
        <pc:spChg chg="add del mod">
          <ac:chgData name="Jim Fleming" userId="161791bae1afb603" providerId="LiveId" clId="{C08A07B6-A192-054A-AE80-CAA484AD0D1D}" dt="2024-01-13T21:51:58.128" v="5211" actId="478"/>
          <ac:spMkLst>
            <pc:docMk/>
            <pc:sldMk cId="947007242" sldId="680"/>
            <ac:spMk id="15" creationId="{BDAB34BA-837A-C7ED-7D2E-5BA10A7DA986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6" creationId="{C0900304-182D-B35B-1602-4F84D61E89FF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8" creationId="{25A9A16F-1438-3B36-ED78-D693C3119F38}"/>
          </ac:spMkLst>
        </pc:spChg>
        <pc:graphicFrameChg chg="add mod">
          <ac:chgData name="Jim Fleming" userId="161791bae1afb603" providerId="LiveId" clId="{C08A07B6-A192-054A-AE80-CAA484AD0D1D}" dt="2024-01-13T21:52:38.958" v="5263" actId="14100"/>
          <ac:graphicFrameMkLst>
            <pc:docMk/>
            <pc:sldMk cId="947007242" sldId="680"/>
            <ac:graphicFrameMk id="8" creationId="{CD7CFC5F-B7B8-17BC-BFB1-E32048DBCD19}"/>
          </ac:graphicFrameMkLst>
        </pc:graphicFrameChg>
        <pc:graphicFrameChg chg="add del mod modGraphic">
          <ac:chgData name="Jim Fleming" userId="161791bae1afb603" providerId="LiveId" clId="{C08A07B6-A192-054A-AE80-CAA484AD0D1D}" dt="2024-01-13T21:51:56.505" v="5210" actId="478"/>
          <ac:graphicFrameMkLst>
            <pc:docMk/>
            <pc:sldMk cId="947007242" sldId="680"/>
            <ac:graphicFrameMk id="9" creationId="{1159CE5E-A018-7809-550A-6E7CE4DD3A30}"/>
          </ac:graphicFrameMkLst>
        </pc:graphicFrameChg>
        <pc:graphicFrameChg chg="add mod">
          <ac:chgData name="Jim Fleming" userId="161791bae1afb603" providerId="LiveId" clId="{C08A07B6-A192-054A-AE80-CAA484AD0D1D}" dt="2024-01-13T21:52:13.392" v="5262"/>
          <ac:graphicFrameMkLst>
            <pc:docMk/>
            <pc:sldMk cId="947007242" sldId="680"/>
            <ac:graphicFrameMk id="17" creationId="{CA290D00-24AC-4A72-5835-A8C24DAAFB4D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3.614" v="5724" actId="20577"/>
        <pc:sldMkLst>
          <pc:docMk/>
          <pc:sldMk cId="1602048289" sldId="681"/>
        </pc:sldMkLst>
        <pc:spChg chg="mod">
          <ac:chgData name="Jim Fleming" userId="161791bae1afb603" providerId="LiveId" clId="{C08A07B6-A192-054A-AE80-CAA484AD0D1D}" dt="2024-01-13T22:40:13.614" v="5724" actId="20577"/>
          <ac:spMkLst>
            <pc:docMk/>
            <pc:sldMk cId="1602048289" sldId="681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49:43.152" v="5032" actId="478"/>
          <ac:spMkLst>
            <pc:docMk/>
            <pc:sldMk cId="1602048289" sldId="681"/>
            <ac:spMk id="4" creationId="{612377FE-B255-45FF-8B3D-611AA0F88C4F}"/>
          </ac:spMkLst>
        </pc:spChg>
        <pc:spChg chg="add del mod">
          <ac:chgData name="Jim Fleming" userId="161791bae1afb603" providerId="LiveId" clId="{C08A07B6-A192-054A-AE80-CAA484AD0D1D}" dt="2024-01-13T21:53:53.521" v="5304" actId="478"/>
          <ac:spMkLst>
            <pc:docMk/>
            <pc:sldMk cId="1602048289" sldId="681"/>
            <ac:spMk id="5" creationId="{9D820DA1-32D6-0E40-DD77-44EA09CE21E6}"/>
          </ac:spMkLst>
        </pc:spChg>
        <pc:spChg chg="add mod">
          <ac:chgData name="Jim Fleming" userId="161791bae1afb603" providerId="LiveId" clId="{C08A07B6-A192-054A-AE80-CAA484AD0D1D}" dt="2024-01-13T21:58:55.545" v="5500"/>
          <ac:spMkLst>
            <pc:docMk/>
            <pc:sldMk cId="1602048289" sldId="681"/>
            <ac:spMk id="7" creationId="{BDC1B5A9-50E3-CB1B-26C4-90877C4B10EE}"/>
          </ac:spMkLst>
        </pc:spChg>
        <pc:spChg chg="del mod">
          <ac:chgData name="Jim Fleming" userId="161791bae1afb603" providerId="LiveId" clId="{C08A07B6-A192-054A-AE80-CAA484AD0D1D}" dt="2024-01-13T21:53:59.704" v="5306" actId="478"/>
          <ac:spMkLst>
            <pc:docMk/>
            <pc:sldMk cId="1602048289" sldId="681"/>
            <ac:spMk id="10" creationId="{678CAA9E-70D2-9011-81D5-0BC3EF8D4ADA}"/>
          </ac:spMkLst>
        </pc:spChg>
        <pc:spChg chg="del">
          <ac:chgData name="Jim Fleming" userId="161791bae1afb603" providerId="LiveId" clId="{C08A07B6-A192-054A-AE80-CAA484AD0D1D}" dt="2024-01-13T21:49:41.663" v="5031" actId="478"/>
          <ac:spMkLst>
            <pc:docMk/>
            <pc:sldMk cId="1602048289" sldId="681"/>
            <ac:spMk id="11" creationId="{EC4B2E29-049A-AC56-280B-6174730417E1}"/>
          </ac:spMkLst>
        </pc:spChg>
        <pc:spChg chg="mod">
          <ac:chgData name="Jim Fleming" userId="161791bae1afb603" providerId="LiveId" clId="{C08A07B6-A192-054A-AE80-CAA484AD0D1D}" dt="2024-01-13T21:51:49.768" v="5209" actId="1076"/>
          <ac:spMkLst>
            <pc:docMk/>
            <pc:sldMk cId="1602048289" sldId="681"/>
            <ac:spMk id="12" creationId="{65BB2424-C31E-8F62-3F1C-C319009E4057}"/>
          </ac:spMkLst>
        </pc:spChg>
        <pc:spChg chg="del">
          <ac:chgData name="Jim Fleming" userId="161791bae1afb603" providerId="LiveId" clId="{C08A07B6-A192-054A-AE80-CAA484AD0D1D}" dt="2024-01-13T21:49:45.875" v="5033" actId="478"/>
          <ac:spMkLst>
            <pc:docMk/>
            <pc:sldMk cId="1602048289" sldId="681"/>
            <ac:spMk id="13" creationId="{A53744CA-5110-C65D-F472-58D7CAEEB05C}"/>
          </ac:spMkLst>
        </pc:spChg>
        <pc:graphicFrameChg chg="add mod">
          <ac:chgData name="Jim Fleming" userId="161791bae1afb603" providerId="LiveId" clId="{C08A07B6-A192-054A-AE80-CAA484AD0D1D}" dt="2024-01-13T21:58:45.706" v="5498" actId="1076"/>
          <ac:graphicFrameMkLst>
            <pc:docMk/>
            <pc:sldMk cId="1602048289" sldId="681"/>
            <ac:graphicFrameMk id="6" creationId="{1BDFD8DB-6A7E-F810-38CB-51A02974BA68}"/>
          </ac:graphicFrameMkLst>
        </pc:graphicFrameChg>
        <pc:graphicFrameChg chg="del">
          <ac:chgData name="Jim Fleming" userId="161791bae1afb603" providerId="LiveId" clId="{C08A07B6-A192-054A-AE80-CAA484AD0D1D}" dt="2024-01-13T21:49:46.818" v="5034" actId="478"/>
          <ac:graphicFrameMkLst>
            <pc:docMk/>
            <pc:sldMk cId="1602048289" sldId="681"/>
            <ac:graphicFrameMk id="8" creationId="{CD7CFC5F-B7B8-17BC-BFB1-E32048DBCD19}"/>
          </ac:graphicFrameMkLst>
        </pc:graphicFrameChg>
        <pc:graphicFrameChg chg="mod">
          <ac:chgData name="Jim Fleming" userId="161791bae1afb603" providerId="LiveId" clId="{C08A07B6-A192-054A-AE80-CAA484AD0D1D}" dt="2024-01-13T21:58:33.925" v="5496" actId="167"/>
          <ac:graphicFrameMkLst>
            <pc:docMk/>
            <pc:sldMk cId="1602048289" sldId="681"/>
            <ac:graphicFrameMk id="9" creationId="{1159CE5E-A018-7809-550A-6E7CE4DD3A30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6.148" v="5725"/>
        <pc:sldMkLst>
          <pc:docMk/>
          <pc:sldMk cId="1761362935" sldId="682"/>
        </pc:sldMkLst>
        <pc:spChg chg="mod">
          <ac:chgData name="Jim Fleming" userId="161791bae1afb603" providerId="LiveId" clId="{C08A07B6-A192-054A-AE80-CAA484AD0D1D}" dt="2024-01-13T22:40:16.148" v="5725"/>
          <ac:spMkLst>
            <pc:docMk/>
            <pc:sldMk cId="1761362935" sldId="682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8:54.109" v="5499"/>
          <ac:spMkLst>
            <pc:docMk/>
            <pc:sldMk cId="1761362935" sldId="682"/>
            <ac:spMk id="3" creationId="{D936F59D-2B3E-8CD4-BBC4-436AA33F8041}"/>
          </ac:spMkLst>
        </pc:spChg>
        <pc:spChg chg="del">
          <ac:chgData name="Jim Fleming" userId="161791bae1afb603" providerId="LiveId" clId="{C08A07B6-A192-054A-AE80-CAA484AD0D1D}" dt="2024-01-13T21:54:07.089" v="5311" actId="478"/>
          <ac:spMkLst>
            <pc:docMk/>
            <pc:sldMk cId="1761362935" sldId="682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04.515" v="5310" actId="20577"/>
          <ac:spMkLst>
            <pc:docMk/>
            <pc:sldMk cId="1761362935" sldId="682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02.749" v="5501"/>
          <ac:graphicFrameMkLst>
            <pc:docMk/>
            <pc:sldMk cId="1761362935" sldId="682"/>
            <ac:graphicFrameMk id="4" creationId="{8F4D385E-E995-22CA-B503-4F780320735E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17.514" v="5726"/>
        <pc:sldMkLst>
          <pc:docMk/>
          <pc:sldMk cId="667500222" sldId="683"/>
        </pc:sldMkLst>
        <pc:spChg chg="mod">
          <ac:chgData name="Jim Fleming" userId="161791bae1afb603" providerId="LiveId" clId="{C08A07B6-A192-054A-AE80-CAA484AD0D1D}" dt="2024-01-13T22:40:17.514" v="5726"/>
          <ac:spMkLst>
            <pc:docMk/>
            <pc:sldMk cId="667500222" sldId="683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5:43.814" v="5389" actId="1076"/>
          <ac:spMkLst>
            <pc:docMk/>
            <pc:sldMk cId="667500222" sldId="683"/>
            <ac:spMk id="3" creationId="{D8B5AF47-C575-1869-656A-3A83C5BEAD42}"/>
          </ac:spMkLst>
        </pc:spChg>
        <pc:spChg chg="mod">
          <ac:chgData name="Jim Fleming" userId="161791bae1afb603" providerId="LiveId" clId="{C08A07B6-A192-054A-AE80-CAA484AD0D1D}" dt="2024-01-13T21:54:27.898" v="5334" actId="20577"/>
          <ac:spMkLst>
            <pc:docMk/>
            <pc:sldMk cId="667500222" sldId="683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12.304" v="5315" actId="20577"/>
          <ac:spMkLst>
            <pc:docMk/>
            <pc:sldMk cId="667500222" sldId="683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10.721" v="5503" actId="167"/>
          <ac:graphicFrameMkLst>
            <pc:docMk/>
            <pc:sldMk cId="667500222" sldId="683"/>
            <ac:graphicFrameMk id="4" creationId="{33C7AA2D-7502-375C-DCDA-0417882E47F1}"/>
          </ac:graphicFrameMkLst>
        </pc:graphicFrameChg>
      </pc:sldChg>
      <pc:sldChg chg="addSp delSp modSp add mod replId">
        <pc:chgData name="Jim Fleming" userId="161791bae1afb603" providerId="LiveId" clId="{C08A07B6-A192-054A-AE80-CAA484AD0D1D}" dt="2024-01-13T22:40:18.876" v="5727"/>
        <pc:sldMkLst>
          <pc:docMk/>
          <pc:sldMk cId="1245762281" sldId="684"/>
        </pc:sldMkLst>
        <pc:spChg chg="mod">
          <ac:chgData name="Jim Fleming" userId="161791bae1afb603" providerId="LiveId" clId="{C08A07B6-A192-054A-AE80-CAA484AD0D1D}" dt="2024-01-13T22:40:18.876" v="5727"/>
          <ac:spMkLst>
            <pc:docMk/>
            <pc:sldMk cId="1245762281" sldId="684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6.978" v="5390" actId="478"/>
          <ac:spMkLst>
            <pc:docMk/>
            <pc:sldMk cId="1245762281" sldId="684"/>
            <ac:spMk id="3" creationId="{784117C2-9AAB-E66A-9042-DE59A32C1B27}"/>
          </ac:spMkLst>
        </pc:spChg>
        <pc:spChg chg="add mod">
          <ac:chgData name="Jim Fleming" userId="161791bae1afb603" providerId="LiveId" clId="{C08A07B6-A192-054A-AE80-CAA484AD0D1D}" dt="2024-01-13T21:57:23.525" v="5461"/>
          <ac:spMkLst>
            <pc:docMk/>
            <pc:sldMk cId="1245762281" sldId="684"/>
            <ac:spMk id="4" creationId="{65475FC0-6111-67DF-056D-F5B56992ED5D}"/>
          </ac:spMkLst>
        </pc:spChg>
        <pc:spChg chg="mod">
          <ac:chgData name="Jim Fleming" userId="161791bae1afb603" providerId="LiveId" clId="{C08A07B6-A192-054A-AE80-CAA484AD0D1D}" dt="2024-01-13T21:55:58.300" v="5398" actId="20577"/>
          <ac:spMkLst>
            <pc:docMk/>
            <pc:sldMk cId="1245762281" sldId="684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5:54.876" v="5394" actId="20577"/>
          <ac:spMkLst>
            <pc:docMk/>
            <pc:sldMk cId="1245762281" sldId="684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0.780" v="5505" actId="167"/>
          <ac:graphicFrameMkLst>
            <pc:docMk/>
            <pc:sldMk cId="1245762281" sldId="684"/>
            <ac:graphicFrameMk id="6" creationId="{8889BDB6-A885-208E-E182-1548FF05B789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20.269" v="5728"/>
        <pc:sldMkLst>
          <pc:docMk/>
          <pc:sldMk cId="1905851635" sldId="685"/>
        </pc:sldMkLst>
        <pc:spChg chg="mod">
          <ac:chgData name="Jim Fleming" userId="161791bae1afb603" providerId="LiveId" clId="{C08A07B6-A192-054A-AE80-CAA484AD0D1D}" dt="2024-01-13T22:40:20.269" v="5728"/>
          <ac:spMkLst>
            <pc:docMk/>
            <pc:sldMk cId="1905851635" sldId="685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8.734" v="5391" actId="478"/>
          <ac:spMkLst>
            <pc:docMk/>
            <pc:sldMk cId="1905851635" sldId="685"/>
            <ac:spMk id="3" creationId="{8BC89D88-E33F-33C0-621F-F6074DA50C0D}"/>
          </ac:spMkLst>
        </pc:spChg>
        <pc:spChg chg="add mod">
          <ac:chgData name="Jim Fleming" userId="161791bae1afb603" providerId="LiveId" clId="{C08A07B6-A192-054A-AE80-CAA484AD0D1D}" dt="2024-01-13T21:57:24.733" v="5462"/>
          <ac:spMkLst>
            <pc:docMk/>
            <pc:sldMk cId="1905851635" sldId="685"/>
            <ac:spMk id="4" creationId="{DDD6B254-18B1-8A73-CCD3-6343918FA57B}"/>
          </ac:spMkLst>
        </pc:spChg>
        <pc:spChg chg="mod">
          <ac:chgData name="Jim Fleming" userId="161791bae1afb603" providerId="LiveId" clId="{C08A07B6-A192-054A-AE80-CAA484AD0D1D}" dt="2024-01-13T21:56:04.284" v="5404" actId="20577"/>
          <ac:spMkLst>
            <pc:docMk/>
            <pc:sldMk cId="1905851635" sldId="685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01.597" v="5401" actId="20577"/>
          <ac:spMkLst>
            <pc:docMk/>
            <pc:sldMk cId="1905851635" sldId="685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6.694" v="5507" actId="167"/>
          <ac:graphicFrameMkLst>
            <pc:docMk/>
            <pc:sldMk cId="1905851635" sldId="685"/>
            <ac:graphicFrameMk id="6" creationId="{80E0C9D7-CA5D-B24E-72DE-A7589F77EC35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1.643" v="5729"/>
        <pc:sldMkLst>
          <pc:docMk/>
          <pc:sldMk cId="3342943175" sldId="686"/>
        </pc:sldMkLst>
        <pc:spChg chg="mod">
          <ac:chgData name="Jim Fleming" userId="161791bae1afb603" providerId="LiveId" clId="{C08A07B6-A192-054A-AE80-CAA484AD0D1D}" dt="2024-01-13T22:40:21.643" v="5729"/>
          <ac:spMkLst>
            <pc:docMk/>
            <pc:sldMk cId="3342943175" sldId="686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5.655" v="5463"/>
          <ac:spMkLst>
            <pc:docMk/>
            <pc:sldMk cId="3342943175" sldId="686"/>
            <ac:spMk id="3" creationId="{A40DFF34-50BC-8BAE-67CF-409AF9795AEA}"/>
          </ac:spMkLst>
        </pc:spChg>
        <pc:spChg chg="mod">
          <ac:chgData name="Jim Fleming" userId="161791bae1afb603" providerId="LiveId" clId="{C08A07B6-A192-054A-AE80-CAA484AD0D1D}" dt="2024-01-13T21:56:23.226" v="5409" actId="20577"/>
          <ac:spMkLst>
            <pc:docMk/>
            <pc:sldMk cId="3342943175" sldId="686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0.325" v="5406" actId="20577"/>
          <ac:spMkLst>
            <pc:docMk/>
            <pc:sldMk cId="3342943175" sldId="686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2.533" v="5509" actId="167"/>
          <ac:graphicFrameMkLst>
            <pc:docMk/>
            <pc:sldMk cId="3342943175" sldId="686"/>
            <ac:graphicFrameMk id="4" creationId="{AA4F995E-71CC-4C4C-C831-42ED9EACB867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2.980" v="5730"/>
        <pc:sldMkLst>
          <pc:docMk/>
          <pc:sldMk cId="1342587035" sldId="687"/>
        </pc:sldMkLst>
        <pc:spChg chg="mod">
          <ac:chgData name="Jim Fleming" userId="161791bae1afb603" providerId="LiveId" clId="{C08A07B6-A192-054A-AE80-CAA484AD0D1D}" dt="2024-01-13T22:40:22.980" v="5730"/>
          <ac:spMkLst>
            <pc:docMk/>
            <pc:sldMk cId="1342587035" sldId="687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6.527" v="5464"/>
          <ac:spMkLst>
            <pc:docMk/>
            <pc:sldMk cId="1342587035" sldId="687"/>
            <ac:spMk id="3" creationId="{71F347B8-9F8C-C912-66B1-E5C219D3A9E6}"/>
          </ac:spMkLst>
        </pc:spChg>
        <pc:spChg chg="mod">
          <ac:chgData name="Jim Fleming" userId="161791bae1afb603" providerId="LiveId" clId="{C08A07B6-A192-054A-AE80-CAA484AD0D1D}" dt="2024-01-13T21:56:28.949" v="5413" actId="20577"/>
          <ac:spMkLst>
            <pc:docMk/>
            <pc:sldMk cId="1342587035" sldId="687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6.388" v="5411" actId="20577"/>
          <ac:spMkLst>
            <pc:docMk/>
            <pc:sldMk cId="1342587035" sldId="687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8.816" v="5511" actId="167"/>
          <ac:graphicFrameMkLst>
            <pc:docMk/>
            <pc:sldMk cId="1342587035" sldId="687"/>
            <ac:graphicFrameMk id="4" creationId="{93A618CC-4B20-5FCE-50B3-547F3883C412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4.190" v="5731"/>
        <pc:sldMkLst>
          <pc:docMk/>
          <pc:sldMk cId="1083081605" sldId="688"/>
        </pc:sldMkLst>
        <pc:spChg chg="mod">
          <ac:chgData name="Jim Fleming" userId="161791bae1afb603" providerId="LiveId" clId="{C08A07B6-A192-054A-AE80-CAA484AD0D1D}" dt="2024-01-13T22:40:24.190" v="5731"/>
          <ac:spMkLst>
            <pc:docMk/>
            <pc:sldMk cId="1083081605" sldId="688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7.425" v="5465"/>
          <ac:spMkLst>
            <pc:docMk/>
            <pc:sldMk cId="1083081605" sldId="688"/>
            <ac:spMk id="3" creationId="{8BD37F28-8DA9-26D4-1438-7EF8AEA3A421}"/>
          </ac:spMkLst>
        </pc:spChg>
        <pc:spChg chg="mod">
          <ac:chgData name="Jim Fleming" userId="161791bae1afb603" providerId="LiveId" clId="{C08A07B6-A192-054A-AE80-CAA484AD0D1D}" dt="2024-01-13T21:56:37.268" v="5417" actId="20577"/>
          <ac:spMkLst>
            <pc:docMk/>
            <pc:sldMk cId="1083081605" sldId="688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34.722" v="5415" actId="20577"/>
          <ac:spMkLst>
            <pc:docMk/>
            <pc:sldMk cId="1083081605" sldId="688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44.656" v="5513" actId="167"/>
          <ac:graphicFrameMkLst>
            <pc:docMk/>
            <pc:sldMk cId="1083081605" sldId="688"/>
            <ac:graphicFrameMk id="4" creationId="{F95BB6CC-67CD-4B23-A020-6BDE7C89C371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5.280" v="5732"/>
        <pc:sldMkLst>
          <pc:docMk/>
          <pc:sldMk cId="2290552069" sldId="689"/>
        </pc:sldMkLst>
        <pc:spChg chg="mod">
          <ac:chgData name="Jim Fleming" userId="161791bae1afb603" providerId="LiveId" clId="{C08A07B6-A192-054A-AE80-CAA484AD0D1D}" dt="2024-01-13T22:40:25.280" v="5732"/>
          <ac:spMkLst>
            <pc:docMk/>
            <pc:sldMk cId="2290552069" sldId="689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9.010" v="5466"/>
          <ac:spMkLst>
            <pc:docMk/>
            <pc:sldMk cId="2290552069" sldId="689"/>
            <ac:spMk id="3" creationId="{E8D0566E-5A78-C31B-92E1-1B536E2FDEEE}"/>
          </ac:spMkLst>
        </pc:spChg>
        <pc:spChg chg="mod">
          <ac:chgData name="Jim Fleming" userId="161791bae1afb603" providerId="LiveId" clId="{C08A07B6-A192-054A-AE80-CAA484AD0D1D}" dt="2024-01-13T22:00:33.805" v="5528" actId="20577"/>
          <ac:spMkLst>
            <pc:docMk/>
            <pc:sldMk cId="2290552069" sldId="689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40.605" v="5419" actId="20577"/>
          <ac:spMkLst>
            <pc:docMk/>
            <pc:sldMk cId="2290552069" sldId="689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50.594" v="5515" actId="167"/>
          <ac:graphicFrameMkLst>
            <pc:docMk/>
            <pc:sldMk cId="2290552069" sldId="689"/>
            <ac:graphicFrameMk id="4" creationId="{DCDACE2A-158A-A49F-6D7B-7BBD2BF51339}"/>
          </ac:graphicFrameMkLst>
        </pc:graphicFrameChg>
        <pc:graphicFrameChg chg="add mod">
          <ac:chgData name="Jim Fleming" userId="161791bae1afb603" providerId="LiveId" clId="{C08A07B6-A192-054A-AE80-CAA484AD0D1D}" dt="2024-01-13T21:59:51.645" v="5516"/>
          <ac:graphicFrameMkLst>
            <pc:docMk/>
            <pc:sldMk cId="2290552069" sldId="689"/>
            <ac:graphicFrameMk id="6" creationId="{26BC00D3-DF4E-DF5A-4693-DF4D10397B2A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6.408" v="5733"/>
        <pc:sldMkLst>
          <pc:docMk/>
          <pc:sldMk cId="1267401978" sldId="690"/>
        </pc:sldMkLst>
        <pc:spChg chg="mod">
          <ac:chgData name="Jim Fleming" userId="161791bae1afb603" providerId="LiveId" clId="{C08A07B6-A192-054A-AE80-CAA484AD0D1D}" dt="2024-01-13T22:40:26.408" v="5733"/>
          <ac:spMkLst>
            <pc:docMk/>
            <pc:sldMk cId="1267401978" sldId="690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0.061" v="5467"/>
          <ac:spMkLst>
            <pc:docMk/>
            <pc:sldMk cId="1267401978" sldId="690"/>
            <ac:spMk id="3" creationId="{65523CF0-FDEE-E280-F418-2E5F7932F4D4}"/>
          </ac:spMkLst>
        </pc:spChg>
        <pc:spChg chg="mod">
          <ac:chgData name="Jim Fleming" userId="161791bae1afb603" providerId="LiveId" clId="{C08A07B6-A192-054A-AE80-CAA484AD0D1D}" dt="2024-01-13T22:00:37.070" v="5535" actId="20577"/>
          <ac:spMkLst>
            <pc:docMk/>
            <pc:sldMk cId="1267401978" sldId="690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1:59:58.574" v="5518" actId="167"/>
          <ac:graphicFrameMkLst>
            <pc:docMk/>
            <pc:sldMk cId="1267401978" sldId="690"/>
            <ac:graphicFrameMk id="4" creationId="{E72D5CED-E8A8-FBC0-EF54-8A58B634D6AE}"/>
          </ac:graphicFrameMkLst>
        </pc:graphicFrameChg>
        <pc:graphicFrameChg chg="add mod">
          <ac:chgData name="Jim Fleming" userId="161791bae1afb603" providerId="LiveId" clId="{C08A07B6-A192-054A-AE80-CAA484AD0D1D}" dt="2024-01-13T21:59:59.597" v="5519"/>
          <ac:graphicFrameMkLst>
            <pc:docMk/>
            <pc:sldMk cId="1267401978" sldId="690"/>
            <ac:graphicFrameMk id="6" creationId="{1E9C14D3-CB3E-516B-3E78-3995DAADC788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7.551" v="5734"/>
        <pc:sldMkLst>
          <pc:docMk/>
          <pc:sldMk cId="1466608360" sldId="691"/>
        </pc:sldMkLst>
        <pc:spChg chg="mod">
          <ac:chgData name="Jim Fleming" userId="161791bae1afb603" providerId="LiveId" clId="{C08A07B6-A192-054A-AE80-CAA484AD0D1D}" dt="2024-01-13T22:40:27.551" v="5734"/>
          <ac:spMkLst>
            <pc:docMk/>
            <pc:sldMk cId="1466608360" sldId="691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1.377" v="5468"/>
          <ac:spMkLst>
            <pc:docMk/>
            <pc:sldMk cId="1466608360" sldId="691"/>
            <ac:spMk id="3" creationId="{3FB4109D-88FF-A858-D4B9-ED55ACBBD38F}"/>
          </ac:spMkLst>
        </pc:spChg>
        <pc:spChg chg="mod">
          <ac:chgData name="Jim Fleming" userId="161791bae1afb603" providerId="LiveId" clId="{C08A07B6-A192-054A-AE80-CAA484AD0D1D}" dt="2024-01-13T22:00:40.592" v="5542" actId="20577"/>
          <ac:spMkLst>
            <pc:docMk/>
            <pc:sldMk cId="1466608360" sldId="691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2:00:05.818" v="5521" actId="167"/>
          <ac:graphicFrameMkLst>
            <pc:docMk/>
            <pc:sldMk cId="1466608360" sldId="691"/>
            <ac:graphicFrameMk id="4" creationId="{41567FF7-5336-AAA3-4528-890232A7554E}"/>
          </ac:graphicFrameMkLst>
        </pc:graphicFrameChg>
      </pc:sldChg>
      <pc:sldChg chg="add ord">
        <pc:chgData name="Jim Fleming" userId="161791bae1afb603" providerId="LiveId" clId="{C08A07B6-A192-054A-AE80-CAA484AD0D1D}" dt="2024-01-13T22:01:57.810" v="5544" actId="20578"/>
        <pc:sldMkLst>
          <pc:docMk/>
          <pc:sldMk cId="1173821649" sldId="692"/>
        </pc:sldMkLst>
      </pc:sldChg>
      <pc:sldChg chg="add ord">
        <pc:chgData name="Jim Fleming" userId="161791bae1afb603" providerId="LiveId" clId="{C08A07B6-A192-054A-AE80-CAA484AD0D1D}" dt="2024-01-13T22:34:56.272" v="5631" actId="20578"/>
        <pc:sldMkLst>
          <pc:docMk/>
          <pc:sldMk cId="360828772" sldId="693"/>
        </pc:sldMkLst>
      </pc:sldChg>
      <pc:sldChg chg="new del">
        <pc:chgData name="Jim Fleming" userId="161791bae1afb603" providerId="LiveId" clId="{C08A07B6-A192-054A-AE80-CAA484AD0D1D}" dt="2024-01-13T22:07:10.129" v="5548" actId="2696"/>
        <pc:sldMkLst>
          <pc:docMk/>
          <pc:sldMk cId="683086217" sldId="693"/>
        </pc:sldMkLst>
      </pc:sldChg>
      <pc:sldChg chg="modSp add mod">
        <pc:chgData name="Jim Fleming" userId="161791bae1afb603" providerId="LiveId" clId="{C08A07B6-A192-054A-AE80-CAA484AD0D1D}" dt="2024-01-13T22:35:47.755" v="5639" actId="207"/>
        <pc:sldMkLst>
          <pc:docMk/>
          <pc:sldMk cId="446837596" sldId="694"/>
        </pc:sldMkLst>
        <pc:spChg chg="mod">
          <ac:chgData name="Jim Fleming" userId="161791bae1afb603" providerId="LiveId" clId="{C08A07B6-A192-054A-AE80-CAA484AD0D1D}" dt="2024-01-13T22:35:47.755" v="5639" actId="207"/>
          <ac:spMkLst>
            <pc:docMk/>
            <pc:sldMk cId="446837596" sldId="694"/>
            <ac:spMk id="3" creationId="{DD913F4F-E320-E0EA-1412-0BCC2AB1698E}"/>
          </ac:spMkLst>
        </pc:spChg>
      </pc:sldChg>
      <pc:sldChg chg="addSp delSp modSp add del mod ord modShow">
        <pc:chgData name="Jim Fleming" userId="161791bae1afb603" providerId="LiveId" clId="{C08A07B6-A192-054A-AE80-CAA484AD0D1D}" dt="2024-01-13T22:12:29.314" v="5598" actId="2696"/>
        <pc:sldMkLst>
          <pc:docMk/>
          <pc:sldMk cId="3137523011" sldId="694"/>
        </pc:sldMkLst>
        <pc:spChg chg="mod">
          <ac:chgData name="Jim Fleming" userId="161791bae1afb603" providerId="LiveId" clId="{C08A07B6-A192-054A-AE80-CAA484AD0D1D}" dt="2024-01-13T22:07:23.644" v="5576" actId="113"/>
          <ac:spMkLst>
            <pc:docMk/>
            <pc:sldMk cId="3137523011" sldId="694"/>
            <ac:spMk id="14" creationId="{5F776F3F-31E1-B7AA-5D11-1AB1A9490BFE}"/>
          </ac:spMkLst>
        </pc:spChg>
        <pc:picChg chg="add mod">
          <ac:chgData name="Jim Fleming" userId="161791bae1afb603" providerId="LiveId" clId="{C08A07B6-A192-054A-AE80-CAA484AD0D1D}" dt="2024-01-13T22:09:38.087" v="5589" actId="1076"/>
          <ac:picMkLst>
            <pc:docMk/>
            <pc:sldMk cId="3137523011" sldId="694"/>
            <ac:picMk id="1026" creationId="{E59C2FF2-A9B8-CEE8-63CE-F1DBEE7A2AA8}"/>
          </ac:picMkLst>
        </pc:picChg>
        <pc:picChg chg="add del">
          <ac:chgData name="Jim Fleming" userId="161791bae1afb603" providerId="LiveId" clId="{C08A07B6-A192-054A-AE80-CAA484AD0D1D}" dt="2024-01-13T22:09:08.844" v="5582" actId="478"/>
          <ac:picMkLst>
            <pc:docMk/>
            <pc:sldMk cId="3137523011" sldId="694"/>
            <ac:picMk id="1028" creationId="{621A9332-6BB0-3D1D-5C8A-B5426804D80B}"/>
          </ac:picMkLst>
        </pc:picChg>
        <pc:picChg chg="del">
          <ac:chgData name="Jim Fleming" userId="161791bae1afb603" providerId="LiveId" clId="{C08A07B6-A192-054A-AE80-CAA484AD0D1D}" dt="2024-01-13T22:09:39.241" v="5590" actId="478"/>
          <ac:picMkLst>
            <pc:docMk/>
            <pc:sldMk cId="3137523011" sldId="694"/>
            <ac:picMk id="7174" creationId="{CB1FF557-426C-0660-7116-18ABDFA8E94A}"/>
          </ac:picMkLst>
        </pc:picChg>
      </pc:sldChg>
      <pc:sldChg chg="modSp add mod">
        <pc:chgData name="Jim Fleming" userId="161791bae1afb603" providerId="LiveId" clId="{C08A07B6-A192-054A-AE80-CAA484AD0D1D}" dt="2024-01-13T22:35:51.541" v="5640" actId="207"/>
        <pc:sldMkLst>
          <pc:docMk/>
          <pc:sldMk cId="577154806" sldId="695"/>
        </pc:sldMkLst>
        <pc:spChg chg="mod">
          <ac:chgData name="Jim Fleming" userId="161791bae1afb603" providerId="LiveId" clId="{C08A07B6-A192-054A-AE80-CAA484AD0D1D}" dt="2024-01-13T22:35:51.541" v="5640" actId="207"/>
          <ac:spMkLst>
            <pc:docMk/>
            <pc:sldMk cId="577154806" sldId="695"/>
            <ac:spMk id="3" creationId="{DD913F4F-E320-E0EA-1412-0BCC2AB1698E}"/>
          </ac:spMkLst>
        </pc:spChg>
      </pc:sldChg>
      <pc:sldChg chg="addSp delSp modSp add del">
        <pc:chgData name="Jim Fleming" userId="161791bae1afb603" providerId="LiveId" clId="{C08A07B6-A192-054A-AE80-CAA484AD0D1D}" dt="2024-01-13T22:12:29.866" v="5599" actId="2696"/>
        <pc:sldMkLst>
          <pc:docMk/>
          <pc:sldMk cId="3411748627" sldId="695"/>
        </pc:sldMkLst>
        <pc:picChg chg="del">
          <ac:chgData name="Jim Fleming" userId="161791bae1afb603" providerId="LiveId" clId="{C08A07B6-A192-054A-AE80-CAA484AD0D1D}" dt="2024-01-13T22:10:43.389" v="5593" actId="478"/>
          <ac:picMkLst>
            <pc:docMk/>
            <pc:sldMk cId="3411748627" sldId="695"/>
            <ac:picMk id="1026" creationId="{E59C2FF2-A9B8-CEE8-63CE-F1DBEE7A2AA8}"/>
          </ac:picMkLst>
        </pc:picChg>
        <pc:picChg chg="add mod">
          <ac:chgData name="Jim Fleming" userId="161791bae1afb603" providerId="LiveId" clId="{C08A07B6-A192-054A-AE80-CAA484AD0D1D}" dt="2024-01-13T22:11:03.410" v="5597" actId="1076"/>
          <ac:picMkLst>
            <pc:docMk/>
            <pc:sldMk cId="3411748627" sldId="695"/>
            <ac:picMk id="3074" creationId="{027017F0-A425-339F-4F87-9EB2D0B3654B}"/>
          </ac:picMkLst>
        </pc:picChg>
      </pc:sldChg>
      <pc:sldChg chg="modSp add mod">
        <pc:chgData name="Jim Fleming" userId="161791bae1afb603" providerId="LiveId" clId="{C08A07B6-A192-054A-AE80-CAA484AD0D1D}" dt="2024-01-13T22:35:39.592" v="5637" actId="6549"/>
        <pc:sldMkLst>
          <pc:docMk/>
          <pc:sldMk cId="1045746756" sldId="696"/>
        </pc:sldMkLst>
        <pc:spChg chg="mod">
          <ac:chgData name="Jim Fleming" userId="161791bae1afb603" providerId="LiveId" clId="{C08A07B6-A192-054A-AE80-CAA484AD0D1D}" dt="2024-01-13T22:35:39.592" v="5637" actId="6549"/>
          <ac:spMkLst>
            <pc:docMk/>
            <pc:sldMk cId="1045746756" sldId="696"/>
            <ac:spMk id="3" creationId="{DD913F4F-E320-E0EA-1412-0BCC2AB1698E}"/>
          </ac:spMkLst>
        </pc:spChg>
      </pc:sldChg>
      <pc:sldChg chg="delSp modSp new del mod">
        <pc:chgData name="Jim Fleming" userId="161791bae1afb603" providerId="LiveId" clId="{C08A07B6-A192-054A-AE80-CAA484AD0D1D}" dt="2024-01-13T22:39:38.001" v="5695" actId="2696"/>
        <pc:sldMkLst>
          <pc:docMk/>
          <pc:sldMk cId="763966648" sldId="697"/>
        </pc:sldMkLst>
        <pc:spChg chg="mod">
          <ac:chgData name="Jim Fleming" userId="161791bae1afb603" providerId="LiveId" clId="{C08A07B6-A192-054A-AE80-CAA484AD0D1D}" dt="2024-01-13T22:39:33.533" v="5693" actId="20577"/>
          <ac:spMkLst>
            <pc:docMk/>
            <pc:sldMk cId="763966648" sldId="697"/>
            <ac:spMk id="2" creationId="{48437D52-32AA-BA0C-9D4D-770FF863CBAC}"/>
          </ac:spMkLst>
        </pc:spChg>
        <pc:spChg chg="del">
          <ac:chgData name="Jim Fleming" userId="161791bae1afb603" providerId="LiveId" clId="{C08A07B6-A192-054A-AE80-CAA484AD0D1D}" dt="2024-01-13T22:39:35.567" v="5694" actId="478"/>
          <ac:spMkLst>
            <pc:docMk/>
            <pc:sldMk cId="763966648" sldId="697"/>
            <ac:spMk id="3" creationId="{55DFA580-1576-2CDC-7C90-709DAFFA27A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136A3-B1EC-D847-8D23-8CE7048CD151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6155F88C-A79D-2042-A356-0747A6B6F46B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3F357BE3-06F4-7445-9950-E5E17C898B3C}" type="parTrans" cxnId="{F56F0CE8-2004-B140-8F61-2343E41E2666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8386F390-778B-F14E-938D-9D364470762A}" type="sibTrans" cxnId="{F56F0CE8-2004-B140-8F61-2343E41E2666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335AE0A8-10D0-5849-BB13-C478F066CE19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87DBF97E-8B15-C54E-9D29-C2D1F0E3107A}" type="parTrans" cxnId="{CC25D7EA-7BF4-0042-97E9-1DCA3697D6DC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69389A08-AD06-3043-8FD7-83EC76E2B30A}" type="sibTrans" cxnId="{CC25D7EA-7BF4-0042-97E9-1DCA3697D6DC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2E27939E-BD67-B243-B1F9-684DFA024AD8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6FEC5F58-12D3-6445-9A98-7FA17824B10B}" type="parTrans" cxnId="{07DF8535-CEBA-B049-A48D-DFC438C17770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89CD3580-5FC3-EA40-8350-A482A178B72B}" type="sibTrans" cxnId="{07DF8535-CEBA-B049-A48D-DFC438C17770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685D427B-235D-F245-900C-71BD9546BC12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BB42B65A-A2DD-C244-AA71-CD07CF885E43}" type="parTrans" cxnId="{E5380778-0D17-324E-97A2-49414192D12D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AF7D2622-33DA-254F-9091-9C8153637632}" type="sibTrans" cxnId="{E5380778-0D17-324E-97A2-49414192D12D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2CD4DE45-71A0-464B-BF1D-90CA0862DD43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C363BC73-0BF6-864B-BBAE-44FF279CE947}" type="parTrans" cxnId="{B7D0C5A5-AD93-D841-AA0B-F19F4277FF4D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B0A79F47-952D-5D43-9DC6-BDB33430F92B}" type="sibTrans" cxnId="{B7D0C5A5-AD93-D841-AA0B-F19F4277FF4D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61602FB1-3D4F-4E4B-8D92-5F5E26170FFD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7F1D44E0-1092-FE48-88DF-534FDC8BE179}" type="parTrans" cxnId="{1095A1FF-AE5A-0149-975A-03216F1CC251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843AB65B-EC26-5449-89E3-5EB809E718B0}" type="sibTrans" cxnId="{1095A1FF-AE5A-0149-975A-03216F1CC251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DD614D92-F6D0-6F46-A849-A9152D20B09C}" type="pres">
      <dgm:prSet presAssocID="{A0A136A3-B1EC-D847-8D23-8CE7048CD151}" presName="Name0" presStyleCnt="0">
        <dgm:presLayoutVars>
          <dgm:dir/>
          <dgm:animLvl val="lvl"/>
          <dgm:resizeHandles val="exact"/>
        </dgm:presLayoutVars>
      </dgm:prSet>
      <dgm:spPr/>
    </dgm:pt>
    <dgm:pt modelId="{A9ED0B99-FFB0-BD4A-A96D-117F5C8E183D}" type="pres">
      <dgm:prSet presAssocID="{6155F88C-A79D-2042-A356-0747A6B6F46B}" presName="Name8" presStyleCnt="0"/>
      <dgm:spPr/>
    </dgm:pt>
    <dgm:pt modelId="{AE731421-33C5-EB41-9034-F620F0C4750B}" type="pres">
      <dgm:prSet presAssocID="{6155F88C-A79D-2042-A356-0747A6B6F46B}" presName="level" presStyleLbl="node1" presStyleIdx="0" presStyleCnt="6">
        <dgm:presLayoutVars>
          <dgm:chMax val="1"/>
          <dgm:bulletEnabled val="1"/>
        </dgm:presLayoutVars>
      </dgm:prSet>
      <dgm:spPr/>
    </dgm:pt>
    <dgm:pt modelId="{A989350A-3D24-DB48-85CB-0E423401F7A3}" type="pres">
      <dgm:prSet presAssocID="{6155F88C-A79D-2042-A356-0747A6B6F4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95D5C5-FE43-8749-BC9E-706127899B35}" type="pres">
      <dgm:prSet presAssocID="{2E27939E-BD67-B243-B1F9-684DFA024AD8}" presName="Name8" presStyleCnt="0"/>
      <dgm:spPr/>
    </dgm:pt>
    <dgm:pt modelId="{9176A86D-CFAA-4146-8D4F-9B356E4C159D}" type="pres">
      <dgm:prSet presAssocID="{2E27939E-BD67-B243-B1F9-684DFA024AD8}" presName="level" presStyleLbl="node1" presStyleIdx="1" presStyleCnt="6">
        <dgm:presLayoutVars>
          <dgm:chMax val="1"/>
          <dgm:bulletEnabled val="1"/>
        </dgm:presLayoutVars>
      </dgm:prSet>
      <dgm:spPr/>
    </dgm:pt>
    <dgm:pt modelId="{B2D5CA12-8B80-9A4F-A163-43926DEAADFD}" type="pres">
      <dgm:prSet presAssocID="{2E27939E-BD67-B243-B1F9-684DFA024A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C7A9D0-034D-7F4C-B1F7-E83F413C857F}" type="pres">
      <dgm:prSet presAssocID="{685D427B-235D-F245-900C-71BD9546BC12}" presName="Name8" presStyleCnt="0"/>
      <dgm:spPr/>
    </dgm:pt>
    <dgm:pt modelId="{CCF9DD3E-8A5A-9848-ABC1-1245A872746A}" type="pres">
      <dgm:prSet presAssocID="{685D427B-235D-F245-900C-71BD9546BC12}" presName="level" presStyleLbl="node1" presStyleIdx="2" presStyleCnt="6">
        <dgm:presLayoutVars>
          <dgm:chMax val="1"/>
          <dgm:bulletEnabled val="1"/>
        </dgm:presLayoutVars>
      </dgm:prSet>
      <dgm:spPr/>
    </dgm:pt>
    <dgm:pt modelId="{1B42B0DF-026A-564C-AA8B-C04F85A59B51}" type="pres">
      <dgm:prSet presAssocID="{685D427B-235D-F245-900C-71BD9546BC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88469D-33C8-924D-B96F-638028EB4764}" type="pres">
      <dgm:prSet presAssocID="{61602FB1-3D4F-4E4B-8D92-5F5E26170FFD}" presName="Name8" presStyleCnt="0"/>
      <dgm:spPr/>
    </dgm:pt>
    <dgm:pt modelId="{4694A103-87BB-F54E-A583-4DFF1F2C123A}" type="pres">
      <dgm:prSet presAssocID="{61602FB1-3D4F-4E4B-8D92-5F5E26170FFD}" presName="level" presStyleLbl="node1" presStyleIdx="3" presStyleCnt="6">
        <dgm:presLayoutVars>
          <dgm:chMax val="1"/>
          <dgm:bulletEnabled val="1"/>
        </dgm:presLayoutVars>
      </dgm:prSet>
      <dgm:spPr/>
    </dgm:pt>
    <dgm:pt modelId="{33B43856-8A62-4E42-8014-0D4FE00D0097}" type="pres">
      <dgm:prSet presAssocID="{61602FB1-3D4F-4E4B-8D92-5F5E26170F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F38D3A-F7C1-044F-97C2-79F8D5E57406}" type="pres">
      <dgm:prSet presAssocID="{2CD4DE45-71A0-464B-BF1D-90CA0862DD43}" presName="Name8" presStyleCnt="0"/>
      <dgm:spPr/>
    </dgm:pt>
    <dgm:pt modelId="{F633A9FD-A081-2D4E-93C6-07A0D4AC4D2C}" type="pres">
      <dgm:prSet presAssocID="{2CD4DE45-71A0-464B-BF1D-90CA0862DD43}" presName="level" presStyleLbl="node1" presStyleIdx="4" presStyleCnt="6">
        <dgm:presLayoutVars>
          <dgm:chMax val="1"/>
          <dgm:bulletEnabled val="1"/>
        </dgm:presLayoutVars>
      </dgm:prSet>
      <dgm:spPr/>
    </dgm:pt>
    <dgm:pt modelId="{CAE1CC0C-F2A5-1544-ABC1-DF1991FDDA9A}" type="pres">
      <dgm:prSet presAssocID="{2CD4DE45-71A0-464B-BF1D-90CA0862DD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C3F694-91B7-FA4C-BA25-34AD5969B03D}" type="pres">
      <dgm:prSet presAssocID="{335AE0A8-10D0-5849-BB13-C478F066CE19}" presName="Name8" presStyleCnt="0"/>
      <dgm:spPr/>
    </dgm:pt>
    <dgm:pt modelId="{0E42E041-EA89-F048-BA51-DE5B8D960B9E}" type="pres">
      <dgm:prSet presAssocID="{335AE0A8-10D0-5849-BB13-C478F066CE19}" presName="level" presStyleLbl="node1" presStyleIdx="5" presStyleCnt="6">
        <dgm:presLayoutVars>
          <dgm:chMax val="1"/>
          <dgm:bulletEnabled val="1"/>
        </dgm:presLayoutVars>
      </dgm:prSet>
      <dgm:spPr/>
    </dgm:pt>
    <dgm:pt modelId="{A25BABFA-28EA-C74D-8970-BF5E47D2A714}" type="pres">
      <dgm:prSet presAssocID="{335AE0A8-10D0-5849-BB13-C478F066CE1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C54A508-B9BD-924C-8C41-470D17120CD4}" type="presOf" srcId="{2CD4DE45-71A0-464B-BF1D-90CA0862DD43}" destId="{CAE1CC0C-F2A5-1544-ABC1-DF1991FDDA9A}" srcOrd="1" destOrd="0" presId="urn:microsoft.com/office/officeart/2005/8/layout/pyramid1"/>
    <dgm:cxn modelId="{26AD301F-D81D-A349-80AA-88C1FB1D901A}" type="presOf" srcId="{6155F88C-A79D-2042-A356-0747A6B6F46B}" destId="{A989350A-3D24-DB48-85CB-0E423401F7A3}" srcOrd="1" destOrd="0" presId="urn:microsoft.com/office/officeart/2005/8/layout/pyramid1"/>
    <dgm:cxn modelId="{341A561F-A118-7D4C-A5FC-2A75C0AFC952}" type="presOf" srcId="{A0A136A3-B1EC-D847-8D23-8CE7048CD151}" destId="{DD614D92-F6D0-6F46-A849-A9152D20B09C}" srcOrd="0" destOrd="0" presId="urn:microsoft.com/office/officeart/2005/8/layout/pyramid1"/>
    <dgm:cxn modelId="{A745CA1F-2D60-614B-BBF5-511C8F48876A}" type="presOf" srcId="{2E27939E-BD67-B243-B1F9-684DFA024AD8}" destId="{9176A86D-CFAA-4146-8D4F-9B356E4C159D}" srcOrd="0" destOrd="0" presId="urn:microsoft.com/office/officeart/2005/8/layout/pyramid1"/>
    <dgm:cxn modelId="{07DF8535-CEBA-B049-A48D-DFC438C17770}" srcId="{A0A136A3-B1EC-D847-8D23-8CE7048CD151}" destId="{2E27939E-BD67-B243-B1F9-684DFA024AD8}" srcOrd="1" destOrd="0" parTransId="{6FEC5F58-12D3-6445-9A98-7FA17824B10B}" sibTransId="{89CD3580-5FC3-EA40-8350-A482A178B72B}"/>
    <dgm:cxn modelId="{C940C04A-0F75-8F48-B74B-55B04672FAF8}" type="presOf" srcId="{685D427B-235D-F245-900C-71BD9546BC12}" destId="{CCF9DD3E-8A5A-9848-ABC1-1245A872746A}" srcOrd="0" destOrd="0" presId="urn:microsoft.com/office/officeart/2005/8/layout/pyramid1"/>
    <dgm:cxn modelId="{1DF17E77-DFD1-044C-B948-877067C784BB}" type="presOf" srcId="{61602FB1-3D4F-4E4B-8D92-5F5E26170FFD}" destId="{4694A103-87BB-F54E-A583-4DFF1F2C123A}" srcOrd="0" destOrd="0" presId="urn:microsoft.com/office/officeart/2005/8/layout/pyramid1"/>
    <dgm:cxn modelId="{E5380778-0D17-324E-97A2-49414192D12D}" srcId="{A0A136A3-B1EC-D847-8D23-8CE7048CD151}" destId="{685D427B-235D-F245-900C-71BD9546BC12}" srcOrd="2" destOrd="0" parTransId="{BB42B65A-A2DD-C244-AA71-CD07CF885E43}" sibTransId="{AF7D2622-33DA-254F-9091-9C8153637632}"/>
    <dgm:cxn modelId="{58BBEA93-D34B-B84E-8955-CA0F946A6039}" type="presOf" srcId="{685D427B-235D-F245-900C-71BD9546BC12}" destId="{1B42B0DF-026A-564C-AA8B-C04F85A59B51}" srcOrd="1" destOrd="0" presId="urn:microsoft.com/office/officeart/2005/8/layout/pyramid1"/>
    <dgm:cxn modelId="{D7C41BA5-163E-CC40-A8DF-943DE28AFB6C}" type="presOf" srcId="{61602FB1-3D4F-4E4B-8D92-5F5E26170FFD}" destId="{33B43856-8A62-4E42-8014-0D4FE00D0097}" srcOrd="1" destOrd="0" presId="urn:microsoft.com/office/officeart/2005/8/layout/pyramid1"/>
    <dgm:cxn modelId="{B7D0C5A5-AD93-D841-AA0B-F19F4277FF4D}" srcId="{A0A136A3-B1EC-D847-8D23-8CE7048CD151}" destId="{2CD4DE45-71A0-464B-BF1D-90CA0862DD43}" srcOrd="4" destOrd="0" parTransId="{C363BC73-0BF6-864B-BBAE-44FF279CE947}" sibTransId="{B0A79F47-952D-5D43-9DC6-BDB33430F92B}"/>
    <dgm:cxn modelId="{78374EC9-3523-844C-B4A8-299E7AC566A0}" type="presOf" srcId="{6155F88C-A79D-2042-A356-0747A6B6F46B}" destId="{AE731421-33C5-EB41-9034-F620F0C4750B}" srcOrd="0" destOrd="0" presId="urn:microsoft.com/office/officeart/2005/8/layout/pyramid1"/>
    <dgm:cxn modelId="{2F5FB6D0-A0D5-D041-98CF-F3EF6B61731C}" type="presOf" srcId="{335AE0A8-10D0-5849-BB13-C478F066CE19}" destId="{A25BABFA-28EA-C74D-8970-BF5E47D2A714}" srcOrd="1" destOrd="0" presId="urn:microsoft.com/office/officeart/2005/8/layout/pyramid1"/>
    <dgm:cxn modelId="{F56F0CE8-2004-B140-8F61-2343E41E2666}" srcId="{A0A136A3-B1EC-D847-8D23-8CE7048CD151}" destId="{6155F88C-A79D-2042-A356-0747A6B6F46B}" srcOrd="0" destOrd="0" parTransId="{3F357BE3-06F4-7445-9950-E5E17C898B3C}" sibTransId="{8386F390-778B-F14E-938D-9D364470762A}"/>
    <dgm:cxn modelId="{CC25D7EA-7BF4-0042-97E9-1DCA3697D6DC}" srcId="{A0A136A3-B1EC-D847-8D23-8CE7048CD151}" destId="{335AE0A8-10D0-5849-BB13-C478F066CE19}" srcOrd="5" destOrd="0" parTransId="{87DBF97E-8B15-C54E-9D29-C2D1F0E3107A}" sibTransId="{69389A08-AD06-3043-8FD7-83EC76E2B30A}"/>
    <dgm:cxn modelId="{1701F0EC-BAF0-8442-8CF9-70A2E8AF50C9}" type="presOf" srcId="{2E27939E-BD67-B243-B1F9-684DFA024AD8}" destId="{B2D5CA12-8B80-9A4F-A163-43926DEAADFD}" srcOrd="1" destOrd="0" presId="urn:microsoft.com/office/officeart/2005/8/layout/pyramid1"/>
    <dgm:cxn modelId="{62D475F4-53E6-7F44-A06D-D583A6E6ABDC}" type="presOf" srcId="{2CD4DE45-71A0-464B-BF1D-90CA0862DD43}" destId="{F633A9FD-A081-2D4E-93C6-07A0D4AC4D2C}" srcOrd="0" destOrd="0" presId="urn:microsoft.com/office/officeart/2005/8/layout/pyramid1"/>
    <dgm:cxn modelId="{78D3E8FC-5552-A54F-BE66-4C64510922DB}" type="presOf" srcId="{335AE0A8-10D0-5849-BB13-C478F066CE19}" destId="{0E42E041-EA89-F048-BA51-DE5B8D960B9E}" srcOrd="0" destOrd="0" presId="urn:microsoft.com/office/officeart/2005/8/layout/pyramid1"/>
    <dgm:cxn modelId="{1095A1FF-AE5A-0149-975A-03216F1CC251}" srcId="{A0A136A3-B1EC-D847-8D23-8CE7048CD151}" destId="{61602FB1-3D4F-4E4B-8D92-5F5E26170FFD}" srcOrd="3" destOrd="0" parTransId="{7F1D44E0-1092-FE48-88DF-534FDC8BE179}" sibTransId="{843AB65B-EC26-5449-89E3-5EB809E718B0}"/>
    <dgm:cxn modelId="{39F00F04-0FD3-A44D-9662-BE9E0A1425BD}" type="presParOf" srcId="{DD614D92-F6D0-6F46-A849-A9152D20B09C}" destId="{A9ED0B99-FFB0-BD4A-A96D-117F5C8E183D}" srcOrd="0" destOrd="0" presId="urn:microsoft.com/office/officeart/2005/8/layout/pyramid1"/>
    <dgm:cxn modelId="{677CF11A-6B8B-214D-94DD-940ED7742BDF}" type="presParOf" srcId="{A9ED0B99-FFB0-BD4A-A96D-117F5C8E183D}" destId="{AE731421-33C5-EB41-9034-F620F0C4750B}" srcOrd="0" destOrd="0" presId="urn:microsoft.com/office/officeart/2005/8/layout/pyramid1"/>
    <dgm:cxn modelId="{97337305-CE9C-6748-9403-C38AFA3A9123}" type="presParOf" srcId="{A9ED0B99-FFB0-BD4A-A96D-117F5C8E183D}" destId="{A989350A-3D24-DB48-85CB-0E423401F7A3}" srcOrd="1" destOrd="0" presId="urn:microsoft.com/office/officeart/2005/8/layout/pyramid1"/>
    <dgm:cxn modelId="{5A67753C-60D5-F44F-93EB-5A58C0DEB9F0}" type="presParOf" srcId="{DD614D92-F6D0-6F46-A849-A9152D20B09C}" destId="{3095D5C5-FE43-8749-BC9E-706127899B35}" srcOrd="1" destOrd="0" presId="urn:microsoft.com/office/officeart/2005/8/layout/pyramid1"/>
    <dgm:cxn modelId="{47309C95-6095-0D40-9952-644B7E1056FC}" type="presParOf" srcId="{3095D5C5-FE43-8749-BC9E-706127899B35}" destId="{9176A86D-CFAA-4146-8D4F-9B356E4C159D}" srcOrd="0" destOrd="0" presId="urn:microsoft.com/office/officeart/2005/8/layout/pyramid1"/>
    <dgm:cxn modelId="{ECDD24DB-3873-0041-9603-C2C37A8B6C69}" type="presParOf" srcId="{3095D5C5-FE43-8749-BC9E-706127899B35}" destId="{B2D5CA12-8B80-9A4F-A163-43926DEAADFD}" srcOrd="1" destOrd="0" presId="urn:microsoft.com/office/officeart/2005/8/layout/pyramid1"/>
    <dgm:cxn modelId="{48014E91-7744-9A43-92BF-27DB01CF5BE6}" type="presParOf" srcId="{DD614D92-F6D0-6F46-A849-A9152D20B09C}" destId="{5AC7A9D0-034D-7F4C-B1F7-E83F413C857F}" srcOrd="2" destOrd="0" presId="urn:microsoft.com/office/officeart/2005/8/layout/pyramid1"/>
    <dgm:cxn modelId="{4978C5F0-2B7A-3B49-9B4D-ACB9048B0119}" type="presParOf" srcId="{5AC7A9D0-034D-7F4C-B1F7-E83F413C857F}" destId="{CCF9DD3E-8A5A-9848-ABC1-1245A872746A}" srcOrd="0" destOrd="0" presId="urn:microsoft.com/office/officeart/2005/8/layout/pyramid1"/>
    <dgm:cxn modelId="{D1EB3990-4B8E-9845-993C-CD5DDEDCE69C}" type="presParOf" srcId="{5AC7A9D0-034D-7F4C-B1F7-E83F413C857F}" destId="{1B42B0DF-026A-564C-AA8B-C04F85A59B51}" srcOrd="1" destOrd="0" presId="urn:microsoft.com/office/officeart/2005/8/layout/pyramid1"/>
    <dgm:cxn modelId="{53068757-79EB-8040-B84D-874DBDDE1360}" type="presParOf" srcId="{DD614D92-F6D0-6F46-A849-A9152D20B09C}" destId="{C588469D-33C8-924D-B96F-638028EB4764}" srcOrd="3" destOrd="0" presId="urn:microsoft.com/office/officeart/2005/8/layout/pyramid1"/>
    <dgm:cxn modelId="{3387374B-CC20-8544-9540-023F1146FE8C}" type="presParOf" srcId="{C588469D-33C8-924D-B96F-638028EB4764}" destId="{4694A103-87BB-F54E-A583-4DFF1F2C123A}" srcOrd="0" destOrd="0" presId="urn:microsoft.com/office/officeart/2005/8/layout/pyramid1"/>
    <dgm:cxn modelId="{4DA828EF-BCF2-1642-924C-5DBFE6E5038A}" type="presParOf" srcId="{C588469D-33C8-924D-B96F-638028EB4764}" destId="{33B43856-8A62-4E42-8014-0D4FE00D0097}" srcOrd="1" destOrd="0" presId="urn:microsoft.com/office/officeart/2005/8/layout/pyramid1"/>
    <dgm:cxn modelId="{A53A115C-483F-F64F-A903-451FC5EE2355}" type="presParOf" srcId="{DD614D92-F6D0-6F46-A849-A9152D20B09C}" destId="{DBF38D3A-F7C1-044F-97C2-79F8D5E57406}" srcOrd="4" destOrd="0" presId="urn:microsoft.com/office/officeart/2005/8/layout/pyramid1"/>
    <dgm:cxn modelId="{EE82EDB9-EABF-9D42-B164-471D0A70FDD8}" type="presParOf" srcId="{DBF38D3A-F7C1-044F-97C2-79F8D5E57406}" destId="{F633A9FD-A081-2D4E-93C6-07A0D4AC4D2C}" srcOrd="0" destOrd="0" presId="urn:microsoft.com/office/officeart/2005/8/layout/pyramid1"/>
    <dgm:cxn modelId="{7D2B7A70-E069-B74E-9E09-BDB54054DBBD}" type="presParOf" srcId="{DBF38D3A-F7C1-044F-97C2-79F8D5E57406}" destId="{CAE1CC0C-F2A5-1544-ABC1-DF1991FDDA9A}" srcOrd="1" destOrd="0" presId="urn:microsoft.com/office/officeart/2005/8/layout/pyramid1"/>
    <dgm:cxn modelId="{EDCEA011-8173-464E-A0B2-C15664BD6190}" type="presParOf" srcId="{DD614D92-F6D0-6F46-A849-A9152D20B09C}" destId="{96C3F694-91B7-FA4C-BA25-34AD5969B03D}" srcOrd="5" destOrd="0" presId="urn:microsoft.com/office/officeart/2005/8/layout/pyramid1"/>
    <dgm:cxn modelId="{E0B5D744-55B3-914E-805A-C55B7F08A6AD}" type="presParOf" srcId="{96C3F694-91B7-FA4C-BA25-34AD5969B03D}" destId="{0E42E041-EA89-F048-BA51-DE5B8D960B9E}" srcOrd="0" destOrd="0" presId="urn:microsoft.com/office/officeart/2005/8/layout/pyramid1"/>
    <dgm:cxn modelId="{4FDC581F-402B-704A-9674-593FB8AF16DE}" type="presParOf" srcId="{96C3F694-91B7-FA4C-BA25-34AD5969B03D}" destId="{A25BABFA-28EA-C74D-8970-BF5E47D2A71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31421-33C5-EB41-9034-F620F0C4750B}">
      <dsp:nvSpPr>
        <dsp:cNvPr id="0" name=""/>
        <dsp:cNvSpPr/>
      </dsp:nvSpPr>
      <dsp:spPr>
        <a:xfrm>
          <a:off x="2286000" y="0"/>
          <a:ext cx="9144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2286000" y="0"/>
        <a:ext cx="914400" cy="627429"/>
      </dsp:txXfrm>
    </dsp:sp>
    <dsp:sp modelId="{9176A86D-CFAA-4146-8D4F-9B356E4C159D}">
      <dsp:nvSpPr>
        <dsp:cNvPr id="0" name=""/>
        <dsp:cNvSpPr/>
      </dsp:nvSpPr>
      <dsp:spPr>
        <a:xfrm>
          <a:off x="1828800" y="627429"/>
          <a:ext cx="18288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2148840" y="627429"/>
        <a:ext cx="1188719" cy="627429"/>
      </dsp:txXfrm>
    </dsp:sp>
    <dsp:sp modelId="{CCF9DD3E-8A5A-9848-ABC1-1245A872746A}">
      <dsp:nvSpPr>
        <dsp:cNvPr id="0" name=""/>
        <dsp:cNvSpPr/>
      </dsp:nvSpPr>
      <dsp:spPr>
        <a:xfrm>
          <a:off x="1371600" y="1254859"/>
          <a:ext cx="27432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1851660" y="1254859"/>
        <a:ext cx="1783080" cy="627429"/>
      </dsp:txXfrm>
    </dsp:sp>
    <dsp:sp modelId="{4694A103-87BB-F54E-A583-4DFF1F2C123A}">
      <dsp:nvSpPr>
        <dsp:cNvPr id="0" name=""/>
        <dsp:cNvSpPr/>
      </dsp:nvSpPr>
      <dsp:spPr>
        <a:xfrm>
          <a:off x="914400" y="1882288"/>
          <a:ext cx="36576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1554480" y="1882288"/>
        <a:ext cx="2377439" cy="627429"/>
      </dsp:txXfrm>
    </dsp:sp>
    <dsp:sp modelId="{F633A9FD-A081-2D4E-93C6-07A0D4AC4D2C}">
      <dsp:nvSpPr>
        <dsp:cNvPr id="0" name=""/>
        <dsp:cNvSpPr/>
      </dsp:nvSpPr>
      <dsp:spPr>
        <a:xfrm>
          <a:off x="457200" y="2509718"/>
          <a:ext cx="45720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1257300" y="2509718"/>
        <a:ext cx="2971800" cy="627429"/>
      </dsp:txXfrm>
    </dsp:sp>
    <dsp:sp modelId="{0E42E041-EA89-F048-BA51-DE5B8D960B9E}">
      <dsp:nvSpPr>
        <dsp:cNvPr id="0" name=""/>
        <dsp:cNvSpPr/>
      </dsp:nvSpPr>
      <dsp:spPr>
        <a:xfrm>
          <a:off x="0" y="3137147"/>
          <a:ext cx="54864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960120" y="3137147"/>
        <a:ext cx="3566160" cy="6274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(1:3-8)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Love is a fruit of the Spirit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Trinity is actively involved</a:t>
            </a:r>
          </a:p>
        </p:txBody>
      </p:sp>
    </p:spTree>
    <p:extLst>
      <p:ext uri="{BB962C8B-B14F-4D97-AF65-F5344CB8AC3E}">
        <p14:creationId xmlns:p14="http://schemas.microsoft.com/office/powerpoint/2010/main" val="48743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(1:9-14)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Love in the Spirit is the reason for repeated prayer</a:t>
            </a:r>
          </a:p>
          <a:p>
            <a:pPr marL="920750" indent="-460375"/>
            <a:r>
              <a:rPr lang="en-US" dirty="0"/>
              <a:t>Repeated prayer is the result of love in the Spirit</a:t>
            </a:r>
          </a:p>
          <a:p>
            <a:pPr marL="920750" indent="-460375"/>
            <a:r>
              <a:rPr lang="en-US" dirty="0"/>
              <a:t>Prayer has a purpose</a:t>
            </a:r>
          </a:p>
          <a:p>
            <a:pPr marL="920750" indent="-460375"/>
            <a:r>
              <a:rPr lang="en-US" dirty="0"/>
              <a:t>God fills with knowledge</a:t>
            </a:r>
          </a:p>
        </p:txBody>
      </p:sp>
    </p:spTree>
    <p:extLst>
      <p:ext uri="{BB962C8B-B14F-4D97-AF65-F5344CB8AC3E}">
        <p14:creationId xmlns:p14="http://schemas.microsoft.com/office/powerpoint/2010/main" val="219564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(1:9-14)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God has a will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God’s will can be known</a:t>
            </a:r>
          </a:p>
        </p:txBody>
      </p:sp>
    </p:spTree>
    <p:extLst>
      <p:ext uri="{BB962C8B-B14F-4D97-AF65-F5344CB8AC3E}">
        <p14:creationId xmlns:p14="http://schemas.microsoft.com/office/powerpoint/2010/main" val="286253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(1:9-14)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Filling has a purpose</a:t>
            </a:r>
            <a:br>
              <a:rPr lang="en-US" dirty="0"/>
            </a:br>
            <a:r>
              <a:rPr lang="en-US" dirty="0"/>
              <a:t>	#1 walking worthy</a:t>
            </a:r>
            <a:br>
              <a:rPr lang="en-US" dirty="0"/>
            </a:br>
            <a:r>
              <a:rPr lang="en-US" dirty="0"/>
              <a:t>	#2 desiring to please</a:t>
            </a:r>
            <a:br>
              <a:rPr lang="en-US" dirty="0"/>
            </a:br>
            <a:r>
              <a:rPr lang="en-US" dirty="0"/>
              <a:t>	#3 bearing fruit</a:t>
            </a:r>
            <a:br>
              <a:rPr lang="en-US" dirty="0"/>
            </a:br>
            <a:r>
              <a:rPr lang="en-US" dirty="0"/>
              <a:t>	#4 growing in knowledge</a:t>
            </a:r>
            <a:br>
              <a:rPr lang="en-US" dirty="0"/>
            </a:br>
            <a:r>
              <a:rPr lang="en-US" dirty="0"/>
              <a:t>	#5 being strengthened</a:t>
            </a:r>
            <a:br>
              <a:rPr lang="en-US" dirty="0"/>
            </a:br>
            <a:r>
              <a:rPr lang="en-US" dirty="0"/>
              <a:t>	#6 having endurance and patience</a:t>
            </a:r>
            <a:br>
              <a:rPr lang="en-US" dirty="0"/>
            </a:br>
            <a:r>
              <a:rPr lang="en-US" dirty="0"/>
              <a:t>	#7 joyfully giving thanks</a:t>
            </a:r>
          </a:p>
        </p:txBody>
      </p:sp>
    </p:spTree>
    <p:extLst>
      <p:ext uri="{BB962C8B-B14F-4D97-AF65-F5344CB8AC3E}">
        <p14:creationId xmlns:p14="http://schemas.microsoft.com/office/powerpoint/2010/main" val="35897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(1:9-14)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The Father qualifies</a:t>
            </a:r>
          </a:p>
          <a:p>
            <a:pPr marL="920750" indent="-460375"/>
            <a:r>
              <a:rPr lang="en-US" dirty="0"/>
              <a:t>The Father shares</a:t>
            </a:r>
          </a:p>
          <a:p>
            <a:pPr marL="920750" indent="-460375"/>
            <a:r>
              <a:rPr lang="en-US" dirty="0"/>
              <a:t>The Father rescued</a:t>
            </a:r>
          </a:p>
          <a:p>
            <a:pPr marL="920750" indent="-460375"/>
            <a:r>
              <a:rPr lang="en-US" dirty="0"/>
              <a:t>The Father transferred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Father loves</a:t>
            </a:r>
          </a:p>
        </p:txBody>
      </p:sp>
    </p:spTree>
    <p:extLst>
      <p:ext uri="{BB962C8B-B14F-4D97-AF65-F5344CB8AC3E}">
        <p14:creationId xmlns:p14="http://schemas.microsoft.com/office/powerpoint/2010/main" val="272719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(1:9-14)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Our Lord Jesus Christ redeems his own</a:t>
            </a:r>
          </a:p>
          <a:p>
            <a:pPr marL="920750" indent="-460375"/>
            <a:r>
              <a:rPr lang="en-US" dirty="0"/>
              <a:t>Christians sinned and are forgiven</a:t>
            </a:r>
          </a:p>
        </p:txBody>
      </p:sp>
    </p:spTree>
    <p:extLst>
      <p:ext uri="{BB962C8B-B14F-4D97-AF65-F5344CB8AC3E}">
        <p14:creationId xmlns:p14="http://schemas.microsoft.com/office/powerpoint/2010/main" val="3175784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Our Lord Jesus Christ is God’s icon</a:t>
            </a:r>
          </a:p>
          <a:p>
            <a:pPr marL="920750" indent="-460375"/>
            <a:r>
              <a:rPr lang="en-US" dirty="0"/>
              <a:t>Our Lord Jesus Christ is unique</a:t>
            </a:r>
          </a:p>
          <a:p>
            <a:pPr marL="920750" indent="-460375"/>
            <a:r>
              <a:rPr lang="en-US" dirty="0"/>
              <a:t>Our Lord Jesus Christ is the Father’s first son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Our Lord Jesus Christ is over all</a:t>
            </a:r>
          </a:p>
        </p:txBody>
      </p:sp>
    </p:spTree>
    <p:extLst>
      <p:ext uri="{BB962C8B-B14F-4D97-AF65-F5344CB8AC3E}">
        <p14:creationId xmlns:p14="http://schemas.microsoft.com/office/powerpoint/2010/main" val="82059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Our Lord Jesus Christ created all (heaven/earth)</a:t>
            </a:r>
          </a:p>
          <a:p>
            <a:pPr marL="920750" indent="-460375"/>
            <a:r>
              <a:rPr lang="en-US" dirty="0"/>
              <a:t>Our Lord Jesus Christ created all (visible/invisible)</a:t>
            </a:r>
          </a:p>
          <a:p>
            <a:pPr marL="920750" indent="-460375"/>
            <a:r>
              <a:rPr lang="en-US" dirty="0"/>
              <a:t>Our Lord Jesus Christ created all (thrones/dominions)</a:t>
            </a:r>
          </a:p>
          <a:p>
            <a:pPr marL="920750" indent="-460375"/>
            <a:r>
              <a:rPr lang="en-US" dirty="0"/>
              <a:t>Our Lord Jesus Christ created all (rulers/authorities)</a:t>
            </a:r>
          </a:p>
        </p:txBody>
      </p:sp>
    </p:spTree>
    <p:extLst>
      <p:ext uri="{BB962C8B-B14F-4D97-AF65-F5344CB8AC3E}">
        <p14:creationId xmlns:p14="http://schemas.microsoft.com/office/powerpoint/2010/main" val="319552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Everything was created through our Lord Jesus Christ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Everything was created for our Lord Jesus Christ</a:t>
            </a:r>
          </a:p>
          <a:p>
            <a:pPr marL="920750" indent="-460375"/>
            <a:r>
              <a:rPr lang="en-US" dirty="0"/>
              <a:t>Our Lord Jesus Christ is before all</a:t>
            </a:r>
          </a:p>
          <a:p>
            <a:pPr marL="920750" indent="-460375"/>
            <a:r>
              <a:rPr lang="en-US" dirty="0"/>
              <a:t>Our Lord Jesus Christ enabled all existence to exist</a:t>
            </a:r>
          </a:p>
        </p:txBody>
      </p:sp>
    </p:spTree>
    <p:extLst>
      <p:ext uri="{BB962C8B-B14F-4D97-AF65-F5344CB8AC3E}">
        <p14:creationId xmlns:p14="http://schemas.microsoft.com/office/powerpoint/2010/main" val="335986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Our Lord Jesus Christ leads the church</a:t>
            </a:r>
          </a:p>
          <a:p>
            <a:pPr marL="920750" indent="-460375"/>
            <a:r>
              <a:rPr lang="en-US" dirty="0"/>
              <a:t>The church is a body</a:t>
            </a:r>
          </a:p>
          <a:p>
            <a:pPr marL="920750" indent="-460375"/>
            <a:r>
              <a:rPr lang="en-US" dirty="0"/>
              <a:t>Our Lord Jesus Christ is the first to resurrect and never die again</a:t>
            </a:r>
          </a:p>
          <a:p>
            <a:pPr marL="920750" indent="-460375"/>
            <a:r>
              <a:rPr lang="en-US" dirty="0"/>
              <a:t>Our Lord Jesus Christ has first place in all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Our Lord Jesus Christ is worthy</a:t>
            </a:r>
          </a:p>
        </p:txBody>
      </p:sp>
    </p:spTree>
    <p:extLst>
      <p:ext uri="{BB962C8B-B14F-4D97-AF65-F5344CB8AC3E}">
        <p14:creationId xmlns:p14="http://schemas.microsoft.com/office/powerpoint/2010/main" val="260250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15 (pages 106-112)</a:t>
            </a:r>
          </a:p>
        </p:txBody>
      </p:sp>
    </p:spTree>
    <p:extLst>
      <p:ext uri="{BB962C8B-B14F-4D97-AF65-F5344CB8AC3E}">
        <p14:creationId xmlns:p14="http://schemas.microsoft.com/office/powerpoint/2010/main" val="11122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All the Father’s fullness actively dwells in our Lord Jesus Christ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All reconciliation goes through our Lord Jesus Christ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scope of our Lord Jesus Christ’s reconciliation is total</a:t>
            </a:r>
          </a:p>
        </p:txBody>
      </p:sp>
    </p:spTree>
    <p:extLst>
      <p:ext uri="{BB962C8B-B14F-4D97-AF65-F5344CB8AC3E}">
        <p14:creationId xmlns:p14="http://schemas.microsoft.com/office/powerpoint/2010/main" val="189948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Our Lord Jesus Christ’s blood causes peace with the Father, with believers, and with creation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cross is central for peace</a:t>
            </a:r>
          </a:p>
        </p:txBody>
      </p:sp>
    </p:spTree>
    <p:extLst>
      <p:ext uri="{BB962C8B-B14F-4D97-AF65-F5344CB8AC3E}">
        <p14:creationId xmlns:p14="http://schemas.microsoft.com/office/powerpoint/2010/main" val="547084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Pre-reconciliation, estrangement was normal</a:t>
            </a:r>
          </a:p>
          <a:p>
            <a:pPr marL="920750" indent="-460375"/>
            <a:r>
              <a:rPr lang="en-US" dirty="0"/>
              <a:t>Pre-reconciliation, hostility of thought was normal</a:t>
            </a:r>
          </a:p>
          <a:p>
            <a:pPr marL="920750" indent="-460375"/>
            <a:r>
              <a:rPr lang="en-US" dirty="0"/>
              <a:t>Pre-reconciliation, hostility of action was normal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Reconciliation is our Lord Jesus Christ’s work</a:t>
            </a:r>
          </a:p>
        </p:txBody>
      </p:sp>
    </p:spTree>
    <p:extLst>
      <p:ext uri="{BB962C8B-B14F-4D97-AF65-F5344CB8AC3E}">
        <p14:creationId xmlns:p14="http://schemas.microsoft.com/office/powerpoint/2010/main" val="23128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Our Lord Jesus Christ’s physical body died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Our Lord Jesus Christ puts on an exhibit of his holy and blameless work: his own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Christians are holy, faultless, and blameless before the Father</a:t>
            </a:r>
          </a:p>
        </p:txBody>
      </p:sp>
    </p:spTree>
    <p:extLst>
      <p:ext uri="{BB962C8B-B14F-4D97-AF65-F5344CB8AC3E}">
        <p14:creationId xmlns:p14="http://schemas.microsoft.com/office/powerpoint/2010/main" val="13265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believer’s role is to remain grounded and steadfast in the faith</a:t>
            </a:r>
          </a:p>
          <a:p>
            <a:pPr marL="920750" indent="-460375"/>
            <a:r>
              <a:rPr lang="en-US" dirty="0"/>
              <a:t>Hope can shift</a:t>
            </a:r>
          </a:p>
          <a:p>
            <a:pPr marL="920750" indent="-460375"/>
            <a:r>
              <a:rPr lang="en-US" dirty="0"/>
              <a:t>The gospel and hope are connected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gospel must be heard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gospel must be proclaimed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gospel need is universal</a:t>
            </a:r>
          </a:p>
        </p:txBody>
      </p:sp>
    </p:spTree>
    <p:extLst>
      <p:ext uri="{BB962C8B-B14F-4D97-AF65-F5344CB8AC3E}">
        <p14:creationId xmlns:p14="http://schemas.microsoft.com/office/powerpoint/2010/main" val="4203601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(1:15-23)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gospel is personal</a:t>
            </a:r>
          </a:p>
          <a:p>
            <a:pPr marL="920750" indent="-460375"/>
            <a:r>
              <a:rPr lang="en-US" dirty="0"/>
              <a:t>Christians are servants to the gospel</a:t>
            </a:r>
          </a:p>
        </p:txBody>
      </p:sp>
    </p:spTree>
    <p:extLst>
      <p:ext uri="{BB962C8B-B14F-4D97-AF65-F5344CB8AC3E}">
        <p14:creationId xmlns:p14="http://schemas.microsoft.com/office/powerpoint/2010/main" val="401687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(1:24-27)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Rejoicing and suffering can coexist</a:t>
            </a:r>
          </a:p>
          <a:p>
            <a:pPr marL="920750" indent="-460375"/>
            <a:r>
              <a:rPr lang="en-US" dirty="0"/>
              <a:t>The church is our Lord Jesus Christ’s body</a:t>
            </a:r>
          </a:p>
          <a:p>
            <a:pPr marL="920750" indent="-460375"/>
            <a:r>
              <a:rPr lang="en-US" dirty="0"/>
              <a:t>Christians are servants to the church</a:t>
            </a:r>
          </a:p>
          <a:p>
            <a:pPr marL="920750" indent="-460375"/>
            <a:r>
              <a:rPr lang="en-US" dirty="0"/>
              <a:t>Apostles were commissioned by God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Christians make God’s word known</a:t>
            </a:r>
          </a:p>
        </p:txBody>
      </p:sp>
    </p:spTree>
    <p:extLst>
      <p:ext uri="{BB962C8B-B14F-4D97-AF65-F5344CB8AC3E}">
        <p14:creationId xmlns:p14="http://schemas.microsoft.com/office/powerpoint/2010/main" val="4276078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(1:24-27)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mystery is a who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God revealed his mystery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mystery is also for the Gentiles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mystery is in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2118793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15 (pages 106-112)</a:t>
            </a:r>
          </a:p>
        </p:txBody>
      </p:sp>
    </p:spTree>
    <p:extLst>
      <p:ext uri="{BB962C8B-B14F-4D97-AF65-F5344CB8AC3E}">
        <p14:creationId xmlns:p14="http://schemas.microsoft.com/office/powerpoint/2010/main" val="36082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1:28-29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941"/>
            <a:ext cx="1135380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We proclaim him, warning and teaching everyone with all wisdom, so that we may present everyone mature in Christ. I labor for this, striving with his strength that works powerfully in me.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(1:1-2)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Paul wrote Colossians</a:t>
            </a:r>
          </a:p>
          <a:p>
            <a:pPr marL="920750" indent="-460375"/>
            <a:r>
              <a:rPr lang="en-US" dirty="0"/>
              <a:t>Paul has authority to speak for God</a:t>
            </a:r>
          </a:p>
          <a:p>
            <a:pPr marL="920750" indent="-460375"/>
            <a:r>
              <a:rPr lang="en-US" dirty="0"/>
              <a:t>Our Lord Jesus Christ picked Paul</a:t>
            </a:r>
          </a:p>
          <a:p>
            <a:pPr marL="920750" indent="-460375"/>
            <a:r>
              <a:rPr lang="en-US" dirty="0"/>
              <a:t>Paul was not alone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All people in all places need a clear picture of our Lord Jesus Christ</a:t>
            </a:r>
          </a:p>
        </p:txBody>
      </p:sp>
    </p:spTree>
    <p:extLst>
      <p:ext uri="{BB962C8B-B14F-4D97-AF65-F5344CB8AC3E}">
        <p14:creationId xmlns:p14="http://schemas.microsoft.com/office/powerpoint/2010/main" val="3812748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15 (pages 106-112)</a:t>
            </a:r>
          </a:p>
        </p:txBody>
      </p:sp>
    </p:spTree>
    <p:extLst>
      <p:ext uri="{BB962C8B-B14F-4D97-AF65-F5344CB8AC3E}">
        <p14:creationId xmlns:p14="http://schemas.microsoft.com/office/powerpoint/2010/main" val="810643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8A62-6270-769B-DEA7-0A1EEE6C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“all”</a:t>
            </a:r>
          </a:p>
        </p:txBody>
      </p:sp>
    </p:spTree>
    <p:extLst>
      <p:ext uri="{BB962C8B-B14F-4D97-AF65-F5344CB8AC3E}">
        <p14:creationId xmlns:p14="http://schemas.microsoft.com/office/powerpoint/2010/main" val="1649018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8A62-6270-769B-DEA7-0A1EEE6C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“all”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3F4F-E320-E0EA-1412-0BCC2AB1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All people everywhere</a:t>
            </a:r>
          </a:p>
        </p:txBody>
      </p:sp>
    </p:spTree>
    <p:extLst>
      <p:ext uri="{BB962C8B-B14F-4D97-AF65-F5344CB8AC3E}">
        <p14:creationId xmlns:p14="http://schemas.microsoft.com/office/powerpoint/2010/main" val="1045746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8A62-6270-769B-DEA7-0A1EEE6C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“all”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3F4F-E320-E0EA-1412-0BCC2AB1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 people everywhere</a:t>
            </a:r>
          </a:p>
          <a:p>
            <a:pPr marL="920750" indent="-460375"/>
            <a:r>
              <a:rPr lang="en-US" dirty="0"/>
              <a:t>All Christians</a:t>
            </a:r>
          </a:p>
        </p:txBody>
      </p:sp>
    </p:spTree>
    <p:extLst>
      <p:ext uri="{BB962C8B-B14F-4D97-AF65-F5344CB8AC3E}">
        <p14:creationId xmlns:p14="http://schemas.microsoft.com/office/powerpoint/2010/main" val="446837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8A62-6270-769B-DEA7-0A1EEE6C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“all”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3F4F-E320-E0EA-1412-0BCC2AB1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 people everywhere</a:t>
            </a:r>
          </a:p>
          <a:p>
            <a:pPr marL="920750" indent="-460375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 Christians</a:t>
            </a:r>
          </a:p>
          <a:p>
            <a:pPr marL="920750" indent="-460375"/>
            <a:r>
              <a:rPr lang="en-US" dirty="0"/>
              <a:t>All Christians in a specific local church</a:t>
            </a:r>
          </a:p>
        </p:txBody>
      </p:sp>
    </p:spTree>
    <p:extLst>
      <p:ext uri="{BB962C8B-B14F-4D97-AF65-F5344CB8AC3E}">
        <p14:creationId xmlns:p14="http://schemas.microsoft.com/office/powerpoint/2010/main" val="577154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15 (pages 106-112)</a:t>
            </a:r>
          </a:p>
        </p:txBody>
      </p:sp>
    </p:spTree>
    <p:extLst>
      <p:ext uri="{BB962C8B-B14F-4D97-AF65-F5344CB8AC3E}">
        <p14:creationId xmlns:p14="http://schemas.microsoft.com/office/powerpoint/2010/main" val="3022291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sophia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sof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-EE-uh)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the capacity to understand and function accordingly</a:t>
            </a:r>
            <a:endParaRPr lang="en-US" sz="4000" b="0" i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98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B2E29-049A-AC56-280B-617473041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0356" y="1364069"/>
            <a:ext cx="5486400" cy="441499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Bloom’s</a:t>
            </a:r>
            <a:br>
              <a:rPr lang="en-US" b="1" dirty="0"/>
            </a:br>
            <a:r>
              <a:rPr lang="en-US" sz="3200" dirty="0"/>
              <a:t>(modified cognitive domain)</a:t>
            </a:r>
            <a:endParaRPr lang="en-US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CD7CFC5F-B7B8-17BC-BFB1-E32048DBC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141709"/>
              </p:ext>
            </p:extLst>
          </p:nvPr>
        </p:nvGraphicFramePr>
        <p:xfrm>
          <a:off x="6690360" y="2584879"/>
          <a:ext cx="5486400" cy="376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53744CA-5110-C65D-F472-58D7CAEEB05C}"/>
              </a:ext>
            </a:extLst>
          </p:cNvPr>
          <p:cNvSpPr txBox="1"/>
          <p:nvPr/>
        </p:nvSpPr>
        <p:spPr>
          <a:xfrm>
            <a:off x="6690358" y="2615992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Create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Evaluate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Analyze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Apply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Remember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0900304-182D-B35B-1602-4F84D61E8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CA290D00-24AC-4A72-5835-A8C24DAAF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958708"/>
              </p:ext>
            </p:extLst>
          </p:nvPr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5A9A16F-1438-3B36-ED78-D693C3119F38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Wisdom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Discernment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Understanding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</p:spTree>
    <p:extLst>
      <p:ext uri="{BB962C8B-B14F-4D97-AF65-F5344CB8AC3E}">
        <p14:creationId xmlns:p14="http://schemas.microsoft.com/office/powerpoint/2010/main" val="947007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898510"/>
              </p:ext>
            </p:extLst>
          </p:nvPr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1022874" cy="1325563"/>
          </a:xfrm>
        </p:spPr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1BDFD8DB-6A7E-F810-38CB-51A02974B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977224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DC1B5A9-50E3-CB1B-26C4-90877C4B10EE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1602048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D936F59D-2B3E-8CD4-BBC4-436AA33F8041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8F4D385E-E995-22CA-B503-4F7803207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137334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6136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(1:1-2)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Faith in our Lord Jesus Christ produces faithful brothers and sisters</a:t>
            </a:r>
          </a:p>
          <a:p>
            <a:pPr marL="920750" indent="-460375"/>
            <a:r>
              <a:rPr lang="en-US" dirty="0"/>
              <a:t>Paul fills the format with our Lord Jesus Christ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God’s children are family</a:t>
            </a:r>
          </a:p>
        </p:txBody>
      </p:sp>
    </p:spTree>
    <p:extLst>
      <p:ext uri="{BB962C8B-B14F-4D97-AF65-F5344CB8AC3E}">
        <p14:creationId xmlns:p14="http://schemas.microsoft.com/office/powerpoint/2010/main" val="889291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33C7AA2D-7502-375C-DCDA-0417882E4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248920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D8B5AF47-C575-1869-656A-3A83C5BEAD42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667500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8889BDB6-A885-208E-E182-1548FF05B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32453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5475FC0-6111-67DF-056D-F5B56992ED5D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1245762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80E0C9D7-CA5D-B24E-72DE-A7589F77EC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732077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is hot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DDD6B254-18B1-8A73-CCD3-6343918FA57B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1905851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AA4F995E-71CC-4C4C-C831-42ED9EACB8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659053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Understanding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is hot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A40DFF34-50BC-8BAE-67CF-409AF9795AEA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3342943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93A618CC-4B20-5FCE-50B3-547F3883C4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87415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Understanding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will burn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is hot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71F347B8-9F8C-C912-66B1-E5C219D3A9E6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1342587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F95BB6CC-67CD-4B23-A020-6BDE7C89C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006074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Discernment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Understanding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will burn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is hot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8BD37F28-8DA9-26D4-1438-7EF8AEA3A421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1083081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DCDACE2A-158A-A49F-6D7B-7BBD2BF51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868211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Discernment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Understanding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that is bad for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will burn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is hot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E8D0566E-5A78-C31B-92E1-1B536E2FDEEE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2290552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E72D5CED-E8A8-FBC0-EF54-8A58B634D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729165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Wisdom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Discernment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Understanding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that is bad for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will burn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is hot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65523CF0-FDEE-E280-F418-2E5F7932F4D4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1267401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41567FF7-5336-AAA3-4528-890232A75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182850"/>
              </p:ext>
            </p:extLst>
          </p:nvPr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Wisdom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Discernment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Understanding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 don’t touch the stove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that is bad for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will burn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is hot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3FB4109D-88FF-A858-D4B9-ED55ACBBD38F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1466608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sophia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sof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-EE-uh)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the capacity to understand and function accordingly</a:t>
            </a:r>
            <a:endParaRPr lang="en-US" sz="4000" b="0" i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2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(1:3-8)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Thankfulness for what God is doing is normal</a:t>
            </a:r>
          </a:p>
          <a:p>
            <a:pPr marL="920750" indent="-460375"/>
            <a:r>
              <a:rPr lang="en-US" dirty="0"/>
              <a:t>God is the object of our thanks</a:t>
            </a:r>
          </a:p>
          <a:p>
            <a:pPr marL="920750" indent="-460375"/>
            <a:r>
              <a:rPr lang="en-US" dirty="0"/>
              <a:t>God is our Father and our Lord Jesus Christ is our brother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Jesus Christ is our Lord</a:t>
            </a:r>
          </a:p>
        </p:txBody>
      </p:sp>
    </p:spTree>
    <p:extLst>
      <p:ext uri="{BB962C8B-B14F-4D97-AF65-F5344CB8AC3E}">
        <p14:creationId xmlns:p14="http://schemas.microsoft.com/office/powerpoint/2010/main" val="1411351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15 (pages 106-112)</a:t>
            </a:r>
          </a:p>
        </p:txBody>
      </p:sp>
    </p:spTree>
    <p:extLst>
      <p:ext uri="{BB962C8B-B14F-4D97-AF65-F5344CB8AC3E}">
        <p14:creationId xmlns:p14="http://schemas.microsoft.com/office/powerpoint/2010/main" val="389794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Be out of this room by 9:50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Cyprian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Life of Saint Cyprian of Carthage -">
            <a:extLst>
              <a:ext uri="{FF2B5EF4-FFF2-40B4-BE49-F238E27FC236}">
                <a16:creationId xmlns:a16="http://schemas.microsoft.com/office/drawing/2014/main" id="{A5FBBB18-BD8E-0727-20B6-2B3B29DF0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529408" y="768169"/>
            <a:ext cx="50562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60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(1:3-8)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Repeated thankfulness for what God is doing is normal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Christians share good news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Our faith is in our Lord Jesus Christ</a:t>
            </a:r>
          </a:p>
          <a:p>
            <a:pPr marL="920750" indent="-460375"/>
            <a:r>
              <a:rPr lang="en-US" dirty="0"/>
              <a:t>Faith is visible in our actions</a:t>
            </a:r>
          </a:p>
          <a:p>
            <a:pPr marL="920750" indent="-460375"/>
            <a:r>
              <a:rPr lang="en-US" dirty="0"/>
              <a:t>Christians love all Christians</a:t>
            </a:r>
          </a:p>
        </p:txBody>
      </p:sp>
    </p:spTree>
    <p:extLst>
      <p:ext uri="{BB962C8B-B14F-4D97-AF65-F5344CB8AC3E}">
        <p14:creationId xmlns:p14="http://schemas.microsoft.com/office/powerpoint/2010/main" val="5999284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Alan Thompson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azon.com: Alan J. Thompson: books, biography, latest update">
            <a:extLst>
              <a:ext uri="{FF2B5EF4-FFF2-40B4-BE49-F238E27FC236}">
                <a16:creationId xmlns:a16="http://schemas.microsoft.com/office/drawing/2014/main" id="{8F636594-A12D-4468-C937-A78D2C67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8381" r="15461" b="11619"/>
          <a:stretch/>
        </p:blipFill>
        <p:spPr bwMode="auto">
          <a:xfrm>
            <a:off x="774428" y="685800"/>
            <a:ext cx="45023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(1:3-8)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Faith, love, and hope work together</a:t>
            </a:r>
          </a:p>
          <a:p>
            <a:pPr marL="920750" indent="-460375"/>
            <a:r>
              <a:rPr lang="en-US" dirty="0"/>
              <a:t>Reward awaits</a:t>
            </a:r>
          </a:p>
          <a:p>
            <a:pPr marL="920750" indent="-460375"/>
            <a:r>
              <a:rPr lang="en-US" dirty="0"/>
              <a:t>The gospel is true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Christians need the gospel daily</a:t>
            </a:r>
          </a:p>
          <a:p>
            <a:pPr marL="920750" indent="-460375"/>
            <a:r>
              <a:rPr lang="en-US" dirty="0"/>
              <a:t>The gospel bears fruit when sown</a:t>
            </a:r>
          </a:p>
          <a:p>
            <a:pPr marL="920750" indent="-460375"/>
            <a:r>
              <a:rPr lang="en-US" dirty="0"/>
              <a:t>The gospel produces new life</a:t>
            </a:r>
          </a:p>
        </p:txBody>
      </p:sp>
    </p:spTree>
    <p:extLst>
      <p:ext uri="{BB962C8B-B14F-4D97-AF65-F5344CB8AC3E}">
        <p14:creationId xmlns:p14="http://schemas.microsoft.com/office/powerpoint/2010/main" val="18944051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2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(1:3-8)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God causes growth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gospel is for the whole world</a:t>
            </a:r>
          </a:p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The gospel is for believers</a:t>
            </a:r>
          </a:p>
          <a:p>
            <a:pPr marL="920750" indent="-460375"/>
            <a:r>
              <a:rPr lang="en-US" dirty="0"/>
              <a:t>Hearing comes before recognition</a:t>
            </a:r>
          </a:p>
          <a:p>
            <a:pPr marL="920750" indent="-460375"/>
            <a:r>
              <a:rPr lang="en-US" dirty="0"/>
              <a:t>The gospel is evidence of God’s grace</a:t>
            </a:r>
          </a:p>
          <a:p>
            <a:pPr marL="920750" indent="-460375"/>
            <a:r>
              <a:rPr lang="en-US" dirty="0"/>
              <a:t>The gospel should not be changed</a:t>
            </a:r>
          </a:p>
        </p:txBody>
      </p:sp>
    </p:spTree>
    <p:extLst>
      <p:ext uri="{BB962C8B-B14F-4D97-AF65-F5344CB8AC3E}">
        <p14:creationId xmlns:p14="http://schemas.microsoft.com/office/powerpoint/2010/main" val="427523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19C-1598-E60C-9AFA-FAF5C4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review of applications (1:3-8)</a:t>
            </a:r>
            <a:br>
              <a:rPr lang="en-US" dirty="0"/>
            </a:br>
            <a:r>
              <a:rPr lang="en-US" b="0" dirty="0"/>
              <a:t>(what is the point of the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889-79BC-FC49-22CF-AB15F132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>
                <a:solidFill>
                  <a:srgbClr val="FFFF00"/>
                </a:solidFill>
              </a:rPr>
              <a:t>Evangelism works</a:t>
            </a:r>
          </a:p>
          <a:p>
            <a:pPr marL="920750" indent="-460375"/>
            <a:r>
              <a:rPr lang="en-US" dirty="0"/>
              <a:t>Ministers should be loved</a:t>
            </a:r>
          </a:p>
          <a:p>
            <a:pPr marL="920750" indent="-460375"/>
            <a:r>
              <a:rPr lang="en-US" dirty="0"/>
              <a:t>Ministers should be faithful</a:t>
            </a:r>
          </a:p>
          <a:p>
            <a:pPr marL="920750" indent="-460375"/>
            <a:r>
              <a:rPr lang="en-US" dirty="0"/>
              <a:t>Ministers are servants</a:t>
            </a:r>
          </a:p>
          <a:p>
            <a:pPr marL="920750" indent="-460375"/>
            <a:r>
              <a:rPr lang="en-US" dirty="0"/>
              <a:t>Minsters are servants for their churches</a:t>
            </a:r>
          </a:p>
          <a:p>
            <a:pPr marL="920750" indent="-460375"/>
            <a:r>
              <a:rPr lang="en-US" dirty="0"/>
              <a:t>Ministers share good news about their churches</a:t>
            </a:r>
          </a:p>
        </p:txBody>
      </p:sp>
    </p:spTree>
    <p:extLst>
      <p:ext uri="{BB962C8B-B14F-4D97-AF65-F5344CB8AC3E}">
        <p14:creationId xmlns:p14="http://schemas.microsoft.com/office/powerpoint/2010/main" val="203194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5455</TotalTime>
  <Words>1804</Words>
  <Application>Microsoft Macintosh PowerPoint</Application>
  <PresentationFormat>Widescreen</PresentationFormat>
  <Paragraphs>311</Paragraphs>
  <Slides>71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Avenir Next</vt:lpstr>
      <vt:lpstr>Calibri</vt:lpstr>
      <vt:lpstr>Lao UI</vt:lpstr>
      <vt:lpstr>Lato</vt:lpstr>
      <vt:lpstr>Tw Cen MT</vt:lpstr>
      <vt:lpstr>Office Theme</vt:lpstr>
      <vt:lpstr>PowerPoint Presentation</vt:lpstr>
      <vt:lpstr>Colossians: week 15 (pages 106-112)</vt:lpstr>
      <vt:lpstr>A review of applications (1:1-2) (what is the point of the text)</vt:lpstr>
      <vt:lpstr>A review of applications (1:1-2) (what is the point of the text)</vt:lpstr>
      <vt:lpstr>A review of applications (1:3-8) (what is the point of the text)</vt:lpstr>
      <vt:lpstr>A review of applications (1:3-8) (what is the point of the text)</vt:lpstr>
      <vt:lpstr>A review of applications (1:3-8) (what is the point of the text)</vt:lpstr>
      <vt:lpstr>A review of applications (1:3-8) (what is the point of the text)</vt:lpstr>
      <vt:lpstr>A review of applications (1:3-8) (what is the point of the text)</vt:lpstr>
      <vt:lpstr>A review of applications (1:3-8) (what is the point of the text)</vt:lpstr>
      <vt:lpstr>A review of applications (1:9-14) (what is the point of the text)</vt:lpstr>
      <vt:lpstr>A review of applications (1:9-14) (what is the point of the text)</vt:lpstr>
      <vt:lpstr>A review of applications (1:9-14) (what is the point of the text)</vt:lpstr>
      <vt:lpstr>A review of applications (1:9-14) (what is the point of the text)</vt:lpstr>
      <vt:lpstr>A review of applications (1:9-14) (what is the point of the text)</vt:lpstr>
      <vt:lpstr>A review of applications (1:15-23) (what is the point of the text)</vt:lpstr>
      <vt:lpstr>A review of applications (1:15-23) (what is the point of the text)</vt:lpstr>
      <vt:lpstr>A review of applications (1:15-23) (what is the point of the text)</vt:lpstr>
      <vt:lpstr>A review of applications (1:15-23) (what is the point of the text)</vt:lpstr>
      <vt:lpstr>A review of applications (1:15-23) (what is the point of the text)</vt:lpstr>
      <vt:lpstr>A review of applications (1:15-23) (what is the point of the text)</vt:lpstr>
      <vt:lpstr>A review of applications (1:15-23) (what is the point of the text)</vt:lpstr>
      <vt:lpstr>A review of applications (1:15-23) (what is the point of the text)</vt:lpstr>
      <vt:lpstr>A review of applications (1:15-23) (what is the point of the text)</vt:lpstr>
      <vt:lpstr>A review of applications (1:15-23) (what is the point of the text)</vt:lpstr>
      <vt:lpstr>A review of applications (1:24-27) (what is the point of the text)</vt:lpstr>
      <vt:lpstr>A review of applications (1:24-27) (what is the point of the text)</vt:lpstr>
      <vt:lpstr>Colossians: week 15 (pages 106-112)</vt:lpstr>
      <vt:lpstr>Colossians 1:28-29</vt:lpstr>
      <vt:lpstr>Colossians: week 15 (pages 106-112)</vt:lpstr>
      <vt:lpstr>Options for “all”</vt:lpstr>
      <vt:lpstr>Options for “all”</vt:lpstr>
      <vt:lpstr>Options for “all”</vt:lpstr>
      <vt:lpstr>Options for “all”</vt:lpstr>
      <vt:lpstr>Colossians: week 15 (pages 106-112)</vt:lpstr>
      <vt:lpstr>BDAG on sophia (sof-EE-uh)  the capacity to understand and function accordingly</vt:lpstr>
      <vt:lpstr>Taxonomies</vt:lpstr>
      <vt:lpstr>Hot stove example</vt:lpstr>
      <vt:lpstr>Hot stove example</vt:lpstr>
      <vt:lpstr>Hot stove example</vt:lpstr>
      <vt:lpstr>Hot stove example</vt:lpstr>
      <vt:lpstr>Hot stove example</vt:lpstr>
      <vt:lpstr>Hot stove example</vt:lpstr>
      <vt:lpstr>Hot stove example</vt:lpstr>
      <vt:lpstr>Hot stove example</vt:lpstr>
      <vt:lpstr>Hot stove example</vt:lpstr>
      <vt:lpstr>Hot stove example</vt:lpstr>
      <vt:lpstr>Hot stove example</vt:lpstr>
      <vt:lpstr>BDAG on sophia (sof-EE-uh)  the capacity to understand and function accordingly</vt:lpstr>
      <vt:lpstr>Colossians: week 15 (pages 106-112)</vt:lpstr>
      <vt:lpstr>Prayer time</vt:lpstr>
      <vt:lpstr>Today’s class (page 17)</vt:lpstr>
      <vt:lpstr> Preposition circle (page 12)</vt:lpstr>
      <vt:lpstr>BDAG on morphe (mor-FAY)  definition</vt:lpstr>
      <vt:lpstr>Dr. Gregory K. Beale  Quote</vt:lpstr>
      <vt:lpstr>F. F. Bruce  Quote</vt:lpstr>
      <vt:lpstr>Cyprian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Dr. Alan Thompson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2023-10-28T23:54:42Z</cp:lastPrinted>
  <dcterms:created xsi:type="dcterms:W3CDTF">2022-07-16T19:21:48Z</dcterms:created>
  <dcterms:modified xsi:type="dcterms:W3CDTF">2024-01-13T22:41:00Z</dcterms:modified>
</cp:coreProperties>
</file>