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325" r:id="rId2"/>
    <p:sldId id="648" r:id="rId3"/>
    <p:sldId id="583" r:id="rId4"/>
    <p:sldId id="642" r:id="rId5"/>
    <p:sldId id="649" r:id="rId6"/>
    <p:sldId id="647" r:id="rId7"/>
    <p:sldId id="650" r:id="rId8"/>
    <p:sldId id="655" r:id="rId9"/>
    <p:sldId id="654" r:id="rId10"/>
    <p:sldId id="646" r:id="rId11"/>
    <p:sldId id="651" r:id="rId12"/>
    <p:sldId id="644" r:id="rId13"/>
    <p:sldId id="652" r:id="rId14"/>
    <p:sldId id="653" r:id="rId15"/>
    <p:sldId id="656" r:id="rId16"/>
    <p:sldId id="658" r:id="rId17"/>
    <p:sldId id="643" r:id="rId18"/>
    <p:sldId id="660" r:id="rId19"/>
    <p:sldId id="661" r:id="rId20"/>
    <p:sldId id="662" r:id="rId21"/>
    <p:sldId id="558" r:id="rId22"/>
    <p:sldId id="663" r:id="rId23"/>
    <p:sldId id="664" r:id="rId24"/>
    <p:sldId id="659" r:id="rId25"/>
    <p:sldId id="468" r:id="rId26"/>
    <p:sldId id="530" r:id="rId27"/>
    <p:sldId id="431" r:id="rId28"/>
    <p:sldId id="439" r:id="rId29"/>
    <p:sldId id="386" r:id="rId30"/>
    <p:sldId id="493" r:id="rId31"/>
    <p:sldId id="640" r:id="rId32"/>
    <p:sldId id="503" r:id="rId33"/>
    <p:sldId id="502" r:id="rId34"/>
    <p:sldId id="494" r:id="rId35"/>
    <p:sldId id="495" r:id="rId36"/>
    <p:sldId id="496" r:id="rId37"/>
    <p:sldId id="497" r:id="rId38"/>
    <p:sldId id="498" r:id="rId39"/>
    <p:sldId id="594" r:id="rId40"/>
    <p:sldId id="499" r:id="rId41"/>
    <p:sldId id="433" r:id="rId42"/>
    <p:sldId id="500" r:id="rId43"/>
    <p:sldId id="592" r:id="rId44"/>
    <p:sldId id="405" r:id="rId45"/>
    <p:sldId id="633" r:id="rId4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50"/>
    <p:restoredTop sz="96292"/>
  </p:normalViewPr>
  <p:slideViewPr>
    <p:cSldViewPr snapToGrid="0" snapToObjects="1">
      <p:cViewPr>
        <p:scale>
          <a:sx n="130" d="100"/>
          <a:sy n="130" d="100"/>
        </p:scale>
        <p:origin x="2248" y="53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A2904602-DCEE-A049-80B4-987AF77A3153}"/>
    <pc:docChg chg="undo custSel addSld delSld modSld sldOrd">
      <pc:chgData name="Jim Fleming" userId="161791bae1afb603" providerId="LiveId" clId="{A2904602-DCEE-A049-80B4-987AF77A3153}" dt="2023-09-23T23:07:33.630" v="353" actId="20577"/>
      <pc:docMkLst>
        <pc:docMk/>
      </pc:docMkLst>
      <pc:sldChg chg="del">
        <pc:chgData name="Jim Fleming" userId="161791bae1afb603" providerId="LiveId" clId="{A2904602-DCEE-A049-80B4-987AF77A3153}" dt="2023-09-23T23:05:06.260" v="322" actId="2696"/>
        <pc:sldMkLst>
          <pc:docMk/>
          <pc:sldMk cId="2988817297" sldId="382"/>
        </pc:sldMkLst>
      </pc:sldChg>
      <pc:sldChg chg="modSp mod">
        <pc:chgData name="Jim Fleming" userId="161791bae1afb603" providerId="LiveId" clId="{A2904602-DCEE-A049-80B4-987AF77A3153}" dt="2023-09-23T23:06:45.640" v="324" actId="20577"/>
        <pc:sldMkLst>
          <pc:docMk/>
          <pc:sldMk cId="2681928121" sldId="431"/>
        </pc:sldMkLst>
        <pc:spChg chg="mod">
          <ac:chgData name="Jim Fleming" userId="161791bae1afb603" providerId="LiveId" clId="{A2904602-DCEE-A049-80B4-987AF77A3153}" dt="2023-09-23T23:06:45.640" v="324" actId="20577"/>
          <ac:spMkLst>
            <pc:docMk/>
            <pc:sldMk cId="2681928121" sldId="431"/>
            <ac:spMk id="2" creationId="{56E8B136-55D1-C229-815B-0FAB21102D38}"/>
          </ac:spMkLst>
        </pc:spChg>
      </pc:sldChg>
      <pc:sldChg chg="del">
        <pc:chgData name="Jim Fleming" userId="161791bae1afb603" providerId="LiveId" clId="{A2904602-DCEE-A049-80B4-987AF77A3153}" dt="2023-09-23T23:01:35.439" v="282" actId="2696"/>
        <pc:sldMkLst>
          <pc:docMk/>
          <pc:sldMk cId="3544828559" sldId="467"/>
        </pc:sldMkLst>
      </pc:sldChg>
      <pc:sldChg chg="modSp mod">
        <pc:chgData name="Jim Fleming" userId="161791bae1afb603" providerId="LiveId" clId="{A2904602-DCEE-A049-80B4-987AF77A3153}" dt="2023-09-23T23:07:33.630" v="353" actId="20577"/>
        <pc:sldMkLst>
          <pc:docMk/>
          <pc:sldMk cId="1520490589" sldId="468"/>
        </pc:sldMkLst>
        <pc:spChg chg="mod">
          <ac:chgData name="Jim Fleming" userId="161791bae1afb603" providerId="LiveId" clId="{A2904602-DCEE-A049-80B4-987AF77A3153}" dt="2023-09-23T23:07:33.630" v="353" actId="20577"/>
          <ac:spMkLst>
            <pc:docMk/>
            <pc:sldMk cId="1520490589" sldId="468"/>
            <ac:spMk id="2" creationId="{1AC8C507-C381-A7EC-84C3-B88443D1F57A}"/>
          </ac:spMkLst>
        </pc:spChg>
      </pc:sldChg>
      <pc:sldChg chg="del">
        <pc:chgData name="Jim Fleming" userId="161791bae1afb603" providerId="LiveId" clId="{A2904602-DCEE-A049-80B4-987AF77A3153}" dt="2023-09-23T22:53:19.566" v="31" actId="2696"/>
        <pc:sldMkLst>
          <pc:docMk/>
          <pc:sldMk cId="4066688916" sldId="469"/>
        </pc:sldMkLst>
      </pc:sldChg>
      <pc:sldChg chg="del">
        <pc:chgData name="Jim Fleming" userId="161791bae1afb603" providerId="LiveId" clId="{A2904602-DCEE-A049-80B4-987AF77A3153}" dt="2023-09-23T22:53:19.566" v="31" actId="2696"/>
        <pc:sldMkLst>
          <pc:docMk/>
          <pc:sldMk cId="3037771443" sldId="470"/>
        </pc:sldMkLst>
      </pc:sldChg>
      <pc:sldChg chg="del">
        <pc:chgData name="Jim Fleming" userId="161791bae1afb603" providerId="LiveId" clId="{A2904602-DCEE-A049-80B4-987AF77A3153}" dt="2023-09-23T22:53:19.566" v="31" actId="2696"/>
        <pc:sldMkLst>
          <pc:docMk/>
          <pc:sldMk cId="2407361361" sldId="471"/>
        </pc:sldMkLst>
      </pc:sldChg>
      <pc:sldChg chg="del">
        <pc:chgData name="Jim Fleming" userId="161791bae1afb603" providerId="LiveId" clId="{A2904602-DCEE-A049-80B4-987AF77A3153}" dt="2023-09-23T22:51:51.668" v="0" actId="2696"/>
        <pc:sldMkLst>
          <pc:docMk/>
          <pc:sldMk cId="3351739050" sldId="472"/>
        </pc:sldMkLst>
      </pc:sldChg>
      <pc:sldChg chg="del">
        <pc:chgData name="Jim Fleming" userId="161791bae1afb603" providerId="LiveId" clId="{A2904602-DCEE-A049-80B4-987AF77A3153}" dt="2023-09-23T22:51:51.668" v="0" actId="2696"/>
        <pc:sldMkLst>
          <pc:docMk/>
          <pc:sldMk cId="4112206451" sldId="473"/>
        </pc:sldMkLst>
      </pc:sldChg>
      <pc:sldChg chg="del">
        <pc:chgData name="Jim Fleming" userId="161791bae1afb603" providerId="LiveId" clId="{A2904602-DCEE-A049-80B4-987AF77A3153}" dt="2023-09-23T22:51:51.668" v="0" actId="2696"/>
        <pc:sldMkLst>
          <pc:docMk/>
          <pc:sldMk cId="1522914671" sldId="474"/>
        </pc:sldMkLst>
      </pc:sldChg>
      <pc:sldChg chg="del">
        <pc:chgData name="Jim Fleming" userId="161791bae1afb603" providerId="LiveId" clId="{A2904602-DCEE-A049-80B4-987AF77A3153}" dt="2023-09-23T22:51:51.668" v="0" actId="2696"/>
        <pc:sldMkLst>
          <pc:docMk/>
          <pc:sldMk cId="256836955" sldId="475"/>
        </pc:sldMkLst>
      </pc:sldChg>
      <pc:sldChg chg="del">
        <pc:chgData name="Jim Fleming" userId="161791bae1afb603" providerId="LiveId" clId="{A2904602-DCEE-A049-80B4-987AF77A3153}" dt="2023-09-23T22:51:51.668" v="0" actId="2696"/>
        <pc:sldMkLst>
          <pc:docMk/>
          <pc:sldMk cId="1095635040" sldId="476"/>
        </pc:sldMkLst>
      </pc:sldChg>
      <pc:sldChg chg="del">
        <pc:chgData name="Jim Fleming" userId="161791bae1afb603" providerId="LiveId" clId="{A2904602-DCEE-A049-80B4-987AF77A3153}" dt="2023-09-23T22:51:51.668" v="0" actId="2696"/>
        <pc:sldMkLst>
          <pc:docMk/>
          <pc:sldMk cId="1626850856" sldId="477"/>
        </pc:sldMkLst>
      </pc:sldChg>
      <pc:sldChg chg="del">
        <pc:chgData name="Jim Fleming" userId="161791bae1afb603" providerId="LiveId" clId="{A2904602-DCEE-A049-80B4-987AF77A3153}" dt="2023-09-23T22:51:51.668" v="0" actId="2696"/>
        <pc:sldMkLst>
          <pc:docMk/>
          <pc:sldMk cId="4009306785" sldId="478"/>
        </pc:sldMkLst>
      </pc:sldChg>
      <pc:sldChg chg="del">
        <pc:chgData name="Jim Fleming" userId="161791bae1afb603" providerId="LiveId" clId="{A2904602-DCEE-A049-80B4-987AF77A3153}" dt="2023-09-23T22:51:51.668" v="0" actId="2696"/>
        <pc:sldMkLst>
          <pc:docMk/>
          <pc:sldMk cId="1008993633" sldId="479"/>
        </pc:sldMkLst>
      </pc:sldChg>
      <pc:sldChg chg="del">
        <pc:chgData name="Jim Fleming" userId="161791bae1afb603" providerId="LiveId" clId="{A2904602-DCEE-A049-80B4-987AF77A3153}" dt="2023-09-23T22:51:51.668" v="0" actId="2696"/>
        <pc:sldMkLst>
          <pc:docMk/>
          <pc:sldMk cId="3467839692" sldId="480"/>
        </pc:sldMkLst>
      </pc:sldChg>
      <pc:sldChg chg="del">
        <pc:chgData name="Jim Fleming" userId="161791bae1afb603" providerId="LiveId" clId="{A2904602-DCEE-A049-80B4-987AF77A3153}" dt="2023-09-23T22:51:51.668" v="0" actId="2696"/>
        <pc:sldMkLst>
          <pc:docMk/>
          <pc:sldMk cId="1693998690" sldId="481"/>
        </pc:sldMkLst>
      </pc:sldChg>
      <pc:sldChg chg="del">
        <pc:chgData name="Jim Fleming" userId="161791bae1afb603" providerId="LiveId" clId="{A2904602-DCEE-A049-80B4-987AF77A3153}" dt="2023-09-23T22:51:53.484" v="1" actId="2696"/>
        <pc:sldMkLst>
          <pc:docMk/>
          <pc:sldMk cId="334323681" sldId="483"/>
        </pc:sldMkLst>
      </pc:sldChg>
      <pc:sldChg chg="del">
        <pc:chgData name="Jim Fleming" userId="161791bae1afb603" providerId="LiveId" clId="{A2904602-DCEE-A049-80B4-987AF77A3153}" dt="2023-09-23T22:53:21.187" v="32" actId="2696"/>
        <pc:sldMkLst>
          <pc:docMk/>
          <pc:sldMk cId="2824961793" sldId="485"/>
        </pc:sldMkLst>
      </pc:sldChg>
      <pc:sldChg chg="del">
        <pc:chgData name="Jim Fleming" userId="161791bae1afb603" providerId="LiveId" clId="{A2904602-DCEE-A049-80B4-987AF77A3153}" dt="2023-09-23T22:51:54.358" v="2" actId="2696"/>
        <pc:sldMkLst>
          <pc:docMk/>
          <pc:sldMk cId="3709128226" sldId="486"/>
        </pc:sldMkLst>
      </pc:sldChg>
      <pc:sldChg chg="modSp mod ord">
        <pc:chgData name="Jim Fleming" userId="161791bae1afb603" providerId="LiveId" clId="{A2904602-DCEE-A049-80B4-987AF77A3153}" dt="2023-09-23T22:52:48.345" v="27" actId="6549"/>
        <pc:sldMkLst>
          <pc:docMk/>
          <pc:sldMk cId="95395388" sldId="487"/>
        </pc:sldMkLst>
        <pc:spChg chg="mod">
          <ac:chgData name="Jim Fleming" userId="161791bae1afb603" providerId="LiveId" clId="{A2904602-DCEE-A049-80B4-987AF77A3153}" dt="2023-09-23T22:52:48.345" v="27" actId="6549"/>
          <ac:spMkLst>
            <pc:docMk/>
            <pc:sldMk cId="95395388" sldId="487"/>
            <ac:spMk id="2" creationId="{1AC8C507-C381-A7EC-84C3-B88443D1F57A}"/>
          </ac:spMkLst>
        </pc:spChg>
        <pc:spChg chg="mod">
          <ac:chgData name="Jim Fleming" userId="161791bae1afb603" providerId="LiveId" clId="{A2904602-DCEE-A049-80B4-987AF77A3153}" dt="2023-09-23T22:52:40.504" v="26" actId="113"/>
          <ac:spMkLst>
            <pc:docMk/>
            <pc:sldMk cId="95395388" sldId="487"/>
            <ac:spMk id="5" creationId="{FDC8D6C2-5F52-D34B-23A0-601FDE73D0F9}"/>
          </ac:spMkLst>
        </pc:spChg>
      </pc:sldChg>
      <pc:sldChg chg="del">
        <pc:chgData name="Jim Fleming" userId="161791bae1afb603" providerId="LiveId" clId="{A2904602-DCEE-A049-80B4-987AF77A3153}" dt="2023-09-23T22:53:19.566" v="31" actId="2696"/>
        <pc:sldMkLst>
          <pc:docMk/>
          <pc:sldMk cId="4236585449" sldId="488"/>
        </pc:sldMkLst>
      </pc:sldChg>
      <pc:sldChg chg="del">
        <pc:chgData name="Jim Fleming" userId="161791bae1afb603" providerId="LiveId" clId="{A2904602-DCEE-A049-80B4-987AF77A3153}" dt="2023-09-23T22:53:19.566" v="31" actId="2696"/>
        <pc:sldMkLst>
          <pc:docMk/>
          <pc:sldMk cId="2138533639" sldId="489"/>
        </pc:sldMkLst>
      </pc:sldChg>
      <pc:sldChg chg="del">
        <pc:chgData name="Jim Fleming" userId="161791bae1afb603" providerId="LiveId" clId="{A2904602-DCEE-A049-80B4-987AF77A3153}" dt="2023-09-23T22:53:19.566" v="31" actId="2696"/>
        <pc:sldMkLst>
          <pc:docMk/>
          <pc:sldMk cId="1773743807" sldId="490"/>
        </pc:sldMkLst>
      </pc:sldChg>
      <pc:sldChg chg="del">
        <pc:chgData name="Jim Fleming" userId="161791bae1afb603" providerId="LiveId" clId="{A2904602-DCEE-A049-80B4-987AF77A3153}" dt="2023-09-23T22:53:19.566" v="31" actId="2696"/>
        <pc:sldMkLst>
          <pc:docMk/>
          <pc:sldMk cId="1321751761" sldId="491"/>
        </pc:sldMkLst>
      </pc:sldChg>
      <pc:sldChg chg="del">
        <pc:chgData name="Jim Fleming" userId="161791bae1afb603" providerId="LiveId" clId="{A2904602-DCEE-A049-80B4-987AF77A3153}" dt="2023-09-23T22:53:19.566" v="31" actId="2696"/>
        <pc:sldMkLst>
          <pc:docMk/>
          <pc:sldMk cId="1840517385" sldId="504"/>
        </pc:sldMkLst>
      </pc:sldChg>
      <pc:sldChg chg="del">
        <pc:chgData name="Jim Fleming" userId="161791bae1afb603" providerId="LiveId" clId="{A2904602-DCEE-A049-80B4-987AF77A3153}" dt="2023-09-23T22:51:55.077" v="3" actId="2696"/>
        <pc:sldMkLst>
          <pc:docMk/>
          <pc:sldMk cId="3278007702" sldId="505"/>
        </pc:sldMkLst>
      </pc:sldChg>
      <pc:sldChg chg="del">
        <pc:chgData name="Jim Fleming" userId="161791bae1afb603" providerId="LiveId" clId="{A2904602-DCEE-A049-80B4-987AF77A3153}" dt="2023-09-23T22:51:58.305" v="4" actId="2696"/>
        <pc:sldMkLst>
          <pc:docMk/>
          <pc:sldMk cId="4287106677" sldId="506"/>
        </pc:sldMkLst>
      </pc:sldChg>
      <pc:sldChg chg="del">
        <pc:chgData name="Jim Fleming" userId="161791bae1afb603" providerId="LiveId" clId="{A2904602-DCEE-A049-80B4-987AF77A3153}" dt="2023-09-23T22:51:51.668" v="0" actId="2696"/>
        <pc:sldMkLst>
          <pc:docMk/>
          <pc:sldMk cId="2366899281" sldId="507"/>
        </pc:sldMkLst>
      </pc:sldChg>
      <pc:sldChg chg="del">
        <pc:chgData name="Jim Fleming" userId="161791bae1afb603" providerId="LiveId" clId="{A2904602-DCEE-A049-80B4-987AF77A3153}" dt="2023-09-23T22:51:51.668" v="0" actId="2696"/>
        <pc:sldMkLst>
          <pc:docMk/>
          <pc:sldMk cId="3822023154" sldId="508"/>
        </pc:sldMkLst>
      </pc:sldChg>
      <pc:sldChg chg="del">
        <pc:chgData name="Jim Fleming" userId="161791bae1afb603" providerId="LiveId" clId="{A2904602-DCEE-A049-80B4-987AF77A3153}" dt="2023-09-23T22:51:51.668" v="0" actId="2696"/>
        <pc:sldMkLst>
          <pc:docMk/>
          <pc:sldMk cId="776758582" sldId="509"/>
        </pc:sldMkLst>
      </pc:sldChg>
      <pc:sldChg chg="del">
        <pc:chgData name="Jim Fleming" userId="161791bae1afb603" providerId="LiveId" clId="{A2904602-DCEE-A049-80B4-987AF77A3153}" dt="2023-09-23T22:51:51.668" v="0" actId="2696"/>
        <pc:sldMkLst>
          <pc:docMk/>
          <pc:sldMk cId="2480028980" sldId="510"/>
        </pc:sldMkLst>
      </pc:sldChg>
      <pc:sldChg chg="del">
        <pc:chgData name="Jim Fleming" userId="161791bae1afb603" providerId="LiveId" clId="{A2904602-DCEE-A049-80B4-987AF77A3153}" dt="2023-09-23T22:51:51.668" v="0" actId="2696"/>
        <pc:sldMkLst>
          <pc:docMk/>
          <pc:sldMk cId="2015059262" sldId="511"/>
        </pc:sldMkLst>
      </pc:sldChg>
      <pc:sldChg chg="del">
        <pc:chgData name="Jim Fleming" userId="161791bae1afb603" providerId="LiveId" clId="{A2904602-DCEE-A049-80B4-987AF77A3153}" dt="2023-09-23T22:51:51.668" v="0" actId="2696"/>
        <pc:sldMkLst>
          <pc:docMk/>
          <pc:sldMk cId="2523544403" sldId="512"/>
        </pc:sldMkLst>
      </pc:sldChg>
      <pc:sldChg chg="del">
        <pc:chgData name="Jim Fleming" userId="161791bae1afb603" providerId="LiveId" clId="{A2904602-DCEE-A049-80B4-987AF77A3153}" dt="2023-09-23T22:51:51.668" v="0" actId="2696"/>
        <pc:sldMkLst>
          <pc:docMk/>
          <pc:sldMk cId="3259361179" sldId="513"/>
        </pc:sldMkLst>
      </pc:sldChg>
      <pc:sldChg chg="del">
        <pc:chgData name="Jim Fleming" userId="161791bae1afb603" providerId="LiveId" clId="{A2904602-DCEE-A049-80B4-987AF77A3153}" dt="2023-09-23T22:51:51.668" v="0" actId="2696"/>
        <pc:sldMkLst>
          <pc:docMk/>
          <pc:sldMk cId="2095693394" sldId="514"/>
        </pc:sldMkLst>
      </pc:sldChg>
      <pc:sldChg chg="del">
        <pc:chgData name="Jim Fleming" userId="161791bae1afb603" providerId="LiveId" clId="{A2904602-DCEE-A049-80B4-987AF77A3153}" dt="2023-09-23T22:51:51.668" v="0" actId="2696"/>
        <pc:sldMkLst>
          <pc:docMk/>
          <pc:sldMk cId="2206136913" sldId="515"/>
        </pc:sldMkLst>
      </pc:sldChg>
      <pc:sldChg chg="del">
        <pc:chgData name="Jim Fleming" userId="161791bae1afb603" providerId="LiveId" clId="{A2904602-DCEE-A049-80B4-987AF77A3153}" dt="2023-09-23T22:51:51.668" v="0" actId="2696"/>
        <pc:sldMkLst>
          <pc:docMk/>
          <pc:sldMk cId="1085568665" sldId="516"/>
        </pc:sldMkLst>
      </pc:sldChg>
      <pc:sldChg chg="del">
        <pc:chgData name="Jim Fleming" userId="161791bae1afb603" providerId="LiveId" clId="{A2904602-DCEE-A049-80B4-987AF77A3153}" dt="2023-09-23T22:51:51.668" v="0" actId="2696"/>
        <pc:sldMkLst>
          <pc:docMk/>
          <pc:sldMk cId="91161826" sldId="517"/>
        </pc:sldMkLst>
      </pc:sldChg>
      <pc:sldChg chg="del">
        <pc:chgData name="Jim Fleming" userId="161791bae1afb603" providerId="LiveId" clId="{A2904602-DCEE-A049-80B4-987AF77A3153}" dt="2023-09-23T22:51:51.668" v="0" actId="2696"/>
        <pc:sldMkLst>
          <pc:docMk/>
          <pc:sldMk cId="2845338957" sldId="518"/>
        </pc:sldMkLst>
      </pc:sldChg>
      <pc:sldChg chg="del">
        <pc:chgData name="Jim Fleming" userId="161791bae1afb603" providerId="LiveId" clId="{A2904602-DCEE-A049-80B4-987AF77A3153}" dt="2023-09-23T22:51:51.668" v="0" actId="2696"/>
        <pc:sldMkLst>
          <pc:docMk/>
          <pc:sldMk cId="2438835787" sldId="519"/>
        </pc:sldMkLst>
      </pc:sldChg>
      <pc:sldChg chg="del">
        <pc:chgData name="Jim Fleming" userId="161791bae1afb603" providerId="LiveId" clId="{A2904602-DCEE-A049-80B4-987AF77A3153}" dt="2023-09-23T22:51:51.668" v="0" actId="2696"/>
        <pc:sldMkLst>
          <pc:docMk/>
          <pc:sldMk cId="1179214698" sldId="520"/>
        </pc:sldMkLst>
      </pc:sldChg>
      <pc:sldChg chg="modSp mod ord">
        <pc:chgData name="Jim Fleming" userId="161791bae1afb603" providerId="LiveId" clId="{A2904602-DCEE-A049-80B4-987AF77A3153}" dt="2023-09-23T22:52:53.377" v="30" actId="6549"/>
        <pc:sldMkLst>
          <pc:docMk/>
          <pc:sldMk cId="585080306" sldId="521"/>
        </pc:sldMkLst>
        <pc:spChg chg="mod">
          <ac:chgData name="Jim Fleming" userId="161791bae1afb603" providerId="LiveId" clId="{A2904602-DCEE-A049-80B4-987AF77A3153}" dt="2023-09-23T22:52:53.377" v="30" actId="6549"/>
          <ac:spMkLst>
            <pc:docMk/>
            <pc:sldMk cId="585080306" sldId="521"/>
            <ac:spMk id="2" creationId="{1AC8C507-C381-A7EC-84C3-B88443D1F57A}"/>
          </ac:spMkLst>
        </pc:spChg>
      </pc:sldChg>
      <pc:sldChg chg="addSp modSp add del mod ord modShow">
        <pc:chgData name="Jim Fleming" userId="161791bae1afb603" providerId="LiveId" clId="{A2904602-DCEE-A049-80B4-987AF77A3153}" dt="2023-09-23T23:01:17" v="281" actId="2696"/>
        <pc:sldMkLst>
          <pc:docMk/>
          <pc:sldMk cId="671289924" sldId="522"/>
        </pc:sldMkLst>
        <pc:spChg chg="mod">
          <ac:chgData name="Jim Fleming" userId="161791bae1afb603" providerId="LiveId" clId="{A2904602-DCEE-A049-80B4-987AF77A3153}" dt="2023-09-23T22:53:38.167" v="39" actId="20577"/>
          <ac:spMkLst>
            <pc:docMk/>
            <pc:sldMk cId="671289924" sldId="522"/>
            <ac:spMk id="2" creationId="{56E8B136-55D1-C229-815B-0FAB21102D38}"/>
          </ac:spMkLst>
        </pc:spChg>
        <pc:spChg chg="mod">
          <ac:chgData name="Jim Fleming" userId="161791bae1afb603" providerId="LiveId" clId="{A2904602-DCEE-A049-80B4-987AF77A3153}" dt="2023-09-23T22:56:17.133" v="175" actId="20577"/>
          <ac:spMkLst>
            <pc:docMk/>
            <pc:sldMk cId="671289924" sldId="522"/>
            <ac:spMk id="3" creationId="{D7D72439-284A-008E-61E4-489A6FFD0D14}"/>
          </ac:spMkLst>
        </pc:spChg>
        <pc:spChg chg="mod">
          <ac:chgData name="Jim Fleming" userId="161791bae1afb603" providerId="LiveId" clId="{A2904602-DCEE-A049-80B4-987AF77A3153}" dt="2023-09-23T22:56:59.079" v="214" actId="1076"/>
          <ac:spMkLst>
            <pc:docMk/>
            <pc:sldMk cId="671289924" sldId="522"/>
            <ac:spMk id="4" creationId="{40E540DA-794C-C0CA-9E1F-E748624D330E}"/>
          </ac:spMkLst>
        </pc:spChg>
        <pc:spChg chg="add mod">
          <ac:chgData name="Jim Fleming" userId="161791bae1afb603" providerId="LiveId" clId="{A2904602-DCEE-A049-80B4-987AF77A3153}" dt="2023-09-23T22:57:04.890" v="215" actId="1076"/>
          <ac:spMkLst>
            <pc:docMk/>
            <pc:sldMk cId="671289924" sldId="522"/>
            <ac:spMk id="8" creationId="{A6CFA2E0-9873-6218-E9B9-5B1AC9502B93}"/>
          </ac:spMkLst>
        </pc:spChg>
        <pc:cxnChg chg="mod">
          <ac:chgData name="Jim Fleming" userId="161791bae1afb603" providerId="LiveId" clId="{A2904602-DCEE-A049-80B4-987AF77A3153}" dt="2023-09-23T22:56:52.860" v="213" actId="1036"/>
          <ac:cxnSpMkLst>
            <pc:docMk/>
            <pc:sldMk cId="671289924" sldId="522"/>
            <ac:cxnSpMk id="6" creationId="{6498AFAC-B993-1121-0ED6-695722945534}"/>
          </ac:cxnSpMkLst>
        </pc:cxnChg>
        <pc:cxnChg chg="mod">
          <ac:chgData name="Jim Fleming" userId="161791bae1afb603" providerId="LiveId" clId="{A2904602-DCEE-A049-80B4-987AF77A3153}" dt="2023-09-23T22:56:06.904" v="172" actId="14100"/>
          <ac:cxnSpMkLst>
            <pc:docMk/>
            <pc:sldMk cId="671289924" sldId="522"/>
            <ac:cxnSpMk id="7" creationId="{4EFE387E-A190-8228-0ECA-1F9D3DDED7B4}"/>
          </ac:cxnSpMkLst>
        </pc:cxnChg>
      </pc:sldChg>
      <pc:sldChg chg="addSp modSp add mod">
        <pc:chgData name="Jim Fleming" userId="161791bae1afb603" providerId="LiveId" clId="{A2904602-DCEE-A049-80B4-987AF77A3153}" dt="2023-09-23T23:04:52.458" v="319" actId="207"/>
        <pc:sldMkLst>
          <pc:docMk/>
          <pc:sldMk cId="82948758" sldId="523"/>
        </pc:sldMkLst>
        <pc:spChg chg="mod">
          <ac:chgData name="Jim Fleming" userId="161791bae1afb603" providerId="LiveId" clId="{A2904602-DCEE-A049-80B4-987AF77A3153}" dt="2023-09-23T22:58:19.274" v="217"/>
          <ac:spMkLst>
            <pc:docMk/>
            <pc:sldMk cId="82948758" sldId="523"/>
            <ac:spMk id="2" creationId="{1AC8C507-C381-A7EC-84C3-B88443D1F57A}"/>
          </ac:spMkLst>
        </pc:spChg>
        <pc:spChg chg="mod">
          <ac:chgData name="Jim Fleming" userId="161791bae1afb603" providerId="LiveId" clId="{A2904602-DCEE-A049-80B4-987AF77A3153}" dt="2023-09-23T23:04:46.852" v="317" actId="207"/>
          <ac:spMkLst>
            <pc:docMk/>
            <pc:sldMk cId="82948758" sldId="523"/>
            <ac:spMk id="5" creationId="{FDC8D6C2-5F52-D34B-23A0-601FDE73D0F9}"/>
          </ac:spMkLst>
        </pc:spChg>
        <pc:spChg chg="add mod">
          <ac:chgData name="Jim Fleming" userId="161791bae1afb603" providerId="LiveId" clId="{A2904602-DCEE-A049-80B4-987AF77A3153}" dt="2023-09-23T23:00:28.017" v="255" actId="1076"/>
          <ac:spMkLst>
            <pc:docMk/>
            <pc:sldMk cId="82948758" sldId="523"/>
            <ac:spMk id="6" creationId="{000134CA-DB48-8AF1-A653-7C7099ABD19C}"/>
          </ac:spMkLst>
        </pc:spChg>
        <pc:spChg chg="add mod">
          <ac:chgData name="Jim Fleming" userId="161791bae1afb603" providerId="LiveId" clId="{A2904602-DCEE-A049-80B4-987AF77A3153}" dt="2023-09-23T23:04:49.627" v="318" actId="207"/>
          <ac:spMkLst>
            <pc:docMk/>
            <pc:sldMk cId="82948758" sldId="523"/>
            <ac:spMk id="7" creationId="{CD6513A7-86A0-1757-E0F2-D9024F473958}"/>
          </ac:spMkLst>
        </pc:spChg>
        <pc:spChg chg="add mod">
          <ac:chgData name="Jim Fleming" userId="161791bae1afb603" providerId="LiveId" clId="{A2904602-DCEE-A049-80B4-987AF77A3153}" dt="2023-09-23T23:04:52.458" v="319" actId="207"/>
          <ac:spMkLst>
            <pc:docMk/>
            <pc:sldMk cId="82948758" sldId="523"/>
            <ac:spMk id="8" creationId="{42DFA7EB-FCDE-C4CC-0DD0-FF5193912F2C}"/>
          </ac:spMkLst>
        </pc:spChg>
        <pc:cxnChg chg="add mod">
          <ac:chgData name="Jim Fleming" userId="161791bae1afb603" providerId="LiveId" clId="{A2904602-DCEE-A049-80B4-987AF77A3153}" dt="2023-09-23T23:00:33.678" v="258" actId="1076"/>
          <ac:cxnSpMkLst>
            <pc:docMk/>
            <pc:sldMk cId="82948758" sldId="523"/>
            <ac:cxnSpMk id="3" creationId="{C6D28BD5-AE87-54C1-39A0-E89E16A1EAA6}"/>
          </ac:cxnSpMkLst>
        </pc:cxnChg>
        <pc:cxnChg chg="add mod">
          <ac:chgData name="Jim Fleming" userId="161791bae1afb603" providerId="LiveId" clId="{A2904602-DCEE-A049-80B4-987AF77A3153}" dt="2023-09-23T22:59:40.571" v="250" actId="552"/>
          <ac:cxnSpMkLst>
            <pc:docMk/>
            <pc:sldMk cId="82948758" sldId="523"/>
            <ac:cxnSpMk id="4" creationId="{384C5838-5F60-5954-5D15-1AC42CCD13B8}"/>
          </ac:cxnSpMkLst>
        </pc:cxnChg>
      </pc:sldChg>
      <pc:sldChg chg="modSp add mod">
        <pc:chgData name="Jim Fleming" userId="161791bae1afb603" providerId="LiveId" clId="{A2904602-DCEE-A049-80B4-987AF77A3153}" dt="2023-09-23T23:03:05.759" v="306" actId="20577"/>
        <pc:sldMkLst>
          <pc:docMk/>
          <pc:sldMk cId="3286281656" sldId="524"/>
        </pc:sldMkLst>
        <pc:spChg chg="mod">
          <ac:chgData name="Jim Fleming" userId="161791bae1afb603" providerId="LiveId" clId="{A2904602-DCEE-A049-80B4-987AF77A3153}" dt="2023-09-23T23:03:05.759" v="306" actId="20577"/>
          <ac:spMkLst>
            <pc:docMk/>
            <pc:sldMk cId="3286281656" sldId="524"/>
            <ac:spMk id="5" creationId="{FDC8D6C2-5F52-D34B-23A0-601FDE73D0F9}"/>
          </ac:spMkLst>
        </pc:spChg>
        <pc:spChg chg="mod">
          <ac:chgData name="Jim Fleming" userId="161791bae1afb603" providerId="LiveId" clId="{A2904602-DCEE-A049-80B4-987AF77A3153}" dt="2023-09-23T23:02:18.106" v="292" actId="207"/>
          <ac:spMkLst>
            <pc:docMk/>
            <pc:sldMk cId="3286281656" sldId="524"/>
            <ac:spMk id="7" creationId="{CD6513A7-86A0-1757-E0F2-D9024F473958}"/>
          </ac:spMkLst>
        </pc:spChg>
        <pc:spChg chg="mod">
          <ac:chgData name="Jim Fleming" userId="161791bae1afb603" providerId="LiveId" clId="{A2904602-DCEE-A049-80B4-987AF77A3153}" dt="2023-09-23T23:02:21.171" v="293" actId="207"/>
          <ac:spMkLst>
            <pc:docMk/>
            <pc:sldMk cId="3286281656" sldId="524"/>
            <ac:spMk id="8" creationId="{42DFA7EB-FCDE-C4CC-0DD0-FF5193912F2C}"/>
          </ac:spMkLst>
        </pc:spChg>
      </pc:sldChg>
      <pc:sldChg chg="modSp add mod">
        <pc:chgData name="Jim Fleming" userId="161791bae1afb603" providerId="LiveId" clId="{A2904602-DCEE-A049-80B4-987AF77A3153}" dt="2023-09-23T23:03:04.700" v="305" actId="20577"/>
        <pc:sldMkLst>
          <pc:docMk/>
          <pc:sldMk cId="3699286296" sldId="525"/>
        </pc:sldMkLst>
        <pc:spChg chg="mod">
          <ac:chgData name="Jim Fleming" userId="161791bae1afb603" providerId="LiveId" clId="{A2904602-DCEE-A049-80B4-987AF77A3153}" dt="2023-09-23T23:03:04.700" v="305" actId="20577"/>
          <ac:spMkLst>
            <pc:docMk/>
            <pc:sldMk cId="3699286296" sldId="525"/>
            <ac:spMk id="5" creationId="{FDC8D6C2-5F52-D34B-23A0-601FDE73D0F9}"/>
          </ac:spMkLst>
        </pc:spChg>
        <pc:spChg chg="mod">
          <ac:chgData name="Jim Fleming" userId="161791bae1afb603" providerId="LiveId" clId="{A2904602-DCEE-A049-80B4-987AF77A3153}" dt="2023-09-23T23:02:36.962" v="296" actId="207"/>
          <ac:spMkLst>
            <pc:docMk/>
            <pc:sldMk cId="3699286296" sldId="525"/>
            <ac:spMk id="6" creationId="{000134CA-DB48-8AF1-A653-7C7099ABD19C}"/>
          </ac:spMkLst>
        </pc:spChg>
        <pc:spChg chg="mod">
          <ac:chgData name="Jim Fleming" userId="161791bae1afb603" providerId="LiveId" clId="{A2904602-DCEE-A049-80B4-987AF77A3153}" dt="2023-09-23T23:02:43.042" v="298" actId="207"/>
          <ac:spMkLst>
            <pc:docMk/>
            <pc:sldMk cId="3699286296" sldId="525"/>
            <ac:spMk id="8" creationId="{42DFA7EB-FCDE-C4CC-0DD0-FF5193912F2C}"/>
          </ac:spMkLst>
        </pc:spChg>
      </pc:sldChg>
      <pc:sldChg chg="modSp add mod">
        <pc:chgData name="Jim Fleming" userId="161791bae1afb603" providerId="LiveId" clId="{A2904602-DCEE-A049-80B4-987AF77A3153}" dt="2023-09-23T23:03:03.323" v="304" actId="20577"/>
        <pc:sldMkLst>
          <pc:docMk/>
          <pc:sldMk cId="2034044102" sldId="526"/>
        </pc:sldMkLst>
        <pc:spChg chg="mod">
          <ac:chgData name="Jim Fleming" userId="161791bae1afb603" providerId="LiveId" clId="{A2904602-DCEE-A049-80B4-987AF77A3153}" dt="2023-09-23T23:03:03.323" v="304" actId="20577"/>
          <ac:spMkLst>
            <pc:docMk/>
            <pc:sldMk cId="2034044102" sldId="526"/>
            <ac:spMk id="5" creationId="{FDC8D6C2-5F52-D34B-23A0-601FDE73D0F9}"/>
          </ac:spMkLst>
        </pc:spChg>
        <pc:spChg chg="mod">
          <ac:chgData name="Jim Fleming" userId="161791bae1afb603" providerId="LiveId" clId="{A2904602-DCEE-A049-80B4-987AF77A3153}" dt="2023-09-23T23:02:55.097" v="302" actId="207"/>
          <ac:spMkLst>
            <pc:docMk/>
            <pc:sldMk cId="2034044102" sldId="526"/>
            <ac:spMk id="6" creationId="{000134CA-DB48-8AF1-A653-7C7099ABD19C}"/>
          </ac:spMkLst>
        </pc:spChg>
        <pc:spChg chg="mod">
          <ac:chgData name="Jim Fleming" userId="161791bae1afb603" providerId="LiveId" clId="{A2904602-DCEE-A049-80B4-987AF77A3153}" dt="2023-09-23T23:02:52.051" v="301" actId="207"/>
          <ac:spMkLst>
            <pc:docMk/>
            <pc:sldMk cId="2034044102" sldId="526"/>
            <ac:spMk id="8" creationId="{42DFA7EB-FCDE-C4CC-0DD0-FF5193912F2C}"/>
          </ac:spMkLst>
        </pc:spChg>
      </pc:sldChg>
      <pc:sldChg chg="modSp add mod">
        <pc:chgData name="Jim Fleming" userId="161791bae1afb603" providerId="LiveId" clId="{A2904602-DCEE-A049-80B4-987AF77A3153}" dt="2023-09-23T23:03:30.521" v="312" actId="207"/>
        <pc:sldMkLst>
          <pc:docMk/>
          <pc:sldMk cId="2524198332" sldId="527"/>
        </pc:sldMkLst>
        <pc:spChg chg="mod">
          <ac:chgData name="Jim Fleming" userId="161791bae1afb603" providerId="LiveId" clId="{A2904602-DCEE-A049-80B4-987AF77A3153}" dt="2023-09-23T23:03:27.484" v="311" actId="207"/>
          <ac:spMkLst>
            <pc:docMk/>
            <pc:sldMk cId="2524198332" sldId="527"/>
            <ac:spMk id="5" creationId="{FDC8D6C2-5F52-D34B-23A0-601FDE73D0F9}"/>
          </ac:spMkLst>
        </pc:spChg>
        <pc:spChg chg="mod">
          <ac:chgData name="Jim Fleming" userId="161791bae1afb603" providerId="LiveId" clId="{A2904602-DCEE-A049-80B4-987AF77A3153}" dt="2023-09-23T23:03:24.018" v="310" actId="207"/>
          <ac:spMkLst>
            <pc:docMk/>
            <pc:sldMk cId="2524198332" sldId="527"/>
            <ac:spMk id="6" creationId="{000134CA-DB48-8AF1-A653-7C7099ABD19C}"/>
          </ac:spMkLst>
        </pc:spChg>
        <pc:spChg chg="mod">
          <ac:chgData name="Jim Fleming" userId="161791bae1afb603" providerId="LiveId" clId="{A2904602-DCEE-A049-80B4-987AF77A3153}" dt="2023-09-23T23:03:30.521" v="312" actId="207"/>
          <ac:spMkLst>
            <pc:docMk/>
            <pc:sldMk cId="2524198332" sldId="527"/>
            <ac:spMk id="8" creationId="{42DFA7EB-FCDE-C4CC-0DD0-FF5193912F2C}"/>
          </ac:spMkLst>
        </pc:spChg>
      </pc:sldChg>
      <pc:sldChg chg="modSp add mod">
        <pc:chgData name="Jim Fleming" userId="161791bae1afb603" providerId="LiveId" clId="{A2904602-DCEE-A049-80B4-987AF77A3153}" dt="2023-09-23T23:03:41.217" v="315" actId="207"/>
        <pc:sldMkLst>
          <pc:docMk/>
          <pc:sldMk cId="1522105617" sldId="528"/>
        </pc:sldMkLst>
        <pc:spChg chg="mod">
          <ac:chgData name="Jim Fleming" userId="161791bae1afb603" providerId="LiveId" clId="{A2904602-DCEE-A049-80B4-987AF77A3153}" dt="2023-09-23T23:03:36.405" v="313" actId="207"/>
          <ac:spMkLst>
            <pc:docMk/>
            <pc:sldMk cId="1522105617" sldId="528"/>
            <ac:spMk id="5" creationId="{FDC8D6C2-5F52-D34B-23A0-601FDE73D0F9}"/>
          </ac:spMkLst>
        </pc:spChg>
        <pc:spChg chg="mod">
          <ac:chgData name="Jim Fleming" userId="161791bae1afb603" providerId="LiveId" clId="{A2904602-DCEE-A049-80B4-987AF77A3153}" dt="2023-09-23T23:03:38.849" v="314" actId="207"/>
          <ac:spMkLst>
            <pc:docMk/>
            <pc:sldMk cId="1522105617" sldId="528"/>
            <ac:spMk id="6" creationId="{000134CA-DB48-8AF1-A653-7C7099ABD19C}"/>
          </ac:spMkLst>
        </pc:spChg>
        <pc:spChg chg="mod">
          <ac:chgData name="Jim Fleming" userId="161791bae1afb603" providerId="LiveId" clId="{A2904602-DCEE-A049-80B4-987AF77A3153}" dt="2023-09-23T23:03:41.217" v="315" actId="207"/>
          <ac:spMkLst>
            <pc:docMk/>
            <pc:sldMk cId="1522105617" sldId="528"/>
            <ac:spMk id="7" creationId="{CD6513A7-86A0-1757-E0F2-D9024F473958}"/>
          </ac:spMkLst>
        </pc:spChg>
      </pc:sldChg>
      <pc:sldChg chg="add">
        <pc:chgData name="Jim Fleming" userId="161791bae1afb603" providerId="LiveId" clId="{A2904602-DCEE-A049-80B4-987AF77A3153}" dt="2023-09-23T23:04:42.531" v="316" actId="2890"/>
        <pc:sldMkLst>
          <pc:docMk/>
          <pc:sldMk cId="1722007129" sldId="529"/>
        </pc:sldMkLst>
      </pc:sldChg>
      <pc:sldChg chg="add mod ord modShow">
        <pc:chgData name="Jim Fleming" userId="161791bae1afb603" providerId="LiveId" clId="{A2904602-DCEE-A049-80B4-987AF77A3153}" dt="2023-09-23T23:05:09.212" v="323" actId="729"/>
        <pc:sldMkLst>
          <pc:docMk/>
          <pc:sldMk cId="2125220031" sldId="530"/>
        </pc:sldMkLst>
      </pc:sldChg>
      <pc:sldChg chg="modSp add mod ord">
        <pc:chgData name="Jim Fleming" userId="161791bae1afb603" providerId="LiveId" clId="{A2904602-DCEE-A049-80B4-987AF77A3153}" dt="2023-09-23T23:07:15.741" v="352" actId="20577"/>
        <pc:sldMkLst>
          <pc:docMk/>
          <pc:sldMk cId="3610940258" sldId="531"/>
        </pc:sldMkLst>
        <pc:spChg chg="mod">
          <ac:chgData name="Jim Fleming" userId="161791bae1afb603" providerId="LiveId" clId="{A2904602-DCEE-A049-80B4-987AF77A3153}" dt="2023-09-23T23:07:15.741" v="352" actId="20577"/>
          <ac:spMkLst>
            <pc:docMk/>
            <pc:sldMk cId="3610940258" sldId="531"/>
            <ac:spMk id="2" creationId="{1AC8C507-C381-A7EC-84C3-B88443D1F57A}"/>
          </ac:spMkLst>
        </pc:spChg>
      </pc:sldChg>
    </pc:docChg>
  </pc:docChgLst>
  <pc:docChgLst>
    <pc:chgData name="Jim Fleming" userId="161791bae1afb603" providerId="LiveId" clId="{48B9084C-B511-8346-BAE3-04C6EB1CEBCC}"/>
    <pc:docChg chg="undo custSel addSld delSld modSld sldOrd">
      <pc:chgData name="Jim Fleming" userId="161791bae1afb603" providerId="LiveId" clId="{48B9084C-B511-8346-BAE3-04C6EB1CEBCC}" dt="2023-11-05T01:00:18.811" v="252"/>
      <pc:docMkLst>
        <pc:docMk/>
      </pc:docMkLst>
      <pc:sldChg chg="modSp mod">
        <pc:chgData name="Jim Fleming" userId="161791bae1afb603" providerId="LiveId" clId="{48B9084C-B511-8346-BAE3-04C6EB1CEBCC}" dt="2023-11-05T01:00:03.870" v="247" actId="20577"/>
        <pc:sldMkLst>
          <pc:docMk/>
          <pc:sldMk cId="270792197" sldId="563"/>
        </pc:sldMkLst>
        <pc:spChg chg="mod">
          <ac:chgData name="Jim Fleming" userId="161791bae1afb603" providerId="LiveId" clId="{48B9084C-B511-8346-BAE3-04C6EB1CEBCC}" dt="2023-11-05T01:00:03.870" v="247" actId="20577"/>
          <ac:spMkLst>
            <pc:docMk/>
            <pc:sldMk cId="270792197" sldId="563"/>
            <ac:spMk id="2" creationId="{1AC8C507-C381-A7EC-84C3-B88443D1F57A}"/>
          </ac:spMkLst>
        </pc:spChg>
      </pc:sldChg>
      <pc:sldChg chg="modSp mod">
        <pc:chgData name="Jim Fleming" userId="161791bae1afb603" providerId="LiveId" clId="{48B9084C-B511-8346-BAE3-04C6EB1CEBCC}" dt="2023-11-05T00:31:13.232" v="32" actId="6549"/>
        <pc:sldMkLst>
          <pc:docMk/>
          <pc:sldMk cId="189513369" sldId="583"/>
        </pc:sldMkLst>
        <pc:spChg chg="mod">
          <ac:chgData name="Jim Fleming" userId="161791bae1afb603" providerId="LiveId" clId="{48B9084C-B511-8346-BAE3-04C6EB1CEBCC}" dt="2023-11-05T00:30:43.750" v="28" actId="20577"/>
          <ac:spMkLst>
            <pc:docMk/>
            <pc:sldMk cId="189513369" sldId="583"/>
            <ac:spMk id="2" creationId="{1AC8C507-C381-A7EC-84C3-B88443D1F57A}"/>
          </ac:spMkLst>
        </pc:spChg>
        <pc:spChg chg="mod">
          <ac:chgData name="Jim Fleming" userId="161791bae1afb603" providerId="LiveId" clId="{48B9084C-B511-8346-BAE3-04C6EB1CEBCC}" dt="2023-11-05T00:31:13.232" v="32" actId="6549"/>
          <ac:spMkLst>
            <pc:docMk/>
            <pc:sldMk cId="189513369" sldId="583"/>
            <ac:spMk id="5" creationId="{FDC8D6C2-5F52-D34B-23A0-601FDE73D0F9}"/>
          </ac:spMkLst>
        </pc:spChg>
      </pc:sldChg>
      <pc:sldChg chg="del">
        <pc:chgData name="Jim Fleming" userId="161791bae1afb603" providerId="LiveId" clId="{48B9084C-B511-8346-BAE3-04C6EB1CEBCC}" dt="2023-11-05T00:29:36.590" v="11" actId="2696"/>
        <pc:sldMkLst>
          <pc:docMk/>
          <pc:sldMk cId="635347140" sldId="586"/>
        </pc:sldMkLst>
      </pc:sldChg>
      <pc:sldChg chg="del">
        <pc:chgData name="Jim Fleming" userId="161791bae1afb603" providerId="LiveId" clId="{48B9084C-B511-8346-BAE3-04C6EB1CEBCC}" dt="2023-11-05T00:29:38.361" v="13" actId="2696"/>
        <pc:sldMkLst>
          <pc:docMk/>
          <pc:sldMk cId="2439879541" sldId="589"/>
        </pc:sldMkLst>
      </pc:sldChg>
      <pc:sldChg chg="del">
        <pc:chgData name="Jim Fleming" userId="161791bae1afb603" providerId="LiveId" clId="{48B9084C-B511-8346-BAE3-04C6EB1CEBCC}" dt="2023-11-05T00:31:31.050" v="36" actId="2696"/>
        <pc:sldMkLst>
          <pc:docMk/>
          <pc:sldMk cId="3162966584" sldId="591"/>
        </pc:sldMkLst>
      </pc:sldChg>
      <pc:sldChg chg="del">
        <pc:chgData name="Jim Fleming" userId="161791bae1afb603" providerId="LiveId" clId="{48B9084C-B511-8346-BAE3-04C6EB1CEBCC}" dt="2023-11-05T00:29:32.744" v="9" actId="2696"/>
        <pc:sldMkLst>
          <pc:docMk/>
          <pc:sldMk cId="2171697201" sldId="595"/>
        </pc:sldMkLst>
      </pc:sldChg>
      <pc:sldChg chg="del">
        <pc:chgData name="Jim Fleming" userId="161791bae1afb603" providerId="LiveId" clId="{48B9084C-B511-8346-BAE3-04C6EB1CEBCC}" dt="2023-11-05T00:29:29.931" v="8" actId="2696"/>
        <pc:sldMkLst>
          <pc:docMk/>
          <pc:sldMk cId="4152632544" sldId="597"/>
        </pc:sldMkLst>
      </pc:sldChg>
      <pc:sldChg chg="del">
        <pc:chgData name="Jim Fleming" userId="161791bae1afb603" providerId="LiveId" clId="{48B9084C-B511-8346-BAE3-04C6EB1CEBCC}" dt="2023-11-05T00:29:33.931" v="10" actId="2696"/>
        <pc:sldMkLst>
          <pc:docMk/>
          <pc:sldMk cId="3106774218" sldId="598"/>
        </pc:sldMkLst>
      </pc:sldChg>
      <pc:sldChg chg="del">
        <pc:chgData name="Jim Fleming" userId="161791bae1afb603" providerId="LiveId" clId="{48B9084C-B511-8346-BAE3-04C6EB1CEBCC}" dt="2023-11-05T00:29:39.329" v="14" actId="2696"/>
        <pc:sldMkLst>
          <pc:docMk/>
          <pc:sldMk cId="185462937" sldId="599"/>
        </pc:sldMkLst>
      </pc:sldChg>
      <pc:sldChg chg="modSp mod">
        <pc:chgData name="Jim Fleming" userId="161791bae1afb603" providerId="LiveId" clId="{48B9084C-B511-8346-BAE3-04C6EB1CEBCC}" dt="2023-11-05T00:41:37.023" v="233"/>
        <pc:sldMkLst>
          <pc:docMk/>
          <pc:sldMk cId="3938386549" sldId="601"/>
        </pc:sldMkLst>
        <pc:spChg chg="mod">
          <ac:chgData name="Jim Fleming" userId="161791bae1afb603" providerId="LiveId" clId="{48B9084C-B511-8346-BAE3-04C6EB1CEBCC}" dt="2023-11-05T00:41:37.023" v="233"/>
          <ac:spMkLst>
            <pc:docMk/>
            <pc:sldMk cId="3938386549" sldId="601"/>
            <ac:spMk id="14" creationId="{5F776F3F-31E1-B7AA-5D11-1AB1A9490BFE}"/>
          </ac:spMkLst>
        </pc:spChg>
      </pc:sldChg>
      <pc:sldChg chg="del">
        <pc:chgData name="Jim Fleming" userId="161791bae1afb603" providerId="LiveId" clId="{48B9084C-B511-8346-BAE3-04C6EB1CEBCC}" dt="2023-11-05T00:29:52.645" v="15" actId="2696"/>
        <pc:sldMkLst>
          <pc:docMk/>
          <pc:sldMk cId="3816961653" sldId="602"/>
        </pc:sldMkLst>
      </pc:sldChg>
      <pc:sldChg chg="del">
        <pc:chgData name="Jim Fleming" userId="161791bae1afb603" providerId="LiveId" clId="{48B9084C-B511-8346-BAE3-04C6EB1CEBCC}" dt="2023-11-05T00:29:54.462" v="17" actId="2696"/>
        <pc:sldMkLst>
          <pc:docMk/>
          <pc:sldMk cId="1455650365" sldId="603"/>
        </pc:sldMkLst>
      </pc:sldChg>
      <pc:sldChg chg="del">
        <pc:chgData name="Jim Fleming" userId="161791bae1afb603" providerId="LiveId" clId="{48B9084C-B511-8346-BAE3-04C6EB1CEBCC}" dt="2023-11-05T00:30:33.369" v="21" actId="2696"/>
        <pc:sldMkLst>
          <pc:docMk/>
          <pc:sldMk cId="3293515819" sldId="604"/>
        </pc:sldMkLst>
      </pc:sldChg>
      <pc:sldChg chg="del">
        <pc:chgData name="Jim Fleming" userId="161791bae1afb603" providerId="LiveId" clId="{48B9084C-B511-8346-BAE3-04C6EB1CEBCC}" dt="2023-11-05T00:30:33.906" v="22" actId="2696"/>
        <pc:sldMkLst>
          <pc:docMk/>
          <pc:sldMk cId="822625095" sldId="605"/>
        </pc:sldMkLst>
      </pc:sldChg>
      <pc:sldChg chg="del">
        <pc:chgData name="Jim Fleming" userId="161791bae1afb603" providerId="LiveId" clId="{48B9084C-B511-8346-BAE3-04C6EB1CEBCC}" dt="2023-11-05T00:44:37.254" v="238" actId="2696"/>
        <pc:sldMkLst>
          <pc:docMk/>
          <pc:sldMk cId="2600524677" sldId="606"/>
        </pc:sldMkLst>
      </pc:sldChg>
      <pc:sldChg chg="modSp mod ord">
        <pc:chgData name="Jim Fleming" userId="161791bae1afb603" providerId="LiveId" clId="{48B9084C-B511-8346-BAE3-04C6EB1CEBCC}" dt="2023-11-05T00:44:17.986" v="236" actId="20578"/>
        <pc:sldMkLst>
          <pc:docMk/>
          <pc:sldMk cId="683045052" sldId="607"/>
        </pc:sldMkLst>
        <pc:spChg chg="mod">
          <ac:chgData name="Jim Fleming" userId="161791bae1afb603" providerId="LiveId" clId="{48B9084C-B511-8346-BAE3-04C6EB1CEBCC}" dt="2023-11-05T00:40:48.335" v="227" actId="20577"/>
          <ac:spMkLst>
            <pc:docMk/>
            <pc:sldMk cId="683045052" sldId="607"/>
            <ac:spMk id="14" creationId="{5F776F3F-31E1-B7AA-5D11-1AB1A9490BFE}"/>
          </ac:spMkLst>
        </pc:spChg>
      </pc:sldChg>
      <pc:sldChg chg="del">
        <pc:chgData name="Jim Fleming" userId="161791bae1afb603" providerId="LiveId" clId="{48B9084C-B511-8346-BAE3-04C6EB1CEBCC}" dt="2023-11-05T00:29:27.403" v="6" actId="2696"/>
        <pc:sldMkLst>
          <pc:docMk/>
          <pc:sldMk cId="2763185335" sldId="613"/>
        </pc:sldMkLst>
      </pc:sldChg>
      <pc:sldChg chg="del">
        <pc:chgData name="Jim Fleming" userId="161791bae1afb603" providerId="LiveId" clId="{48B9084C-B511-8346-BAE3-04C6EB1CEBCC}" dt="2023-11-05T00:29:28.592" v="7" actId="2696"/>
        <pc:sldMkLst>
          <pc:docMk/>
          <pc:sldMk cId="4232455672" sldId="614"/>
        </pc:sldMkLst>
      </pc:sldChg>
      <pc:sldChg chg="addSp delSp modSp mod">
        <pc:chgData name="Jim Fleming" userId="161791bae1afb603" providerId="LiveId" clId="{48B9084C-B511-8346-BAE3-04C6EB1CEBCC}" dt="2023-11-05T00:32:20.628" v="60" actId="2711"/>
        <pc:sldMkLst>
          <pc:docMk/>
          <pc:sldMk cId="191869438" sldId="615"/>
        </pc:sldMkLst>
        <pc:spChg chg="add mod">
          <ac:chgData name="Jim Fleming" userId="161791bae1afb603" providerId="LiveId" clId="{48B9084C-B511-8346-BAE3-04C6EB1CEBCC}" dt="2023-11-05T00:32:20.628" v="60" actId="2711"/>
          <ac:spMkLst>
            <pc:docMk/>
            <pc:sldMk cId="191869438" sldId="615"/>
            <ac:spMk id="2" creationId="{1BF936C1-00F8-7EA5-84EB-4B0F835DB3FF}"/>
          </ac:spMkLst>
        </pc:spChg>
        <pc:picChg chg="add">
          <ac:chgData name="Jim Fleming" userId="161791bae1afb603" providerId="LiveId" clId="{48B9084C-B511-8346-BAE3-04C6EB1CEBCC}" dt="2023-11-05T00:31:46.161" v="38"/>
          <ac:picMkLst>
            <pc:docMk/>
            <pc:sldMk cId="191869438" sldId="615"/>
            <ac:picMk id="1026" creationId="{845DB497-9AF6-5066-1C81-A9C156647389}"/>
          </ac:picMkLst>
        </pc:picChg>
        <pc:picChg chg="del">
          <ac:chgData name="Jim Fleming" userId="161791bae1afb603" providerId="LiveId" clId="{48B9084C-B511-8346-BAE3-04C6EB1CEBCC}" dt="2023-11-05T00:31:33.210" v="37" actId="478"/>
          <ac:picMkLst>
            <pc:docMk/>
            <pc:sldMk cId="191869438" sldId="615"/>
            <ac:picMk id="7170" creationId="{DC8DFB3D-CD64-341B-F212-CA848511DF5D}"/>
          </ac:picMkLst>
        </pc:picChg>
      </pc:sldChg>
      <pc:sldChg chg="del">
        <pc:chgData name="Jim Fleming" userId="161791bae1afb603" providerId="LiveId" clId="{48B9084C-B511-8346-BAE3-04C6EB1CEBCC}" dt="2023-11-05T00:29:53.499" v="16" actId="2696"/>
        <pc:sldMkLst>
          <pc:docMk/>
          <pc:sldMk cId="65377899" sldId="616"/>
        </pc:sldMkLst>
      </pc:sldChg>
      <pc:sldChg chg="modSp add mod">
        <pc:chgData name="Jim Fleming" userId="161791bae1afb603" providerId="LiveId" clId="{48B9084C-B511-8346-BAE3-04C6EB1CEBCC}" dt="2023-11-05T00:31:18.355" v="35" actId="20577"/>
        <pc:sldMkLst>
          <pc:docMk/>
          <pc:sldMk cId="1771867604" sldId="616"/>
        </pc:sldMkLst>
        <pc:spChg chg="mod">
          <ac:chgData name="Jim Fleming" userId="161791bae1afb603" providerId="LiveId" clId="{48B9084C-B511-8346-BAE3-04C6EB1CEBCC}" dt="2023-11-05T00:31:18.355" v="35" actId="20577"/>
          <ac:spMkLst>
            <pc:docMk/>
            <pc:sldMk cId="1771867604" sldId="616"/>
            <ac:spMk id="5" creationId="{FDC8D6C2-5F52-D34B-23A0-601FDE73D0F9}"/>
          </ac:spMkLst>
        </pc:spChg>
      </pc:sldChg>
      <pc:sldChg chg="del">
        <pc:chgData name="Jim Fleming" userId="161791bae1afb603" providerId="LiveId" clId="{48B9084C-B511-8346-BAE3-04C6EB1CEBCC}" dt="2023-11-05T00:29:55.219" v="18" actId="2696"/>
        <pc:sldMkLst>
          <pc:docMk/>
          <pc:sldMk cId="2122332089" sldId="617"/>
        </pc:sldMkLst>
      </pc:sldChg>
      <pc:sldChg chg="addSp delSp modSp add del mod ord">
        <pc:chgData name="Jim Fleming" userId="161791bae1afb603" providerId="LiveId" clId="{48B9084C-B511-8346-BAE3-04C6EB1CEBCC}" dt="2023-11-05T00:37:29.234" v="100" actId="2696"/>
        <pc:sldMkLst>
          <pc:docMk/>
          <pc:sldMk cId="2857941999" sldId="617"/>
        </pc:sldMkLst>
        <pc:spChg chg="mod">
          <ac:chgData name="Jim Fleming" userId="161791bae1afb603" providerId="LiveId" clId="{48B9084C-B511-8346-BAE3-04C6EB1CEBCC}" dt="2023-11-05T00:36:21.507" v="91" actId="20577"/>
          <ac:spMkLst>
            <pc:docMk/>
            <pc:sldMk cId="2857941999" sldId="617"/>
            <ac:spMk id="14" creationId="{5F776F3F-31E1-B7AA-5D11-1AB1A9490BFE}"/>
          </ac:spMkLst>
        </pc:spChg>
        <pc:picChg chg="del">
          <ac:chgData name="Jim Fleming" userId="161791bae1afb603" providerId="LiveId" clId="{48B9084C-B511-8346-BAE3-04C6EB1CEBCC}" dt="2023-11-05T00:36:24.263" v="92" actId="478"/>
          <ac:picMkLst>
            <pc:docMk/>
            <pc:sldMk cId="2857941999" sldId="617"/>
            <ac:picMk id="7" creationId="{10090001-4AB7-30DC-6A47-CD5A64C4EF9F}"/>
          </ac:picMkLst>
        </pc:picChg>
        <pc:picChg chg="add mod">
          <ac:chgData name="Jim Fleming" userId="161791bae1afb603" providerId="LiveId" clId="{48B9084C-B511-8346-BAE3-04C6EB1CEBCC}" dt="2023-11-05T00:36:54.313" v="97" actId="1366"/>
          <ac:picMkLst>
            <pc:docMk/>
            <pc:sldMk cId="2857941999" sldId="617"/>
            <ac:picMk id="2050" creationId="{0EB293ED-DBC0-5C19-4856-F69FC16E54ED}"/>
          </ac:picMkLst>
        </pc:picChg>
      </pc:sldChg>
      <pc:sldChg chg="del">
        <pc:chgData name="Jim Fleming" userId="161791bae1afb603" providerId="LiveId" clId="{48B9084C-B511-8346-BAE3-04C6EB1CEBCC}" dt="2023-11-05T00:30:35.239" v="23" actId="2696"/>
        <pc:sldMkLst>
          <pc:docMk/>
          <pc:sldMk cId="620506558" sldId="618"/>
        </pc:sldMkLst>
      </pc:sldChg>
      <pc:sldChg chg="add ord replId">
        <pc:chgData name="Jim Fleming" userId="161791bae1afb603" providerId="LiveId" clId="{48B9084C-B511-8346-BAE3-04C6EB1CEBCC}" dt="2023-11-05T00:35:35.494" v="62" actId="20578"/>
        <pc:sldMkLst>
          <pc:docMk/>
          <pc:sldMk cId="2966094806" sldId="618"/>
        </pc:sldMkLst>
      </pc:sldChg>
      <pc:sldChg chg="add del ord replId">
        <pc:chgData name="Jim Fleming" userId="161791bae1afb603" providerId="LiveId" clId="{48B9084C-B511-8346-BAE3-04C6EB1CEBCC}" dt="2023-11-05T00:37:22.623" v="98" actId="2696"/>
        <pc:sldMkLst>
          <pc:docMk/>
          <pc:sldMk cId="776933989" sldId="619"/>
        </pc:sldMkLst>
      </pc:sldChg>
      <pc:sldChg chg="del">
        <pc:chgData name="Jim Fleming" userId="161791bae1afb603" providerId="LiveId" clId="{48B9084C-B511-8346-BAE3-04C6EB1CEBCC}" dt="2023-11-05T00:29:37.540" v="12" actId="2696"/>
        <pc:sldMkLst>
          <pc:docMk/>
          <pc:sldMk cId="1072035839" sldId="619"/>
        </pc:sldMkLst>
      </pc:sldChg>
      <pc:sldChg chg="modSp add mod ord">
        <pc:chgData name="Jim Fleming" userId="161791bae1afb603" providerId="LiveId" clId="{48B9084C-B511-8346-BAE3-04C6EB1CEBCC}" dt="2023-11-05T01:00:08.028" v="248"/>
        <pc:sldMkLst>
          <pc:docMk/>
          <pc:sldMk cId="1178792350" sldId="620"/>
        </pc:sldMkLst>
        <pc:spChg chg="mod">
          <ac:chgData name="Jim Fleming" userId="161791bae1afb603" providerId="LiveId" clId="{48B9084C-B511-8346-BAE3-04C6EB1CEBCC}" dt="2023-11-05T01:00:08.028" v="248"/>
          <ac:spMkLst>
            <pc:docMk/>
            <pc:sldMk cId="1178792350" sldId="620"/>
            <ac:spMk id="2" creationId="{1AC8C507-C381-A7EC-84C3-B88443D1F57A}"/>
          </ac:spMkLst>
        </pc:spChg>
      </pc:sldChg>
      <pc:sldChg chg="del">
        <pc:chgData name="Jim Fleming" userId="161791bae1afb603" providerId="LiveId" clId="{48B9084C-B511-8346-BAE3-04C6EB1CEBCC}" dt="2023-11-05T00:30:30.820" v="20" actId="2696"/>
        <pc:sldMkLst>
          <pc:docMk/>
          <pc:sldMk cId="3878621202" sldId="620"/>
        </pc:sldMkLst>
      </pc:sldChg>
      <pc:sldChg chg="modSp add mod ord">
        <pc:chgData name="Jim Fleming" userId="161791bae1afb603" providerId="LiveId" clId="{48B9084C-B511-8346-BAE3-04C6EB1CEBCC}" dt="2023-11-05T00:44:06.154" v="235" actId="20577"/>
        <pc:sldMkLst>
          <pc:docMk/>
          <pc:sldMk cId="168883434" sldId="621"/>
        </pc:sldMkLst>
        <pc:spChg chg="mod">
          <ac:chgData name="Jim Fleming" userId="161791bae1afb603" providerId="LiveId" clId="{48B9084C-B511-8346-BAE3-04C6EB1CEBCC}" dt="2023-11-05T00:44:06.154" v="235" actId="20577"/>
          <ac:spMkLst>
            <pc:docMk/>
            <pc:sldMk cId="168883434" sldId="621"/>
            <ac:spMk id="14" creationId="{5F776F3F-31E1-B7AA-5D11-1AB1A9490BFE}"/>
          </ac:spMkLst>
        </pc:spChg>
      </pc:sldChg>
      <pc:sldChg chg="del">
        <pc:chgData name="Jim Fleming" userId="161791bae1afb603" providerId="LiveId" clId="{48B9084C-B511-8346-BAE3-04C6EB1CEBCC}" dt="2023-11-05T00:30:29.936" v="19" actId="2696"/>
        <pc:sldMkLst>
          <pc:docMk/>
          <pc:sldMk cId="1580791344" sldId="621"/>
        </pc:sldMkLst>
      </pc:sldChg>
      <pc:sldChg chg="modSp add mod ord">
        <pc:chgData name="Jim Fleming" userId="161791bae1afb603" providerId="LiveId" clId="{48B9084C-B511-8346-BAE3-04C6EB1CEBCC}" dt="2023-11-05T01:00:11.068" v="249"/>
        <pc:sldMkLst>
          <pc:docMk/>
          <pc:sldMk cId="833004635" sldId="622"/>
        </pc:sldMkLst>
        <pc:spChg chg="mod">
          <ac:chgData name="Jim Fleming" userId="161791bae1afb603" providerId="LiveId" clId="{48B9084C-B511-8346-BAE3-04C6EB1CEBCC}" dt="2023-11-05T01:00:11.068" v="249"/>
          <ac:spMkLst>
            <pc:docMk/>
            <pc:sldMk cId="833004635" sldId="622"/>
            <ac:spMk id="2" creationId="{1AC8C507-C381-A7EC-84C3-B88443D1F57A}"/>
          </ac:spMkLst>
        </pc:spChg>
      </pc:sldChg>
      <pc:sldChg chg="modSp add mod ord">
        <pc:chgData name="Jim Fleming" userId="161791bae1afb603" providerId="LiveId" clId="{48B9084C-B511-8346-BAE3-04C6EB1CEBCC}" dt="2023-11-05T01:00:13.600" v="250"/>
        <pc:sldMkLst>
          <pc:docMk/>
          <pc:sldMk cId="1342366298" sldId="623"/>
        </pc:sldMkLst>
        <pc:spChg chg="mod">
          <ac:chgData name="Jim Fleming" userId="161791bae1afb603" providerId="LiveId" clId="{48B9084C-B511-8346-BAE3-04C6EB1CEBCC}" dt="2023-11-05T01:00:13.600" v="250"/>
          <ac:spMkLst>
            <pc:docMk/>
            <pc:sldMk cId="1342366298" sldId="623"/>
            <ac:spMk id="2" creationId="{1AC8C507-C381-A7EC-84C3-B88443D1F57A}"/>
          </ac:spMkLst>
        </pc:spChg>
      </pc:sldChg>
      <pc:sldChg chg="modSp add mod ord">
        <pc:chgData name="Jim Fleming" userId="161791bae1afb603" providerId="LiveId" clId="{48B9084C-B511-8346-BAE3-04C6EB1CEBCC}" dt="2023-11-05T01:00:16.170" v="251"/>
        <pc:sldMkLst>
          <pc:docMk/>
          <pc:sldMk cId="923066462" sldId="624"/>
        </pc:sldMkLst>
        <pc:spChg chg="mod">
          <ac:chgData name="Jim Fleming" userId="161791bae1afb603" providerId="LiveId" clId="{48B9084C-B511-8346-BAE3-04C6EB1CEBCC}" dt="2023-11-05T01:00:16.170" v="251"/>
          <ac:spMkLst>
            <pc:docMk/>
            <pc:sldMk cId="923066462" sldId="624"/>
            <ac:spMk id="2" creationId="{1AC8C507-C381-A7EC-84C3-B88443D1F57A}"/>
          </ac:spMkLst>
        </pc:spChg>
      </pc:sldChg>
      <pc:sldChg chg="modSp add mod ord">
        <pc:chgData name="Jim Fleming" userId="161791bae1afb603" providerId="LiveId" clId="{48B9084C-B511-8346-BAE3-04C6EB1CEBCC}" dt="2023-11-05T01:00:18.811" v="252"/>
        <pc:sldMkLst>
          <pc:docMk/>
          <pc:sldMk cId="414640567" sldId="625"/>
        </pc:sldMkLst>
        <pc:spChg chg="mod">
          <ac:chgData name="Jim Fleming" userId="161791bae1afb603" providerId="LiveId" clId="{48B9084C-B511-8346-BAE3-04C6EB1CEBCC}" dt="2023-11-05T01:00:18.811" v="252"/>
          <ac:spMkLst>
            <pc:docMk/>
            <pc:sldMk cId="414640567" sldId="625"/>
            <ac:spMk id="2" creationId="{1AC8C507-C381-A7EC-84C3-B88443D1F57A}"/>
          </ac:spMkLst>
        </pc:spChg>
      </pc:sldChg>
      <pc:sldChg chg="addSp delSp modSp add mod setBg">
        <pc:chgData name="Jim Fleming" userId="161791bae1afb603" providerId="LiveId" clId="{48B9084C-B511-8346-BAE3-04C6EB1CEBCC}" dt="2023-11-05T00:52:56.437" v="245" actId="26606"/>
        <pc:sldMkLst>
          <pc:docMk/>
          <pc:sldMk cId="2098351676" sldId="626"/>
        </pc:sldMkLst>
        <pc:spChg chg="del">
          <ac:chgData name="Jim Fleming" userId="161791bae1afb603" providerId="LiveId" clId="{48B9084C-B511-8346-BAE3-04C6EB1CEBCC}" dt="2023-11-05T00:48:59.913" v="242" actId="478"/>
          <ac:spMkLst>
            <pc:docMk/>
            <pc:sldMk cId="2098351676" sldId="626"/>
            <ac:spMk id="2" creationId="{1AC8C507-C381-A7EC-84C3-B88443D1F57A}"/>
          </ac:spMkLst>
        </pc:spChg>
        <pc:spChg chg="add del mod">
          <ac:chgData name="Jim Fleming" userId="161791bae1afb603" providerId="LiveId" clId="{48B9084C-B511-8346-BAE3-04C6EB1CEBCC}" dt="2023-11-05T00:49:00.699" v="243" actId="478"/>
          <ac:spMkLst>
            <pc:docMk/>
            <pc:sldMk cId="2098351676" sldId="626"/>
            <ac:spMk id="4" creationId="{5FDC75B2-9CEE-8BD1-3DE2-02F3F853C76E}"/>
          </ac:spMkLst>
        </pc:spChg>
        <pc:spChg chg="add">
          <ac:chgData name="Jim Fleming" userId="161791bae1afb603" providerId="LiveId" clId="{48B9084C-B511-8346-BAE3-04C6EB1CEBCC}" dt="2023-11-05T00:52:56.437" v="245" actId="26606"/>
          <ac:spMkLst>
            <pc:docMk/>
            <pc:sldMk cId="2098351676" sldId="626"/>
            <ac:spMk id="4103" creationId="{42A4FC2C-047E-45A5-965D-8E1E3BF09BC6}"/>
          </ac:spMkLst>
        </pc:spChg>
        <pc:picChg chg="add mod">
          <ac:chgData name="Jim Fleming" userId="161791bae1afb603" providerId="LiveId" clId="{48B9084C-B511-8346-BAE3-04C6EB1CEBCC}" dt="2023-11-05T00:52:56.437" v="245" actId="26606"/>
          <ac:picMkLst>
            <pc:docMk/>
            <pc:sldMk cId="2098351676" sldId="626"/>
            <ac:picMk id="4098" creationId="{F725D975-8205-584E-9425-5504BF968C5F}"/>
          </ac:picMkLst>
        </pc:picChg>
      </pc:sldChg>
    </pc:docChg>
  </pc:docChgLst>
  <pc:docChgLst>
    <pc:chgData name="Jim Fleming" userId="161791bae1afb603" providerId="LiveId" clId="{5B719752-9E95-2D42-9B82-EAF10FD299CB}"/>
    <pc:docChg chg="undo custSel addSld delSld modSld sldOrd">
      <pc:chgData name="Jim Fleming" userId="161791bae1afb603" providerId="LiveId" clId="{5B719752-9E95-2D42-9B82-EAF10FD299CB}" dt="2023-09-30T23:25:07.058" v="173" actId="20578"/>
      <pc:docMkLst>
        <pc:docMk/>
      </pc:docMkLst>
      <pc:sldChg chg="modSp mod ord">
        <pc:chgData name="Jim Fleming" userId="161791bae1afb603" providerId="LiveId" clId="{5B719752-9E95-2D42-9B82-EAF10FD299CB}" dt="2023-09-30T23:07:07.469" v="45" actId="20578"/>
        <pc:sldMkLst>
          <pc:docMk/>
          <pc:sldMk cId="95395388" sldId="487"/>
        </pc:sldMkLst>
        <pc:spChg chg="mod">
          <ac:chgData name="Jim Fleming" userId="161791bae1afb603" providerId="LiveId" clId="{5B719752-9E95-2D42-9B82-EAF10FD299CB}" dt="2023-09-30T23:05:34.016" v="26" actId="20577"/>
          <ac:spMkLst>
            <pc:docMk/>
            <pc:sldMk cId="95395388" sldId="487"/>
            <ac:spMk id="2" creationId="{1AC8C507-C381-A7EC-84C3-B88443D1F57A}"/>
          </ac:spMkLst>
        </pc:spChg>
        <pc:spChg chg="mod">
          <ac:chgData name="Jim Fleming" userId="161791bae1afb603" providerId="LiveId" clId="{5B719752-9E95-2D42-9B82-EAF10FD299CB}" dt="2023-09-30T23:06:39.294" v="39" actId="14100"/>
          <ac:spMkLst>
            <pc:docMk/>
            <pc:sldMk cId="95395388" sldId="487"/>
            <ac:spMk id="5" creationId="{FDC8D6C2-5F52-D34B-23A0-601FDE73D0F9}"/>
          </ac:spMkLst>
        </pc:spChg>
      </pc:sldChg>
      <pc:sldChg chg="addSp modSp add mod">
        <pc:chgData name="Jim Fleming" userId="161791bae1afb603" providerId="LiveId" clId="{5B719752-9E95-2D42-9B82-EAF10FD299CB}" dt="2023-09-30T23:23:13.191" v="163" actId="1076"/>
        <pc:sldMkLst>
          <pc:docMk/>
          <pc:sldMk cId="1321751761" sldId="491"/>
        </pc:sldMkLst>
        <pc:spChg chg="add mod">
          <ac:chgData name="Jim Fleming" userId="161791bae1afb603" providerId="LiveId" clId="{5B719752-9E95-2D42-9B82-EAF10FD299CB}" dt="2023-09-30T23:23:13.191" v="163" actId="1076"/>
          <ac:spMkLst>
            <pc:docMk/>
            <pc:sldMk cId="1321751761" sldId="491"/>
            <ac:spMk id="4" creationId="{60F85CE7-D271-CB8B-A984-9705E018E251}"/>
          </ac:spMkLst>
        </pc:spChg>
      </pc:sldChg>
      <pc:sldChg chg="modSp mod">
        <pc:chgData name="Jim Fleming" userId="161791bae1afb603" providerId="LiveId" clId="{5B719752-9E95-2D42-9B82-EAF10FD299CB}" dt="2023-09-30T23:05:10.819" v="19" actId="20577"/>
        <pc:sldMkLst>
          <pc:docMk/>
          <pc:sldMk cId="585080306" sldId="521"/>
        </pc:sldMkLst>
        <pc:spChg chg="mod">
          <ac:chgData name="Jim Fleming" userId="161791bae1afb603" providerId="LiveId" clId="{5B719752-9E95-2D42-9B82-EAF10FD299CB}" dt="2023-09-30T23:05:10.819" v="19" actId="20577"/>
          <ac:spMkLst>
            <pc:docMk/>
            <pc:sldMk cId="585080306" sldId="521"/>
            <ac:spMk id="2" creationId="{1AC8C507-C381-A7EC-84C3-B88443D1F57A}"/>
          </ac:spMkLst>
        </pc:spChg>
      </pc:sldChg>
      <pc:sldChg chg="del">
        <pc:chgData name="Jim Fleming" userId="161791bae1afb603" providerId="LiveId" clId="{5B719752-9E95-2D42-9B82-EAF10FD299CB}" dt="2023-09-30T23:04:19.450" v="0" actId="2696"/>
        <pc:sldMkLst>
          <pc:docMk/>
          <pc:sldMk cId="82948758" sldId="523"/>
        </pc:sldMkLst>
      </pc:sldChg>
      <pc:sldChg chg="del">
        <pc:chgData name="Jim Fleming" userId="161791bae1afb603" providerId="LiveId" clId="{5B719752-9E95-2D42-9B82-EAF10FD299CB}" dt="2023-09-30T23:04:19.450" v="0" actId="2696"/>
        <pc:sldMkLst>
          <pc:docMk/>
          <pc:sldMk cId="3286281656" sldId="524"/>
        </pc:sldMkLst>
      </pc:sldChg>
      <pc:sldChg chg="del">
        <pc:chgData name="Jim Fleming" userId="161791bae1afb603" providerId="LiveId" clId="{5B719752-9E95-2D42-9B82-EAF10FD299CB}" dt="2023-09-30T23:04:19.450" v="0" actId="2696"/>
        <pc:sldMkLst>
          <pc:docMk/>
          <pc:sldMk cId="3699286296" sldId="525"/>
        </pc:sldMkLst>
      </pc:sldChg>
      <pc:sldChg chg="del">
        <pc:chgData name="Jim Fleming" userId="161791bae1afb603" providerId="LiveId" clId="{5B719752-9E95-2D42-9B82-EAF10FD299CB}" dt="2023-09-30T23:04:19.450" v="0" actId="2696"/>
        <pc:sldMkLst>
          <pc:docMk/>
          <pc:sldMk cId="2034044102" sldId="526"/>
        </pc:sldMkLst>
      </pc:sldChg>
      <pc:sldChg chg="del">
        <pc:chgData name="Jim Fleming" userId="161791bae1afb603" providerId="LiveId" clId="{5B719752-9E95-2D42-9B82-EAF10FD299CB}" dt="2023-09-30T23:04:19.450" v="0" actId="2696"/>
        <pc:sldMkLst>
          <pc:docMk/>
          <pc:sldMk cId="2524198332" sldId="527"/>
        </pc:sldMkLst>
      </pc:sldChg>
      <pc:sldChg chg="del">
        <pc:chgData name="Jim Fleming" userId="161791bae1afb603" providerId="LiveId" clId="{5B719752-9E95-2D42-9B82-EAF10FD299CB}" dt="2023-09-30T23:04:19.450" v="0" actId="2696"/>
        <pc:sldMkLst>
          <pc:docMk/>
          <pc:sldMk cId="1522105617" sldId="528"/>
        </pc:sldMkLst>
      </pc:sldChg>
      <pc:sldChg chg="del">
        <pc:chgData name="Jim Fleming" userId="161791bae1afb603" providerId="LiveId" clId="{5B719752-9E95-2D42-9B82-EAF10FD299CB}" dt="2023-09-30T23:04:19.450" v="0" actId="2696"/>
        <pc:sldMkLst>
          <pc:docMk/>
          <pc:sldMk cId="1722007129" sldId="529"/>
        </pc:sldMkLst>
      </pc:sldChg>
      <pc:sldChg chg="del">
        <pc:chgData name="Jim Fleming" userId="161791bae1afb603" providerId="LiveId" clId="{5B719752-9E95-2D42-9B82-EAF10FD299CB}" dt="2023-09-30T23:06:45.197" v="40" actId="2696"/>
        <pc:sldMkLst>
          <pc:docMk/>
          <pc:sldMk cId="3610940258" sldId="531"/>
        </pc:sldMkLst>
      </pc:sldChg>
      <pc:sldChg chg="add">
        <pc:chgData name="Jim Fleming" userId="161791bae1afb603" providerId="LiveId" clId="{5B719752-9E95-2D42-9B82-EAF10FD299CB}" dt="2023-09-30T23:06:48.257" v="41" actId="2890"/>
        <pc:sldMkLst>
          <pc:docMk/>
          <pc:sldMk cId="3985397852" sldId="531"/>
        </pc:sldMkLst>
      </pc:sldChg>
      <pc:sldChg chg="add">
        <pc:chgData name="Jim Fleming" userId="161791bae1afb603" providerId="LiveId" clId="{5B719752-9E95-2D42-9B82-EAF10FD299CB}" dt="2023-09-30T23:06:56.095" v="42" actId="2890"/>
        <pc:sldMkLst>
          <pc:docMk/>
          <pc:sldMk cId="1040975170" sldId="532"/>
        </pc:sldMkLst>
      </pc:sldChg>
      <pc:sldChg chg="add replId">
        <pc:chgData name="Jim Fleming" userId="161791bae1afb603" providerId="LiveId" clId="{5B719752-9E95-2D42-9B82-EAF10FD299CB}" dt="2023-09-30T23:06:56.095" v="42" actId="2890"/>
        <pc:sldMkLst>
          <pc:docMk/>
          <pc:sldMk cId="2800853017" sldId="533"/>
        </pc:sldMkLst>
      </pc:sldChg>
      <pc:sldChg chg="add del">
        <pc:chgData name="Jim Fleming" userId="161791bae1afb603" providerId="LiveId" clId="{5B719752-9E95-2D42-9B82-EAF10FD299CB}" dt="2023-09-30T23:20:23.409" v="149" actId="2696"/>
        <pc:sldMkLst>
          <pc:docMk/>
          <pc:sldMk cId="1799413008" sldId="534"/>
        </pc:sldMkLst>
      </pc:sldChg>
      <pc:sldChg chg="add del replId">
        <pc:chgData name="Jim Fleming" userId="161791bae1afb603" providerId="LiveId" clId="{5B719752-9E95-2D42-9B82-EAF10FD299CB}" dt="2023-09-30T23:24:37.593" v="171" actId="2696"/>
        <pc:sldMkLst>
          <pc:docMk/>
          <pc:sldMk cId="2836547102" sldId="535"/>
        </pc:sldMkLst>
      </pc:sldChg>
      <pc:sldChg chg="add replId">
        <pc:chgData name="Jim Fleming" userId="161791bae1afb603" providerId="LiveId" clId="{5B719752-9E95-2D42-9B82-EAF10FD299CB}" dt="2023-09-30T23:06:58.725" v="43" actId="2890"/>
        <pc:sldMkLst>
          <pc:docMk/>
          <pc:sldMk cId="1391293919" sldId="536"/>
        </pc:sldMkLst>
      </pc:sldChg>
      <pc:sldChg chg="add replId">
        <pc:chgData name="Jim Fleming" userId="161791bae1afb603" providerId="LiveId" clId="{5B719752-9E95-2D42-9B82-EAF10FD299CB}" dt="2023-09-30T23:06:58.725" v="43" actId="2890"/>
        <pc:sldMkLst>
          <pc:docMk/>
          <pc:sldMk cId="3549934985" sldId="537"/>
        </pc:sldMkLst>
      </pc:sldChg>
      <pc:sldChg chg="add">
        <pc:chgData name="Jim Fleming" userId="161791bae1afb603" providerId="LiveId" clId="{5B719752-9E95-2D42-9B82-EAF10FD299CB}" dt="2023-09-30T23:07:03.730" v="44" actId="2890"/>
        <pc:sldMkLst>
          <pc:docMk/>
          <pc:sldMk cId="1797093622" sldId="538"/>
        </pc:sldMkLst>
      </pc:sldChg>
      <pc:sldChg chg="addSp delSp modSp add mod ord replId">
        <pc:chgData name="Jim Fleming" userId="161791bae1afb603" providerId="LiveId" clId="{5B719752-9E95-2D42-9B82-EAF10FD299CB}" dt="2023-09-30T23:25:05.355" v="172" actId="20578"/>
        <pc:sldMkLst>
          <pc:docMk/>
          <pc:sldMk cId="3433638524" sldId="539"/>
        </pc:sldMkLst>
        <pc:spChg chg="del">
          <ac:chgData name="Jim Fleming" userId="161791bae1afb603" providerId="LiveId" clId="{5B719752-9E95-2D42-9B82-EAF10FD299CB}" dt="2023-09-30T23:18:54.584" v="144" actId="478"/>
          <ac:spMkLst>
            <pc:docMk/>
            <pc:sldMk cId="3433638524" sldId="539"/>
            <ac:spMk id="2" creationId="{1AC8C507-C381-A7EC-84C3-B88443D1F57A}"/>
          </ac:spMkLst>
        </pc:spChg>
        <pc:spChg chg="add mod">
          <ac:chgData name="Jim Fleming" userId="161791bae1afb603" providerId="LiveId" clId="{5B719752-9E95-2D42-9B82-EAF10FD299CB}" dt="2023-09-30T23:18:49.865" v="143"/>
          <ac:spMkLst>
            <pc:docMk/>
            <pc:sldMk cId="3433638524" sldId="539"/>
            <ac:spMk id="4" creationId="{77D0ADFB-C052-23E3-3AA1-9B114F5DA8DD}"/>
          </ac:spMkLst>
        </pc:spChg>
        <pc:spChg chg="add del mod">
          <ac:chgData name="Jim Fleming" userId="161791bae1afb603" providerId="LiveId" clId="{5B719752-9E95-2D42-9B82-EAF10FD299CB}" dt="2023-09-30T23:18:56.553" v="145" actId="478"/>
          <ac:spMkLst>
            <pc:docMk/>
            <pc:sldMk cId="3433638524" sldId="539"/>
            <ac:spMk id="6" creationId="{756AA49A-5B1C-12E3-D518-A171A339AE04}"/>
          </ac:spMkLst>
        </pc:spChg>
        <pc:picChg chg="add mod">
          <ac:chgData name="Jim Fleming" userId="161791bae1afb603" providerId="LiveId" clId="{5B719752-9E95-2D42-9B82-EAF10FD299CB}" dt="2023-09-30T23:18:49.865" v="143"/>
          <ac:picMkLst>
            <pc:docMk/>
            <pc:sldMk cId="3433638524" sldId="539"/>
            <ac:picMk id="3" creationId="{F7F7FE7C-7130-6F31-47D7-D81BEF67B99E}"/>
          </ac:picMkLst>
        </pc:picChg>
      </pc:sldChg>
      <pc:sldChg chg="add del replId">
        <pc:chgData name="Jim Fleming" userId="161791bae1afb603" providerId="LiveId" clId="{5B719752-9E95-2D42-9B82-EAF10FD299CB}" dt="2023-09-30T23:17:16.333" v="136" actId="2696"/>
        <pc:sldMkLst>
          <pc:docMk/>
          <pc:sldMk cId="3960375791" sldId="540"/>
        </pc:sldMkLst>
      </pc:sldChg>
      <pc:sldChg chg="add del replId">
        <pc:chgData name="Jim Fleming" userId="161791bae1afb603" providerId="LiveId" clId="{5B719752-9E95-2D42-9B82-EAF10FD299CB}" dt="2023-09-30T23:17:16.832" v="137" actId="2696"/>
        <pc:sldMkLst>
          <pc:docMk/>
          <pc:sldMk cId="3346618873" sldId="541"/>
        </pc:sldMkLst>
      </pc:sldChg>
      <pc:sldChg chg="add del replId">
        <pc:chgData name="Jim Fleming" userId="161791bae1afb603" providerId="LiveId" clId="{5B719752-9E95-2D42-9B82-EAF10FD299CB}" dt="2023-09-30T23:17:18.571" v="138" actId="2696"/>
        <pc:sldMkLst>
          <pc:docMk/>
          <pc:sldMk cId="1968117083" sldId="542"/>
        </pc:sldMkLst>
      </pc:sldChg>
      <pc:sldChg chg="add replId">
        <pc:chgData name="Jim Fleming" userId="161791bae1afb603" providerId="LiveId" clId="{5B719752-9E95-2D42-9B82-EAF10FD299CB}" dt="2023-09-30T23:07:03.730" v="44" actId="2890"/>
        <pc:sldMkLst>
          <pc:docMk/>
          <pc:sldMk cId="485338254" sldId="543"/>
        </pc:sldMkLst>
      </pc:sldChg>
      <pc:sldChg chg="modSp add mod ord modShow">
        <pc:chgData name="Jim Fleming" userId="161791bae1afb603" providerId="LiveId" clId="{5B719752-9E95-2D42-9B82-EAF10FD299CB}" dt="2023-09-30T23:14:10.903" v="112" actId="404"/>
        <pc:sldMkLst>
          <pc:docMk/>
          <pc:sldMk cId="2568498572" sldId="544"/>
        </pc:sldMkLst>
        <pc:spChg chg="mod">
          <ac:chgData name="Jim Fleming" userId="161791bae1afb603" providerId="LiveId" clId="{5B719752-9E95-2D42-9B82-EAF10FD299CB}" dt="2023-09-30T23:14:10.903" v="112" actId="404"/>
          <ac:spMkLst>
            <pc:docMk/>
            <pc:sldMk cId="2568498572" sldId="544"/>
            <ac:spMk id="14" creationId="{5F776F3F-31E1-B7AA-5D11-1AB1A9490BFE}"/>
          </ac:spMkLst>
        </pc:spChg>
      </pc:sldChg>
      <pc:sldChg chg="modSp add mod ord modShow">
        <pc:chgData name="Jim Fleming" userId="161791bae1afb603" providerId="LiveId" clId="{5B719752-9E95-2D42-9B82-EAF10FD299CB}" dt="2023-09-30T23:09:44.525" v="63" actId="729"/>
        <pc:sldMkLst>
          <pc:docMk/>
          <pc:sldMk cId="3656160492" sldId="545"/>
        </pc:sldMkLst>
        <pc:spChg chg="mod">
          <ac:chgData name="Jim Fleming" userId="161791bae1afb603" providerId="LiveId" clId="{5B719752-9E95-2D42-9B82-EAF10FD299CB}" dt="2023-09-30T23:09:26.794" v="61" actId="113"/>
          <ac:spMkLst>
            <pc:docMk/>
            <pc:sldMk cId="3656160492" sldId="545"/>
            <ac:spMk id="14" creationId="{5F776F3F-31E1-B7AA-5D11-1AB1A9490BFE}"/>
          </ac:spMkLst>
        </pc:spChg>
      </pc:sldChg>
      <pc:sldChg chg="modSp add mod ord modShow">
        <pc:chgData name="Jim Fleming" userId="161791bae1afb603" providerId="LiveId" clId="{5B719752-9E95-2D42-9B82-EAF10FD299CB}" dt="2023-09-30T23:15:00.760" v="116" actId="20577"/>
        <pc:sldMkLst>
          <pc:docMk/>
          <pc:sldMk cId="3815720884" sldId="546"/>
        </pc:sldMkLst>
        <pc:spChg chg="mod">
          <ac:chgData name="Jim Fleming" userId="161791bae1afb603" providerId="LiveId" clId="{5B719752-9E95-2D42-9B82-EAF10FD299CB}" dt="2023-09-30T23:15:00.760" v="116" actId="20577"/>
          <ac:spMkLst>
            <pc:docMk/>
            <pc:sldMk cId="3815720884" sldId="546"/>
            <ac:spMk id="14" creationId="{5F776F3F-31E1-B7AA-5D11-1AB1A9490BFE}"/>
          </ac:spMkLst>
        </pc:spChg>
      </pc:sldChg>
      <pc:sldChg chg="modSp add mod ord modShow">
        <pc:chgData name="Jim Fleming" userId="161791bae1afb603" providerId="LiveId" clId="{5B719752-9E95-2D42-9B82-EAF10FD299CB}" dt="2023-09-30T23:16:27.176" v="131"/>
        <pc:sldMkLst>
          <pc:docMk/>
          <pc:sldMk cId="1845292652" sldId="547"/>
        </pc:sldMkLst>
        <pc:spChg chg="mod">
          <ac:chgData name="Jim Fleming" userId="161791bae1afb603" providerId="LiveId" clId="{5B719752-9E95-2D42-9B82-EAF10FD299CB}" dt="2023-09-30T23:16:27.176" v="131"/>
          <ac:spMkLst>
            <pc:docMk/>
            <pc:sldMk cId="1845292652" sldId="547"/>
            <ac:spMk id="14" creationId="{5F776F3F-31E1-B7AA-5D11-1AB1A9490BFE}"/>
          </ac:spMkLst>
        </pc:spChg>
      </pc:sldChg>
      <pc:sldChg chg="modSp add mod ord modShow">
        <pc:chgData name="Jim Fleming" userId="161791bae1afb603" providerId="LiveId" clId="{5B719752-9E95-2D42-9B82-EAF10FD299CB}" dt="2023-09-30T23:25:07.058" v="173" actId="20578"/>
        <pc:sldMkLst>
          <pc:docMk/>
          <pc:sldMk cId="4127736994" sldId="548"/>
        </pc:sldMkLst>
        <pc:spChg chg="mod">
          <ac:chgData name="Jim Fleming" userId="161791bae1afb603" providerId="LiveId" clId="{5B719752-9E95-2D42-9B82-EAF10FD299CB}" dt="2023-09-30T23:17:38.965" v="142" actId="313"/>
          <ac:spMkLst>
            <pc:docMk/>
            <pc:sldMk cId="4127736994" sldId="548"/>
            <ac:spMk id="3" creationId="{7AB4CD8A-D6E1-E979-8AB5-FC6B8EEB6AD5}"/>
          </ac:spMkLst>
        </pc:spChg>
      </pc:sldChg>
      <pc:sldChg chg="add del mod ord modShow">
        <pc:chgData name="Jim Fleming" userId="161791bae1afb603" providerId="LiveId" clId="{5B719752-9E95-2D42-9B82-EAF10FD299CB}" dt="2023-09-30T23:17:09.519" v="134" actId="2696"/>
        <pc:sldMkLst>
          <pc:docMk/>
          <pc:sldMk cId="955418703" sldId="549"/>
        </pc:sldMkLst>
      </pc:sldChg>
      <pc:sldChg chg="modSp add mod ord modShow">
        <pc:chgData name="Jim Fleming" userId="161791bae1afb603" providerId="LiveId" clId="{5B719752-9E95-2D42-9B82-EAF10FD299CB}" dt="2023-09-30T23:10:30.703" v="70" actId="20577"/>
        <pc:sldMkLst>
          <pc:docMk/>
          <pc:sldMk cId="2520584871" sldId="550"/>
        </pc:sldMkLst>
        <pc:spChg chg="mod">
          <ac:chgData name="Jim Fleming" userId="161791bae1afb603" providerId="LiveId" clId="{5B719752-9E95-2D42-9B82-EAF10FD299CB}" dt="2023-09-30T23:10:30.703" v="70" actId="20577"/>
          <ac:spMkLst>
            <pc:docMk/>
            <pc:sldMk cId="2520584871" sldId="550"/>
            <ac:spMk id="14" creationId="{5F776F3F-31E1-B7AA-5D11-1AB1A9490BFE}"/>
          </ac:spMkLst>
        </pc:spChg>
      </pc:sldChg>
      <pc:sldChg chg="addSp delSp modSp add mod">
        <pc:chgData name="Jim Fleming" userId="161791bae1afb603" providerId="LiveId" clId="{5B719752-9E95-2D42-9B82-EAF10FD299CB}" dt="2023-09-30T23:13:08.113" v="106" actId="20577"/>
        <pc:sldMkLst>
          <pc:docMk/>
          <pc:sldMk cId="1614688810" sldId="551"/>
        </pc:sldMkLst>
        <pc:spChg chg="mod">
          <ac:chgData name="Jim Fleming" userId="161791bae1afb603" providerId="LiveId" clId="{5B719752-9E95-2D42-9B82-EAF10FD299CB}" dt="2023-09-30T23:13:08.113" v="106" actId="20577"/>
          <ac:spMkLst>
            <pc:docMk/>
            <pc:sldMk cId="1614688810" sldId="551"/>
            <ac:spMk id="14" creationId="{5F776F3F-31E1-B7AA-5D11-1AB1A9490BFE}"/>
          </ac:spMkLst>
        </pc:spChg>
        <pc:picChg chg="add mod">
          <ac:chgData name="Jim Fleming" userId="161791bae1afb603" providerId="LiveId" clId="{5B719752-9E95-2D42-9B82-EAF10FD299CB}" dt="2023-09-30T23:12:28.167" v="80"/>
          <ac:picMkLst>
            <pc:docMk/>
            <pc:sldMk cId="1614688810" sldId="551"/>
            <ac:picMk id="1026" creationId="{C62ED829-AED2-197E-6704-546763A1EBE9}"/>
          </ac:picMkLst>
        </pc:picChg>
        <pc:picChg chg="del">
          <ac:chgData name="Jim Fleming" userId="161791bae1afb603" providerId="LiveId" clId="{5B719752-9E95-2D42-9B82-EAF10FD299CB}" dt="2023-09-30T23:12:21.169" v="79" actId="478"/>
          <ac:picMkLst>
            <pc:docMk/>
            <pc:sldMk cId="1614688810" sldId="551"/>
            <ac:picMk id="19458" creationId="{F736C715-19CB-B3D2-B442-21D233D279B0}"/>
          </ac:picMkLst>
        </pc:picChg>
      </pc:sldChg>
      <pc:sldChg chg="add del ord">
        <pc:chgData name="Jim Fleming" userId="161791bae1afb603" providerId="LiveId" clId="{5B719752-9E95-2D42-9B82-EAF10FD299CB}" dt="2023-09-30T23:19:49.972" v="148" actId="2696"/>
        <pc:sldMkLst>
          <pc:docMk/>
          <pc:sldMk cId="2765472562" sldId="552"/>
        </pc:sldMkLst>
      </pc:sldChg>
      <pc:sldChg chg="modSp add mod ord">
        <pc:chgData name="Jim Fleming" userId="161791bae1afb603" providerId="LiveId" clId="{5B719752-9E95-2D42-9B82-EAF10FD299CB}" dt="2023-09-30T23:15:47.881" v="126" actId="20577"/>
        <pc:sldMkLst>
          <pc:docMk/>
          <pc:sldMk cId="3573348780" sldId="553"/>
        </pc:sldMkLst>
        <pc:spChg chg="mod">
          <ac:chgData name="Jim Fleming" userId="161791bae1afb603" providerId="LiveId" clId="{5B719752-9E95-2D42-9B82-EAF10FD299CB}" dt="2023-09-30T23:15:47.881" v="126" actId="20577"/>
          <ac:spMkLst>
            <pc:docMk/>
            <pc:sldMk cId="3573348780" sldId="553"/>
            <ac:spMk id="14" creationId="{5F776F3F-31E1-B7AA-5D11-1AB1A9490BFE}"/>
          </ac:spMkLst>
        </pc:spChg>
      </pc:sldChg>
      <pc:sldChg chg="modSp add mod ord">
        <pc:chgData name="Jim Fleming" userId="161791bae1afb603" providerId="LiveId" clId="{5B719752-9E95-2D42-9B82-EAF10FD299CB}" dt="2023-09-30T23:16:42.440" v="133"/>
        <pc:sldMkLst>
          <pc:docMk/>
          <pc:sldMk cId="3784631771" sldId="554"/>
        </pc:sldMkLst>
        <pc:spChg chg="mod">
          <ac:chgData name="Jim Fleming" userId="161791bae1afb603" providerId="LiveId" clId="{5B719752-9E95-2D42-9B82-EAF10FD299CB}" dt="2023-09-30T23:16:42.440" v="133"/>
          <ac:spMkLst>
            <pc:docMk/>
            <pc:sldMk cId="3784631771" sldId="554"/>
            <ac:spMk id="14" creationId="{5F776F3F-31E1-B7AA-5D11-1AB1A9490BFE}"/>
          </ac:spMkLst>
        </pc:spChg>
      </pc:sldChg>
      <pc:sldChg chg="add ord">
        <pc:chgData name="Jim Fleming" userId="161791bae1afb603" providerId="LiveId" clId="{5B719752-9E95-2D42-9B82-EAF10FD299CB}" dt="2023-09-30T23:19:05.333" v="147" actId="20578"/>
        <pc:sldMkLst>
          <pc:docMk/>
          <pc:sldMk cId="1298237974" sldId="555"/>
        </pc:sldMkLst>
      </pc:sldChg>
      <pc:sldChg chg="addSp delSp modSp add mod">
        <pc:chgData name="Jim Fleming" userId="161791bae1afb603" providerId="LiveId" clId="{5B719752-9E95-2D42-9B82-EAF10FD299CB}" dt="2023-09-30T23:24:06.750" v="170" actId="1076"/>
        <pc:sldMkLst>
          <pc:docMk/>
          <pc:sldMk cId="1424495844" sldId="556"/>
        </pc:sldMkLst>
        <pc:spChg chg="del">
          <ac:chgData name="Jim Fleming" userId="161791bae1afb603" providerId="LiveId" clId="{5B719752-9E95-2D42-9B82-EAF10FD299CB}" dt="2023-09-30T23:22:24.894" v="154" actId="478"/>
          <ac:spMkLst>
            <pc:docMk/>
            <pc:sldMk cId="1424495844" sldId="556"/>
            <ac:spMk id="2" creationId="{56E8B136-55D1-C229-815B-0FAB21102D38}"/>
          </ac:spMkLst>
        </pc:spChg>
        <pc:spChg chg="del">
          <ac:chgData name="Jim Fleming" userId="161791bae1afb603" providerId="LiveId" clId="{5B719752-9E95-2D42-9B82-EAF10FD299CB}" dt="2023-09-30T23:22:22.384" v="152" actId="478"/>
          <ac:spMkLst>
            <pc:docMk/>
            <pc:sldMk cId="1424495844" sldId="556"/>
            <ac:spMk id="3" creationId="{D7D72439-284A-008E-61E4-489A6FFD0D14}"/>
          </ac:spMkLst>
        </pc:spChg>
        <pc:spChg chg="add del mod">
          <ac:chgData name="Jim Fleming" userId="161791bae1afb603" providerId="LiveId" clId="{5B719752-9E95-2D42-9B82-EAF10FD299CB}" dt="2023-09-30T23:22:23.499" v="153" actId="478"/>
          <ac:spMkLst>
            <pc:docMk/>
            <pc:sldMk cId="1424495844" sldId="556"/>
            <ac:spMk id="6" creationId="{037A8353-5306-8024-3394-2925D19472CA}"/>
          </ac:spMkLst>
        </pc:spChg>
        <pc:spChg chg="add del mod">
          <ac:chgData name="Jim Fleming" userId="161791bae1afb603" providerId="LiveId" clId="{5B719752-9E95-2D42-9B82-EAF10FD299CB}" dt="2023-09-30T23:22:26.351" v="155" actId="478"/>
          <ac:spMkLst>
            <pc:docMk/>
            <pc:sldMk cId="1424495844" sldId="556"/>
            <ac:spMk id="8" creationId="{AFE3F15F-3C2D-BD07-1C09-06F396D5D156}"/>
          </ac:spMkLst>
        </pc:spChg>
        <pc:picChg chg="del">
          <ac:chgData name="Jim Fleming" userId="161791bae1afb603" providerId="LiveId" clId="{5B719752-9E95-2D42-9B82-EAF10FD299CB}" dt="2023-09-30T23:22:27.473" v="156" actId="478"/>
          <ac:picMkLst>
            <pc:docMk/>
            <pc:sldMk cId="1424495844" sldId="556"/>
            <ac:picMk id="1026" creationId="{8FEB7A0F-55AB-864E-1763-2263AF6C634F}"/>
          </ac:picMkLst>
        </pc:picChg>
        <pc:picChg chg="add mod">
          <ac:chgData name="Jim Fleming" userId="161791bae1afb603" providerId="LiveId" clId="{5B719752-9E95-2D42-9B82-EAF10FD299CB}" dt="2023-09-30T23:24:06.750" v="170" actId="1076"/>
          <ac:picMkLst>
            <pc:docMk/>
            <pc:sldMk cId="1424495844" sldId="556"/>
            <ac:picMk id="2050" creationId="{7C4D0226-4B86-A5A3-3507-BFD0274CD8A6}"/>
          </ac:picMkLst>
        </pc:picChg>
      </pc:sldChg>
    </pc:docChg>
  </pc:docChgLst>
  <pc:docChgLst>
    <pc:chgData name="Jim Fleming" userId="161791bae1afb603" providerId="LiveId" clId="{2CCB9CA5-06B1-F54A-AC44-97F919F458DE}"/>
    <pc:docChg chg="custSel addSld delSld modSld sldOrd">
      <pc:chgData name="Jim Fleming" userId="161791bae1afb603" providerId="LiveId" clId="{2CCB9CA5-06B1-F54A-AC44-97F919F458DE}" dt="2023-11-19T01:51:38.081" v="263" actId="2696"/>
      <pc:docMkLst>
        <pc:docMk/>
      </pc:docMkLst>
      <pc:sldChg chg="modSp mod ord">
        <pc:chgData name="Jim Fleming" userId="161791bae1afb603" providerId="LiveId" clId="{2CCB9CA5-06B1-F54A-AC44-97F919F458DE}" dt="2023-11-19T01:51:27.041" v="258" actId="20578"/>
        <pc:sldMkLst>
          <pc:docMk/>
          <pc:sldMk cId="270792197" sldId="563"/>
        </pc:sldMkLst>
        <pc:spChg chg="mod">
          <ac:chgData name="Jim Fleming" userId="161791bae1afb603" providerId="LiveId" clId="{2CCB9CA5-06B1-F54A-AC44-97F919F458DE}" dt="2023-11-19T01:44:19.739" v="6" actId="20577"/>
          <ac:spMkLst>
            <pc:docMk/>
            <pc:sldMk cId="270792197" sldId="563"/>
            <ac:spMk id="2" creationId="{1AC8C507-C381-A7EC-84C3-B88443D1F57A}"/>
          </ac:spMkLst>
        </pc:spChg>
      </pc:sldChg>
      <pc:sldChg chg="modSp mod">
        <pc:chgData name="Jim Fleming" userId="161791bae1afb603" providerId="LiveId" clId="{2CCB9CA5-06B1-F54A-AC44-97F919F458DE}" dt="2023-11-19T01:44:42.598" v="13" actId="6549"/>
        <pc:sldMkLst>
          <pc:docMk/>
          <pc:sldMk cId="189513369" sldId="583"/>
        </pc:sldMkLst>
        <pc:spChg chg="mod">
          <ac:chgData name="Jim Fleming" userId="161791bae1afb603" providerId="LiveId" clId="{2CCB9CA5-06B1-F54A-AC44-97F919F458DE}" dt="2023-11-19T01:44:25.682" v="10" actId="20577"/>
          <ac:spMkLst>
            <pc:docMk/>
            <pc:sldMk cId="189513369" sldId="583"/>
            <ac:spMk id="2" creationId="{1AC8C507-C381-A7EC-84C3-B88443D1F57A}"/>
          </ac:spMkLst>
        </pc:spChg>
        <pc:spChg chg="mod">
          <ac:chgData name="Jim Fleming" userId="161791bae1afb603" providerId="LiveId" clId="{2CCB9CA5-06B1-F54A-AC44-97F919F458DE}" dt="2023-11-19T01:44:42.598" v="13" actId="6549"/>
          <ac:spMkLst>
            <pc:docMk/>
            <pc:sldMk cId="189513369" sldId="583"/>
            <ac:spMk id="5" creationId="{FDC8D6C2-5F52-D34B-23A0-601FDE73D0F9}"/>
          </ac:spMkLst>
        </pc:spChg>
      </pc:sldChg>
      <pc:sldChg chg="modSp mod">
        <pc:chgData name="Jim Fleming" userId="161791bae1afb603" providerId="LiveId" clId="{2CCB9CA5-06B1-F54A-AC44-97F919F458DE}" dt="2023-11-19T01:49:32.111" v="240" actId="20577"/>
        <pc:sldMkLst>
          <pc:docMk/>
          <pc:sldMk cId="683045052" sldId="607"/>
        </pc:sldMkLst>
        <pc:spChg chg="mod">
          <ac:chgData name="Jim Fleming" userId="161791bae1afb603" providerId="LiveId" clId="{2CCB9CA5-06B1-F54A-AC44-97F919F458DE}" dt="2023-11-19T01:49:32.111" v="240" actId="20577"/>
          <ac:spMkLst>
            <pc:docMk/>
            <pc:sldMk cId="683045052" sldId="607"/>
            <ac:spMk id="14" creationId="{5F776F3F-31E1-B7AA-5D11-1AB1A9490BFE}"/>
          </ac:spMkLst>
        </pc:spChg>
      </pc:sldChg>
      <pc:sldChg chg="del">
        <pc:chgData name="Jim Fleming" userId="161791bae1afb603" providerId="LiveId" clId="{2CCB9CA5-06B1-F54A-AC44-97F919F458DE}" dt="2023-11-19T01:46:56.136" v="140" actId="2696"/>
        <pc:sldMkLst>
          <pc:docMk/>
          <pc:sldMk cId="2857941999" sldId="617"/>
        </pc:sldMkLst>
      </pc:sldChg>
      <pc:sldChg chg="del">
        <pc:chgData name="Jim Fleming" userId="161791bae1afb603" providerId="LiveId" clId="{2CCB9CA5-06B1-F54A-AC44-97F919F458DE}" dt="2023-11-19T01:46:56.574" v="141" actId="2696"/>
        <pc:sldMkLst>
          <pc:docMk/>
          <pc:sldMk cId="1817492945" sldId="618"/>
        </pc:sldMkLst>
      </pc:sldChg>
      <pc:sldChg chg="modSp mod ord">
        <pc:chgData name="Jim Fleming" userId="161791bae1afb603" providerId="LiveId" clId="{2CCB9CA5-06B1-F54A-AC44-97F919F458DE}" dt="2023-11-19T01:50:35.038" v="247" actId="14100"/>
        <pc:sldMkLst>
          <pc:docMk/>
          <pc:sldMk cId="340736095" sldId="619"/>
        </pc:sldMkLst>
        <pc:spChg chg="mod">
          <ac:chgData name="Jim Fleming" userId="161791bae1afb603" providerId="LiveId" clId="{2CCB9CA5-06B1-F54A-AC44-97F919F458DE}" dt="2023-11-19T01:50:35.038" v="247" actId="14100"/>
          <ac:spMkLst>
            <pc:docMk/>
            <pc:sldMk cId="340736095" sldId="619"/>
            <ac:spMk id="3" creationId="{CE3E06FE-0D35-B8E8-7693-BE38EB59D759}"/>
          </ac:spMkLst>
        </pc:spChg>
      </pc:sldChg>
      <pc:sldChg chg="del">
        <pc:chgData name="Jim Fleming" userId="161791bae1afb603" providerId="LiveId" clId="{2CCB9CA5-06B1-F54A-AC44-97F919F458DE}" dt="2023-11-19T01:50:53.622" v="249" actId="2696"/>
        <pc:sldMkLst>
          <pc:docMk/>
          <pc:sldMk cId="2911037679" sldId="620"/>
        </pc:sldMkLst>
      </pc:sldChg>
      <pc:sldChg chg="del">
        <pc:chgData name="Jim Fleming" userId="161791bae1afb603" providerId="LiveId" clId="{2CCB9CA5-06B1-F54A-AC44-97F919F458DE}" dt="2023-11-19T01:50:54.485" v="251" actId="2696"/>
        <pc:sldMkLst>
          <pc:docMk/>
          <pc:sldMk cId="3013769601" sldId="621"/>
        </pc:sldMkLst>
      </pc:sldChg>
      <pc:sldChg chg="del">
        <pc:chgData name="Jim Fleming" userId="161791bae1afb603" providerId="LiveId" clId="{2CCB9CA5-06B1-F54A-AC44-97F919F458DE}" dt="2023-11-19T01:50:54.102" v="250" actId="2696"/>
        <pc:sldMkLst>
          <pc:docMk/>
          <pc:sldMk cId="2433919424" sldId="622"/>
        </pc:sldMkLst>
      </pc:sldChg>
      <pc:sldChg chg="del">
        <pc:chgData name="Jim Fleming" userId="161791bae1afb603" providerId="LiveId" clId="{2CCB9CA5-06B1-F54A-AC44-97F919F458DE}" dt="2023-11-19T01:44:49.012" v="14" actId="2696"/>
        <pc:sldMkLst>
          <pc:docMk/>
          <pc:sldMk cId="193932846" sldId="623"/>
        </pc:sldMkLst>
      </pc:sldChg>
      <pc:sldChg chg="del">
        <pc:chgData name="Jim Fleming" userId="161791bae1afb603" providerId="LiveId" clId="{2CCB9CA5-06B1-F54A-AC44-97F919F458DE}" dt="2023-11-19T01:46:57.445" v="142" actId="2696"/>
        <pc:sldMkLst>
          <pc:docMk/>
          <pc:sldMk cId="512487870" sldId="624"/>
        </pc:sldMkLst>
      </pc:sldChg>
      <pc:sldChg chg="del">
        <pc:chgData name="Jim Fleming" userId="161791bae1afb603" providerId="LiveId" clId="{2CCB9CA5-06B1-F54A-AC44-97F919F458DE}" dt="2023-11-19T01:50:56.290" v="254" actId="2696"/>
        <pc:sldMkLst>
          <pc:docMk/>
          <pc:sldMk cId="1136238272" sldId="625"/>
        </pc:sldMkLst>
      </pc:sldChg>
      <pc:sldChg chg="del">
        <pc:chgData name="Jim Fleming" userId="161791bae1afb603" providerId="LiveId" clId="{2CCB9CA5-06B1-F54A-AC44-97F919F458DE}" dt="2023-11-19T01:50:53.010" v="248" actId="2696"/>
        <pc:sldMkLst>
          <pc:docMk/>
          <pc:sldMk cId="2570436449" sldId="626"/>
        </pc:sldMkLst>
      </pc:sldChg>
      <pc:sldChg chg="del">
        <pc:chgData name="Jim Fleming" userId="161791bae1afb603" providerId="LiveId" clId="{2CCB9CA5-06B1-F54A-AC44-97F919F458DE}" dt="2023-11-19T01:44:52.320" v="15" actId="2696"/>
        <pc:sldMkLst>
          <pc:docMk/>
          <pc:sldMk cId="1938528030" sldId="627"/>
        </pc:sldMkLst>
      </pc:sldChg>
      <pc:sldChg chg="modSp mod">
        <pc:chgData name="Jim Fleming" userId="161791bae1afb603" providerId="LiveId" clId="{2CCB9CA5-06B1-F54A-AC44-97F919F458DE}" dt="2023-11-19T01:46:50.039" v="137" actId="6549"/>
        <pc:sldMkLst>
          <pc:docMk/>
          <pc:sldMk cId="2821003419" sldId="628"/>
        </pc:sldMkLst>
        <pc:spChg chg="mod">
          <ac:chgData name="Jim Fleming" userId="161791bae1afb603" providerId="LiveId" clId="{2CCB9CA5-06B1-F54A-AC44-97F919F458DE}" dt="2023-11-19T01:46:50.039" v="137" actId="6549"/>
          <ac:spMkLst>
            <pc:docMk/>
            <pc:sldMk cId="2821003419" sldId="628"/>
            <ac:spMk id="14" creationId="{5F776F3F-31E1-B7AA-5D11-1AB1A9490BFE}"/>
          </ac:spMkLst>
        </pc:spChg>
      </pc:sldChg>
      <pc:sldChg chg="del">
        <pc:chgData name="Jim Fleming" userId="161791bae1afb603" providerId="LiveId" clId="{2CCB9CA5-06B1-F54A-AC44-97F919F458DE}" dt="2023-11-19T01:46:54.568" v="139" actId="2696"/>
        <pc:sldMkLst>
          <pc:docMk/>
          <pc:sldMk cId="2741987892" sldId="629"/>
        </pc:sldMkLst>
      </pc:sldChg>
      <pc:sldChg chg="modSp mod ord">
        <pc:chgData name="Jim Fleming" userId="161791bae1afb603" providerId="LiveId" clId="{2CCB9CA5-06B1-F54A-AC44-97F919F458DE}" dt="2023-11-19T01:47:11.163" v="143" actId="20578"/>
        <pc:sldMkLst>
          <pc:docMk/>
          <pc:sldMk cId="1780131733" sldId="630"/>
        </pc:sldMkLst>
        <pc:spChg chg="mod">
          <ac:chgData name="Jim Fleming" userId="161791bae1afb603" providerId="LiveId" clId="{2CCB9CA5-06B1-F54A-AC44-97F919F458DE}" dt="2023-11-19T01:45:12.187" v="20" actId="20577"/>
          <ac:spMkLst>
            <pc:docMk/>
            <pc:sldMk cId="1780131733" sldId="630"/>
            <ac:spMk id="14" creationId="{5F776F3F-31E1-B7AA-5D11-1AB1A9490BFE}"/>
          </ac:spMkLst>
        </pc:spChg>
      </pc:sldChg>
      <pc:sldChg chg="add">
        <pc:chgData name="Jim Fleming" userId="161791bae1afb603" providerId="LiveId" clId="{2CCB9CA5-06B1-F54A-AC44-97F919F458DE}" dt="2023-11-19T01:51:14.830" v="255" actId="2890"/>
        <pc:sldMkLst>
          <pc:docMk/>
          <pc:sldMk cId="1168562675" sldId="631"/>
        </pc:sldMkLst>
      </pc:sldChg>
      <pc:sldChg chg="del">
        <pc:chgData name="Jim Fleming" userId="161791bae1afb603" providerId="LiveId" clId="{2CCB9CA5-06B1-F54A-AC44-97F919F458DE}" dt="2023-11-19T01:46:53.999" v="138" actId="2696"/>
        <pc:sldMkLst>
          <pc:docMk/>
          <pc:sldMk cId="1875222559" sldId="631"/>
        </pc:sldMkLst>
      </pc:sldChg>
      <pc:sldChg chg="del">
        <pc:chgData name="Jim Fleming" userId="161791bae1afb603" providerId="LiveId" clId="{2CCB9CA5-06B1-F54A-AC44-97F919F458DE}" dt="2023-11-19T01:50:55.132" v="252" actId="2696"/>
        <pc:sldMkLst>
          <pc:docMk/>
          <pc:sldMk cId="1210960665" sldId="632"/>
        </pc:sldMkLst>
      </pc:sldChg>
      <pc:sldChg chg="add ord">
        <pc:chgData name="Jim Fleming" userId="161791bae1afb603" providerId="LiveId" clId="{2CCB9CA5-06B1-F54A-AC44-97F919F458DE}" dt="2023-11-19T01:51:28.622" v="259" actId="20578"/>
        <pc:sldMkLst>
          <pc:docMk/>
          <pc:sldMk cId="3257297764" sldId="632"/>
        </pc:sldMkLst>
      </pc:sldChg>
      <pc:sldChg chg="add ord replId">
        <pc:chgData name="Jim Fleming" userId="161791bae1afb603" providerId="LiveId" clId="{2CCB9CA5-06B1-F54A-AC44-97F919F458DE}" dt="2023-11-19T01:51:30.905" v="260" actId="20578"/>
        <pc:sldMkLst>
          <pc:docMk/>
          <pc:sldMk cId="1387172984" sldId="633"/>
        </pc:sldMkLst>
      </pc:sldChg>
      <pc:sldChg chg="del">
        <pc:chgData name="Jim Fleming" userId="161791bae1afb603" providerId="LiveId" clId="{2CCB9CA5-06B1-F54A-AC44-97F919F458DE}" dt="2023-11-19T01:50:55.533" v="253" actId="2696"/>
        <pc:sldMkLst>
          <pc:docMk/>
          <pc:sldMk cId="3051952489" sldId="633"/>
        </pc:sldMkLst>
      </pc:sldChg>
      <pc:sldChg chg="add ord">
        <pc:chgData name="Jim Fleming" userId="161791bae1afb603" providerId="LiveId" clId="{2CCB9CA5-06B1-F54A-AC44-97F919F458DE}" dt="2023-11-19T01:51:33.569" v="261" actId="20578"/>
        <pc:sldMkLst>
          <pc:docMk/>
          <pc:sldMk cId="4110602741" sldId="634"/>
        </pc:sldMkLst>
      </pc:sldChg>
      <pc:sldChg chg="add ord replId">
        <pc:chgData name="Jim Fleming" userId="161791bae1afb603" providerId="LiveId" clId="{2CCB9CA5-06B1-F54A-AC44-97F919F458DE}" dt="2023-11-19T01:51:36.073" v="262" actId="20578"/>
        <pc:sldMkLst>
          <pc:docMk/>
          <pc:sldMk cId="3340674930" sldId="635"/>
        </pc:sldMkLst>
      </pc:sldChg>
      <pc:sldChg chg="add del replId">
        <pc:chgData name="Jim Fleming" userId="161791bae1afb603" providerId="LiveId" clId="{2CCB9CA5-06B1-F54A-AC44-97F919F458DE}" dt="2023-11-19T01:51:38.081" v="263" actId="2696"/>
        <pc:sldMkLst>
          <pc:docMk/>
          <pc:sldMk cId="1718557187" sldId="636"/>
        </pc:sldMkLst>
      </pc:sldChg>
    </pc:docChg>
  </pc:docChgLst>
  <pc:docChgLst>
    <pc:chgData name="Jim Fleming" userId="161791bae1afb603" providerId="LiveId" clId="{8A052D2C-ABDF-B149-96C7-C8C711A51E15}"/>
    <pc:docChg chg="undo custSel addSld delSld modSld sldOrd">
      <pc:chgData name="Jim Fleming" userId="161791bae1afb603" providerId="LiveId" clId="{8A052D2C-ABDF-B149-96C7-C8C711A51E15}" dt="2023-12-16T20:16:59.216" v="473" actId="20577"/>
      <pc:docMkLst>
        <pc:docMk/>
      </pc:docMkLst>
      <pc:sldChg chg="delSp modSp add mod delDesignElem">
        <pc:chgData name="Jim Fleming" userId="161791bae1afb603" providerId="LiveId" clId="{8A052D2C-ABDF-B149-96C7-C8C711A51E15}" dt="2023-12-16T20:11:58.558" v="463" actId="20577"/>
        <pc:sldMkLst>
          <pc:docMk/>
          <pc:sldMk cId="2752720607" sldId="558"/>
        </pc:sldMkLst>
        <pc:spChg chg="mod">
          <ac:chgData name="Jim Fleming" userId="161791bae1afb603" providerId="LiveId" clId="{8A052D2C-ABDF-B149-96C7-C8C711A51E15}" dt="2023-12-16T20:11:58.558" v="463" actId="20577"/>
          <ac:spMkLst>
            <pc:docMk/>
            <pc:sldMk cId="2752720607" sldId="558"/>
            <ac:spMk id="14" creationId="{5F776F3F-31E1-B7AA-5D11-1AB1A9490BFE}"/>
          </ac:spMkLst>
        </pc:spChg>
        <pc:cxnChg chg="del">
          <ac:chgData name="Jim Fleming" userId="161791bae1afb603" providerId="LiveId" clId="{8A052D2C-ABDF-B149-96C7-C8C711A51E15}" dt="2023-12-16T20:09:44.977" v="450"/>
          <ac:cxnSpMkLst>
            <pc:docMk/>
            <pc:sldMk cId="2752720607" sldId="558"/>
            <ac:cxnSpMk id="2" creationId="{908CDA9F-0CA3-BDCE-BEC8-35F9FCB1176B}"/>
          </ac:cxnSpMkLst>
        </pc:cxnChg>
      </pc:sldChg>
      <pc:sldChg chg="modSp mod">
        <pc:chgData name="Jim Fleming" userId="161791bae1afb603" providerId="LiveId" clId="{8A052D2C-ABDF-B149-96C7-C8C711A51E15}" dt="2023-12-16T18:03:31.569" v="39" actId="1076"/>
        <pc:sldMkLst>
          <pc:docMk/>
          <pc:sldMk cId="189513369" sldId="583"/>
        </pc:sldMkLst>
        <pc:spChg chg="mod">
          <ac:chgData name="Jim Fleming" userId="161791bae1afb603" providerId="LiveId" clId="{8A052D2C-ABDF-B149-96C7-C8C711A51E15}" dt="2023-12-16T18:02:42.321" v="32" actId="6549"/>
          <ac:spMkLst>
            <pc:docMk/>
            <pc:sldMk cId="189513369" sldId="583"/>
            <ac:spMk id="2" creationId="{1AC8C507-C381-A7EC-84C3-B88443D1F57A}"/>
          </ac:spMkLst>
        </pc:spChg>
        <pc:spChg chg="mod">
          <ac:chgData name="Jim Fleming" userId="161791bae1afb603" providerId="LiveId" clId="{8A052D2C-ABDF-B149-96C7-C8C711A51E15}" dt="2023-12-16T18:03:31.569" v="39" actId="1076"/>
          <ac:spMkLst>
            <pc:docMk/>
            <pc:sldMk cId="189513369" sldId="583"/>
            <ac:spMk id="5" creationId="{FDC8D6C2-5F52-D34B-23A0-601FDE73D0F9}"/>
          </ac:spMkLst>
        </pc:spChg>
      </pc:sldChg>
      <pc:sldChg chg="modSp del mod">
        <pc:chgData name="Jim Fleming" userId="161791bae1afb603" providerId="LiveId" clId="{8A052D2C-ABDF-B149-96C7-C8C711A51E15}" dt="2023-12-16T19:27:50.872" v="335" actId="2696"/>
        <pc:sldMkLst>
          <pc:docMk/>
          <pc:sldMk cId="1168562675" sldId="631"/>
        </pc:sldMkLst>
        <pc:spChg chg="mod">
          <ac:chgData name="Jim Fleming" userId="161791bae1afb603" providerId="LiveId" clId="{8A052D2C-ABDF-B149-96C7-C8C711A51E15}" dt="2023-12-16T18:01:37.341" v="9" actId="20577"/>
          <ac:spMkLst>
            <pc:docMk/>
            <pc:sldMk cId="1168562675" sldId="631"/>
            <ac:spMk id="2" creationId="{1AC8C507-C381-A7EC-84C3-B88443D1F57A}"/>
          </ac:spMkLst>
        </pc:spChg>
      </pc:sldChg>
      <pc:sldChg chg="del">
        <pc:chgData name="Jim Fleming" userId="161791bae1afb603" providerId="LiveId" clId="{8A052D2C-ABDF-B149-96C7-C8C711A51E15}" dt="2023-12-16T18:02:35.388" v="26" actId="2696"/>
        <pc:sldMkLst>
          <pc:docMk/>
          <pc:sldMk cId="2834914427" sldId="632"/>
        </pc:sldMkLst>
      </pc:sldChg>
      <pc:sldChg chg="del">
        <pc:chgData name="Jim Fleming" userId="161791bae1afb603" providerId="LiveId" clId="{8A052D2C-ABDF-B149-96C7-C8C711A51E15}" dt="2023-12-16T18:01:46.557" v="15" actId="2696"/>
        <pc:sldMkLst>
          <pc:docMk/>
          <pc:sldMk cId="3396597235" sldId="634"/>
        </pc:sldMkLst>
      </pc:sldChg>
      <pc:sldChg chg="del">
        <pc:chgData name="Jim Fleming" userId="161791bae1afb603" providerId="LiveId" clId="{8A052D2C-ABDF-B149-96C7-C8C711A51E15}" dt="2023-12-16T18:01:41.834" v="12" actId="2696"/>
        <pc:sldMkLst>
          <pc:docMk/>
          <pc:sldMk cId="1135494223" sldId="635"/>
        </pc:sldMkLst>
      </pc:sldChg>
      <pc:sldChg chg="del">
        <pc:chgData name="Jim Fleming" userId="161791bae1afb603" providerId="LiveId" clId="{8A052D2C-ABDF-B149-96C7-C8C711A51E15}" dt="2023-12-16T18:01:42.749" v="13" actId="2696"/>
        <pc:sldMkLst>
          <pc:docMk/>
          <pc:sldMk cId="4070070019" sldId="636"/>
        </pc:sldMkLst>
      </pc:sldChg>
      <pc:sldChg chg="del">
        <pc:chgData name="Jim Fleming" userId="161791bae1afb603" providerId="LiveId" clId="{8A052D2C-ABDF-B149-96C7-C8C711A51E15}" dt="2023-12-16T18:01:43.615" v="14" actId="2696"/>
        <pc:sldMkLst>
          <pc:docMk/>
          <pc:sldMk cId="1513943954" sldId="637"/>
        </pc:sldMkLst>
      </pc:sldChg>
      <pc:sldChg chg="del">
        <pc:chgData name="Jim Fleming" userId="161791bae1afb603" providerId="LiveId" clId="{8A052D2C-ABDF-B149-96C7-C8C711A51E15}" dt="2023-12-16T18:02:37.293" v="27" actId="2696"/>
        <pc:sldMkLst>
          <pc:docMk/>
          <pc:sldMk cId="3823209500" sldId="638"/>
        </pc:sldMkLst>
      </pc:sldChg>
      <pc:sldChg chg="del">
        <pc:chgData name="Jim Fleming" userId="161791bae1afb603" providerId="LiveId" clId="{8A052D2C-ABDF-B149-96C7-C8C711A51E15}" dt="2023-12-16T18:02:25.717" v="25" actId="2696"/>
        <pc:sldMkLst>
          <pc:docMk/>
          <pc:sldMk cId="1987520512" sldId="639"/>
        </pc:sldMkLst>
      </pc:sldChg>
      <pc:sldChg chg="del">
        <pc:chgData name="Jim Fleming" userId="161791bae1afb603" providerId="LiveId" clId="{8A052D2C-ABDF-B149-96C7-C8C711A51E15}" dt="2023-12-16T18:01:39.874" v="10" actId="2696"/>
        <pc:sldMkLst>
          <pc:docMk/>
          <pc:sldMk cId="1089232977" sldId="640"/>
        </pc:sldMkLst>
      </pc:sldChg>
      <pc:sldChg chg="modSp add mod ord modShow">
        <pc:chgData name="Jim Fleming" userId="161791bae1afb603" providerId="LiveId" clId="{8A052D2C-ABDF-B149-96C7-C8C711A51E15}" dt="2023-12-16T18:02:20.862" v="24" actId="20577"/>
        <pc:sldMkLst>
          <pc:docMk/>
          <pc:sldMk cId="1092160196" sldId="640"/>
        </pc:sldMkLst>
        <pc:spChg chg="mod">
          <ac:chgData name="Jim Fleming" userId="161791bae1afb603" providerId="LiveId" clId="{8A052D2C-ABDF-B149-96C7-C8C711A51E15}" dt="2023-12-16T18:02:20.862" v="24" actId="20577"/>
          <ac:spMkLst>
            <pc:docMk/>
            <pc:sldMk cId="1092160196" sldId="640"/>
            <ac:spMk id="14" creationId="{5F776F3F-31E1-B7AA-5D11-1AB1A9490BFE}"/>
          </ac:spMkLst>
        </pc:spChg>
      </pc:sldChg>
      <pc:sldChg chg="del">
        <pc:chgData name="Jim Fleming" userId="161791bae1afb603" providerId="LiveId" clId="{8A052D2C-ABDF-B149-96C7-C8C711A51E15}" dt="2023-12-16T18:01:40.885" v="11" actId="2696"/>
        <pc:sldMkLst>
          <pc:docMk/>
          <pc:sldMk cId="3849771638" sldId="641"/>
        </pc:sldMkLst>
      </pc:sldChg>
      <pc:sldChg chg="new del">
        <pc:chgData name="Jim Fleming" userId="161791bae1afb603" providerId="LiveId" clId="{8A052D2C-ABDF-B149-96C7-C8C711A51E15}" dt="2023-12-16T19:27:59.890" v="337" actId="2696"/>
        <pc:sldMkLst>
          <pc:docMk/>
          <pc:sldMk cId="4158043535" sldId="641"/>
        </pc:sldMkLst>
      </pc:sldChg>
      <pc:sldChg chg="add ord">
        <pc:chgData name="Jim Fleming" userId="161791bae1afb603" providerId="LiveId" clId="{8A052D2C-ABDF-B149-96C7-C8C711A51E15}" dt="2023-12-16T18:07:41.390" v="285" actId="20578"/>
        <pc:sldMkLst>
          <pc:docMk/>
          <pc:sldMk cId="386152843" sldId="642"/>
        </pc:sldMkLst>
      </pc:sldChg>
      <pc:sldChg chg="addSp modSp add mod ord">
        <pc:chgData name="Jim Fleming" userId="161791bae1afb603" providerId="LiveId" clId="{8A052D2C-ABDF-B149-96C7-C8C711A51E15}" dt="2023-12-16T20:00:58.060" v="427" actId="1076"/>
        <pc:sldMkLst>
          <pc:docMk/>
          <pc:sldMk cId="565834516" sldId="643"/>
        </pc:sldMkLst>
        <pc:spChg chg="mod">
          <ac:chgData name="Jim Fleming" userId="161791bae1afb603" providerId="LiveId" clId="{8A052D2C-ABDF-B149-96C7-C8C711A51E15}" dt="2023-12-16T19:59:11.853" v="379" actId="20577"/>
          <ac:spMkLst>
            <pc:docMk/>
            <pc:sldMk cId="565834516" sldId="643"/>
            <ac:spMk id="2" creationId="{1AC8C507-C381-A7EC-84C3-B88443D1F57A}"/>
          </ac:spMkLst>
        </pc:spChg>
        <pc:spChg chg="add mod">
          <ac:chgData name="Jim Fleming" userId="161791bae1afb603" providerId="LiveId" clId="{8A052D2C-ABDF-B149-96C7-C8C711A51E15}" dt="2023-12-16T20:00:58.060" v="427" actId="1076"/>
          <ac:spMkLst>
            <pc:docMk/>
            <pc:sldMk cId="565834516" sldId="643"/>
            <ac:spMk id="3" creationId="{C240EC62-8804-C971-2220-F95949E42E5B}"/>
          </ac:spMkLst>
        </pc:spChg>
      </pc:sldChg>
      <pc:sldChg chg="add ord replId">
        <pc:chgData name="Jim Fleming" userId="161791bae1afb603" providerId="LiveId" clId="{8A052D2C-ABDF-B149-96C7-C8C711A51E15}" dt="2023-12-16T19:26:39.667" v="333" actId="20578"/>
        <pc:sldMkLst>
          <pc:docMk/>
          <pc:sldMk cId="2691846758" sldId="644"/>
        </pc:sldMkLst>
      </pc:sldChg>
      <pc:sldChg chg="add del">
        <pc:chgData name="Jim Fleming" userId="161791bae1afb603" providerId="LiveId" clId="{8A052D2C-ABDF-B149-96C7-C8C711A51E15}" dt="2023-12-16T19:27:51.816" v="336" actId="2696"/>
        <pc:sldMkLst>
          <pc:docMk/>
          <pc:sldMk cId="2912134806" sldId="645"/>
        </pc:sldMkLst>
      </pc:sldChg>
      <pc:sldChg chg="add ord replId">
        <pc:chgData name="Jim Fleming" userId="161791bae1afb603" providerId="LiveId" clId="{8A052D2C-ABDF-B149-96C7-C8C711A51E15}" dt="2023-12-16T19:26:37.371" v="332" actId="20578"/>
        <pc:sldMkLst>
          <pc:docMk/>
          <pc:sldMk cId="3740467430" sldId="646"/>
        </pc:sldMkLst>
      </pc:sldChg>
      <pc:sldChg chg="add ord replId">
        <pc:chgData name="Jim Fleming" userId="161791bae1afb603" providerId="LiveId" clId="{8A052D2C-ABDF-B149-96C7-C8C711A51E15}" dt="2023-12-16T18:07:43.658" v="286" actId="20578"/>
        <pc:sldMkLst>
          <pc:docMk/>
          <pc:sldMk cId="480990537" sldId="647"/>
        </pc:sldMkLst>
      </pc:sldChg>
      <pc:sldChg chg="add replId">
        <pc:chgData name="Jim Fleming" userId="161791bae1afb603" providerId="LiveId" clId="{8A052D2C-ABDF-B149-96C7-C8C711A51E15}" dt="2023-12-16T18:03:49.572" v="43" actId="2890"/>
        <pc:sldMkLst>
          <pc:docMk/>
          <pc:sldMk cId="111229696" sldId="648"/>
        </pc:sldMkLst>
      </pc:sldChg>
      <pc:sldChg chg="modSp add mod ord modShow">
        <pc:chgData name="Jim Fleming" userId="161791bae1afb603" providerId="LiveId" clId="{8A052D2C-ABDF-B149-96C7-C8C711A51E15}" dt="2023-12-16T18:06:26.701" v="196" actId="20577"/>
        <pc:sldMkLst>
          <pc:docMk/>
          <pc:sldMk cId="2999098062" sldId="649"/>
        </pc:sldMkLst>
        <pc:spChg chg="mod">
          <ac:chgData name="Jim Fleming" userId="161791bae1afb603" providerId="LiveId" clId="{8A052D2C-ABDF-B149-96C7-C8C711A51E15}" dt="2023-12-16T18:06:26.701" v="196" actId="20577"/>
          <ac:spMkLst>
            <pc:docMk/>
            <pc:sldMk cId="2999098062" sldId="649"/>
            <ac:spMk id="14" creationId="{5F776F3F-31E1-B7AA-5D11-1AB1A9490BFE}"/>
          </ac:spMkLst>
        </pc:spChg>
      </pc:sldChg>
      <pc:sldChg chg="modSp add mod">
        <pc:chgData name="Jim Fleming" userId="161791bae1afb603" providerId="LiveId" clId="{8A052D2C-ABDF-B149-96C7-C8C711A51E15}" dt="2023-12-16T18:07:31.712" v="284" actId="20577"/>
        <pc:sldMkLst>
          <pc:docMk/>
          <pc:sldMk cId="597948794" sldId="650"/>
        </pc:sldMkLst>
        <pc:spChg chg="mod">
          <ac:chgData name="Jim Fleming" userId="161791bae1afb603" providerId="LiveId" clId="{8A052D2C-ABDF-B149-96C7-C8C711A51E15}" dt="2023-12-16T18:07:31.712" v="284" actId="20577"/>
          <ac:spMkLst>
            <pc:docMk/>
            <pc:sldMk cId="597948794" sldId="650"/>
            <ac:spMk id="14" creationId="{5F776F3F-31E1-B7AA-5D11-1AB1A9490BFE}"/>
          </ac:spMkLst>
        </pc:spChg>
      </pc:sldChg>
      <pc:sldChg chg="modSp add mod ord modShow">
        <pc:chgData name="Jim Fleming" userId="161791bae1afb603" providerId="LiveId" clId="{8A052D2C-ABDF-B149-96C7-C8C711A51E15}" dt="2023-12-16T19:18:49.495" v="292" actId="313"/>
        <pc:sldMkLst>
          <pc:docMk/>
          <pc:sldMk cId="93078901" sldId="651"/>
        </pc:sldMkLst>
        <pc:spChg chg="mod">
          <ac:chgData name="Jim Fleming" userId="161791bae1afb603" providerId="LiveId" clId="{8A052D2C-ABDF-B149-96C7-C8C711A51E15}" dt="2023-12-16T19:18:49.495" v="292" actId="313"/>
          <ac:spMkLst>
            <pc:docMk/>
            <pc:sldMk cId="93078901" sldId="651"/>
            <ac:spMk id="3" creationId="{7AB4CD8A-D6E1-E979-8AB5-FC6B8EEB6AD5}"/>
          </ac:spMkLst>
        </pc:spChg>
      </pc:sldChg>
      <pc:sldChg chg="modSp add mod">
        <pc:chgData name="Jim Fleming" userId="161791bae1afb603" providerId="LiveId" clId="{8A052D2C-ABDF-B149-96C7-C8C711A51E15}" dt="2023-12-16T19:19:45.938" v="306" actId="20577"/>
        <pc:sldMkLst>
          <pc:docMk/>
          <pc:sldMk cId="1422873508" sldId="652"/>
        </pc:sldMkLst>
        <pc:spChg chg="mod">
          <ac:chgData name="Jim Fleming" userId="161791bae1afb603" providerId="LiveId" clId="{8A052D2C-ABDF-B149-96C7-C8C711A51E15}" dt="2023-12-16T19:19:45.938" v="306" actId="20577"/>
          <ac:spMkLst>
            <pc:docMk/>
            <pc:sldMk cId="1422873508" sldId="652"/>
            <ac:spMk id="3" creationId="{7AB4CD8A-D6E1-E979-8AB5-FC6B8EEB6AD5}"/>
          </ac:spMkLst>
        </pc:spChg>
      </pc:sldChg>
      <pc:sldChg chg="modSp add mod">
        <pc:chgData name="Jim Fleming" userId="161791bae1afb603" providerId="LiveId" clId="{8A052D2C-ABDF-B149-96C7-C8C711A51E15}" dt="2023-12-16T19:19:56.792" v="311" actId="20577"/>
        <pc:sldMkLst>
          <pc:docMk/>
          <pc:sldMk cId="1666777897" sldId="653"/>
        </pc:sldMkLst>
        <pc:spChg chg="mod">
          <ac:chgData name="Jim Fleming" userId="161791bae1afb603" providerId="LiveId" clId="{8A052D2C-ABDF-B149-96C7-C8C711A51E15}" dt="2023-12-16T19:19:56.792" v="311" actId="20577"/>
          <ac:spMkLst>
            <pc:docMk/>
            <pc:sldMk cId="1666777897" sldId="653"/>
            <ac:spMk id="3" creationId="{7AB4CD8A-D6E1-E979-8AB5-FC6B8EEB6AD5}"/>
          </ac:spMkLst>
        </pc:spChg>
      </pc:sldChg>
      <pc:sldChg chg="modSp add mod ord modShow">
        <pc:chgData name="Jim Fleming" userId="161791bae1afb603" providerId="LiveId" clId="{8A052D2C-ABDF-B149-96C7-C8C711A51E15}" dt="2023-12-16T19:26:33.387" v="331" actId="20578"/>
        <pc:sldMkLst>
          <pc:docMk/>
          <pc:sldMk cId="197750743" sldId="654"/>
        </pc:sldMkLst>
        <pc:spChg chg="mod">
          <ac:chgData name="Jim Fleming" userId="161791bae1afb603" providerId="LiveId" clId="{8A052D2C-ABDF-B149-96C7-C8C711A51E15}" dt="2023-12-16T19:25:05.874" v="330" actId="313"/>
          <ac:spMkLst>
            <pc:docMk/>
            <pc:sldMk cId="197750743" sldId="654"/>
            <ac:spMk id="14" creationId="{5F776F3F-31E1-B7AA-5D11-1AB1A9490BFE}"/>
          </ac:spMkLst>
        </pc:spChg>
      </pc:sldChg>
      <pc:sldChg chg="add ord">
        <pc:chgData name="Jim Fleming" userId="161791bae1afb603" providerId="LiveId" clId="{8A052D2C-ABDF-B149-96C7-C8C711A51E15}" dt="2023-12-16T19:28:06.226" v="339" actId="20578"/>
        <pc:sldMkLst>
          <pc:docMk/>
          <pc:sldMk cId="3957163057" sldId="655"/>
        </pc:sldMkLst>
      </pc:sldChg>
      <pc:sldChg chg="modSp add mod ord modShow">
        <pc:chgData name="Jim Fleming" userId="161791bae1afb603" providerId="LiveId" clId="{8A052D2C-ABDF-B149-96C7-C8C711A51E15}" dt="2023-12-16T19:53:43.851" v="358" actId="20577"/>
        <pc:sldMkLst>
          <pc:docMk/>
          <pc:sldMk cId="3520391036" sldId="656"/>
        </pc:sldMkLst>
        <pc:spChg chg="mod">
          <ac:chgData name="Jim Fleming" userId="161791bae1afb603" providerId="LiveId" clId="{8A052D2C-ABDF-B149-96C7-C8C711A51E15}" dt="2023-12-16T19:53:43.851" v="358" actId="20577"/>
          <ac:spMkLst>
            <pc:docMk/>
            <pc:sldMk cId="3520391036" sldId="656"/>
            <ac:spMk id="14" creationId="{5F776F3F-31E1-B7AA-5D11-1AB1A9490BFE}"/>
          </ac:spMkLst>
        </pc:spChg>
      </pc:sldChg>
      <pc:sldChg chg="add del">
        <pc:chgData name="Jim Fleming" userId="161791bae1afb603" providerId="LiveId" clId="{8A052D2C-ABDF-B149-96C7-C8C711A51E15}" dt="2023-12-16T19:53:18.400" v="347" actId="2696"/>
        <pc:sldMkLst>
          <pc:docMk/>
          <pc:sldMk cId="771359275" sldId="657"/>
        </pc:sldMkLst>
      </pc:sldChg>
      <pc:sldChg chg="modSp add mod">
        <pc:chgData name="Jim Fleming" userId="161791bae1afb603" providerId="LiveId" clId="{8A052D2C-ABDF-B149-96C7-C8C711A51E15}" dt="2023-12-16T19:53:49.397" v="359" actId="20577"/>
        <pc:sldMkLst>
          <pc:docMk/>
          <pc:sldMk cId="83043143" sldId="658"/>
        </pc:sldMkLst>
        <pc:spChg chg="mod">
          <ac:chgData name="Jim Fleming" userId="161791bae1afb603" providerId="LiveId" clId="{8A052D2C-ABDF-B149-96C7-C8C711A51E15}" dt="2023-12-16T19:53:49.397" v="359" actId="20577"/>
          <ac:spMkLst>
            <pc:docMk/>
            <pc:sldMk cId="83043143" sldId="658"/>
            <ac:spMk id="14" creationId="{5F776F3F-31E1-B7AA-5D11-1AB1A9490BFE}"/>
          </ac:spMkLst>
        </pc:spChg>
      </pc:sldChg>
      <pc:sldChg chg="add">
        <pc:chgData name="Jim Fleming" userId="161791bae1afb603" providerId="LiveId" clId="{8A052D2C-ABDF-B149-96C7-C8C711A51E15}" dt="2023-12-16T19:59:05.558" v="360" actId="2890"/>
        <pc:sldMkLst>
          <pc:docMk/>
          <pc:sldMk cId="986115001" sldId="659"/>
        </pc:sldMkLst>
      </pc:sldChg>
      <pc:sldChg chg="addSp modSp add mod">
        <pc:chgData name="Jim Fleming" userId="161791bae1afb603" providerId="LiveId" clId="{8A052D2C-ABDF-B149-96C7-C8C711A51E15}" dt="2023-12-16T20:01:43.401" v="440" actId="20577"/>
        <pc:sldMkLst>
          <pc:docMk/>
          <pc:sldMk cId="1346754096" sldId="660"/>
        </pc:sldMkLst>
        <pc:spChg chg="mod">
          <ac:chgData name="Jim Fleming" userId="161791bae1afb603" providerId="LiveId" clId="{8A052D2C-ABDF-B149-96C7-C8C711A51E15}" dt="2023-12-16T20:01:43.401" v="440" actId="20577"/>
          <ac:spMkLst>
            <pc:docMk/>
            <pc:sldMk cId="1346754096" sldId="660"/>
            <ac:spMk id="2" creationId="{1AC8C507-C381-A7EC-84C3-B88443D1F57A}"/>
          </ac:spMkLst>
        </pc:spChg>
        <pc:spChg chg="add mod">
          <ac:chgData name="Jim Fleming" userId="161791bae1afb603" providerId="LiveId" clId="{8A052D2C-ABDF-B149-96C7-C8C711A51E15}" dt="2023-12-16T20:01:39.578" v="433" actId="6549"/>
          <ac:spMkLst>
            <pc:docMk/>
            <pc:sldMk cId="1346754096" sldId="660"/>
            <ac:spMk id="3" creationId="{75A1C2EE-DFB9-4FEC-111D-1697DB357F84}"/>
          </ac:spMkLst>
        </pc:spChg>
      </pc:sldChg>
      <pc:sldChg chg="addSp modSp add mod">
        <pc:chgData name="Jim Fleming" userId="161791bae1afb603" providerId="LiveId" clId="{8A052D2C-ABDF-B149-96C7-C8C711A51E15}" dt="2023-12-16T20:03:43.719" v="447" actId="20577"/>
        <pc:sldMkLst>
          <pc:docMk/>
          <pc:sldMk cId="2605956977" sldId="661"/>
        </pc:sldMkLst>
        <pc:spChg chg="mod">
          <ac:chgData name="Jim Fleming" userId="161791bae1afb603" providerId="LiveId" clId="{8A052D2C-ABDF-B149-96C7-C8C711A51E15}" dt="2023-12-16T20:03:43.719" v="447" actId="20577"/>
          <ac:spMkLst>
            <pc:docMk/>
            <pc:sldMk cId="2605956977" sldId="661"/>
            <ac:spMk id="2" creationId="{1AC8C507-C381-A7EC-84C3-B88443D1F57A}"/>
          </ac:spMkLst>
        </pc:spChg>
        <pc:spChg chg="add mod">
          <ac:chgData name="Jim Fleming" userId="161791bae1afb603" providerId="LiveId" clId="{8A052D2C-ABDF-B149-96C7-C8C711A51E15}" dt="2023-12-16T20:03:41.284" v="444" actId="20577"/>
          <ac:spMkLst>
            <pc:docMk/>
            <pc:sldMk cId="2605956977" sldId="661"/>
            <ac:spMk id="3" creationId="{A4B0A699-D075-5C49-98B4-2FF6941B2C57}"/>
          </ac:spMkLst>
        </pc:spChg>
      </pc:sldChg>
      <pc:sldChg chg="addSp delSp modSp add mod">
        <pc:chgData name="Jim Fleming" userId="161791bae1afb603" providerId="LiveId" clId="{8A052D2C-ABDF-B149-96C7-C8C711A51E15}" dt="2023-12-16T20:04:31.293" v="448"/>
        <pc:sldMkLst>
          <pc:docMk/>
          <pc:sldMk cId="1015853161" sldId="662"/>
        </pc:sldMkLst>
        <pc:spChg chg="mod">
          <ac:chgData name="Jim Fleming" userId="161791bae1afb603" providerId="LiveId" clId="{8A052D2C-ABDF-B149-96C7-C8C711A51E15}" dt="2023-12-16T19:59:44.972" v="416" actId="20577"/>
          <ac:spMkLst>
            <pc:docMk/>
            <pc:sldMk cId="1015853161" sldId="662"/>
            <ac:spMk id="2" creationId="{1AC8C507-C381-A7EC-84C3-B88443D1F57A}"/>
          </ac:spMkLst>
        </pc:spChg>
        <pc:spChg chg="add del mod">
          <ac:chgData name="Jim Fleming" userId="161791bae1afb603" providerId="LiveId" clId="{8A052D2C-ABDF-B149-96C7-C8C711A51E15}" dt="2023-12-16T19:59:49.031" v="418" actId="478"/>
          <ac:spMkLst>
            <pc:docMk/>
            <pc:sldMk cId="1015853161" sldId="662"/>
            <ac:spMk id="3" creationId="{FDA38A78-5B14-F00D-D83E-208FEA5D22A9}"/>
          </ac:spMkLst>
        </pc:spChg>
        <pc:spChg chg="add mod">
          <ac:chgData name="Jim Fleming" userId="161791bae1afb603" providerId="LiveId" clId="{8A052D2C-ABDF-B149-96C7-C8C711A51E15}" dt="2023-12-16T20:04:31.293" v="448"/>
          <ac:spMkLst>
            <pc:docMk/>
            <pc:sldMk cId="1015853161" sldId="662"/>
            <ac:spMk id="4" creationId="{1ED5AC1F-D4B9-E418-FF9B-CB45A94B244E}"/>
          </ac:spMkLst>
        </pc:spChg>
      </pc:sldChg>
      <pc:sldChg chg="modSp add mod">
        <pc:chgData name="Jim Fleming" userId="161791bae1afb603" providerId="LiveId" clId="{8A052D2C-ABDF-B149-96C7-C8C711A51E15}" dt="2023-12-16T20:12:03.506" v="466" actId="20577"/>
        <pc:sldMkLst>
          <pc:docMk/>
          <pc:sldMk cId="902938252" sldId="663"/>
        </pc:sldMkLst>
        <pc:spChg chg="mod">
          <ac:chgData name="Jim Fleming" userId="161791bae1afb603" providerId="LiveId" clId="{8A052D2C-ABDF-B149-96C7-C8C711A51E15}" dt="2023-12-16T20:12:03.506" v="466" actId="20577"/>
          <ac:spMkLst>
            <pc:docMk/>
            <pc:sldMk cId="902938252" sldId="663"/>
            <ac:spMk id="14" creationId="{5F776F3F-31E1-B7AA-5D11-1AB1A9490BFE}"/>
          </ac:spMkLst>
        </pc:spChg>
      </pc:sldChg>
      <pc:sldChg chg="modSp add mod ord modShow">
        <pc:chgData name="Jim Fleming" userId="161791bae1afb603" providerId="LiveId" clId="{8A052D2C-ABDF-B149-96C7-C8C711A51E15}" dt="2023-12-16T20:16:59.216" v="473" actId="20577"/>
        <pc:sldMkLst>
          <pc:docMk/>
          <pc:sldMk cId="2905059870" sldId="664"/>
        </pc:sldMkLst>
        <pc:spChg chg="mod">
          <ac:chgData name="Jim Fleming" userId="161791bae1afb603" providerId="LiveId" clId="{8A052D2C-ABDF-B149-96C7-C8C711A51E15}" dt="2023-12-16T20:16:59.216" v="473" actId="20577"/>
          <ac:spMkLst>
            <pc:docMk/>
            <pc:sldMk cId="2905059870" sldId="664"/>
            <ac:spMk id="14" creationId="{5F776F3F-31E1-B7AA-5D11-1AB1A9490BFE}"/>
          </ac:spMkLst>
        </pc:spChg>
      </pc:sldChg>
    </pc:docChg>
  </pc:docChgLst>
  <pc:docChgLst>
    <pc:chgData name="Jim Fleming" userId="161791bae1afb603" providerId="LiveId" clId="{6A95B527-166E-A54F-BC4E-8B9229AB2731}"/>
    <pc:docChg chg="custSel addSld delSld modSld sldOrd">
      <pc:chgData name="Jim Fleming" userId="161791bae1afb603" providerId="LiveId" clId="{6A95B527-166E-A54F-BC4E-8B9229AB2731}" dt="2023-11-11T22:14:05.071" v="572" actId="20577"/>
      <pc:docMkLst>
        <pc:docMk/>
      </pc:docMkLst>
      <pc:sldChg chg="modSp mod">
        <pc:chgData name="Jim Fleming" userId="161791bae1afb603" providerId="LiveId" clId="{6A95B527-166E-A54F-BC4E-8B9229AB2731}" dt="2023-11-11T21:15:03.282" v="8" actId="20577"/>
        <pc:sldMkLst>
          <pc:docMk/>
          <pc:sldMk cId="270792197" sldId="563"/>
        </pc:sldMkLst>
        <pc:spChg chg="mod">
          <ac:chgData name="Jim Fleming" userId="161791bae1afb603" providerId="LiveId" clId="{6A95B527-166E-A54F-BC4E-8B9229AB2731}" dt="2023-11-11T21:15:03.282" v="8" actId="20577"/>
          <ac:spMkLst>
            <pc:docMk/>
            <pc:sldMk cId="270792197" sldId="563"/>
            <ac:spMk id="2" creationId="{1AC8C507-C381-A7EC-84C3-B88443D1F57A}"/>
          </ac:spMkLst>
        </pc:spChg>
      </pc:sldChg>
      <pc:sldChg chg="modSp mod">
        <pc:chgData name="Jim Fleming" userId="161791bae1afb603" providerId="LiveId" clId="{6A95B527-166E-A54F-BC4E-8B9229AB2731}" dt="2023-11-11T21:15:31.529" v="18" actId="6549"/>
        <pc:sldMkLst>
          <pc:docMk/>
          <pc:sldMk cId="189513369" sldId="583"/>
        </pc:sldMkLst>
        <pc:spChg chg="mod">
          <ac:chgData name="Jim Fleming" userId="161791bae1afb603" providerId="LiveId" clId="{6A95B527-166E-A54F-BC4E-8B9229AB2731}" dt="2023-11-11T21:15:11.710" v="16" actId="20577"/>
          <ac:spMkLst>
            <pc:docMk/>
            <pc:sldMk cId="189513369" sldId="583"/>
            <ac:spMk id="2" creationId="{1AC8C507-C381-A7EC-84C3-B88443D1F57A}"/>
          </ac:spMkLst>
        </pc:spChg>
        <pc:spChg chg="mod">
          <ac:chgData name="Jim Fleming" userId="161791bae1afb603" providerId="LiveId" clId="{6A95B527-166E-A54F-BC4E-8B9229AB2731}" dt="2023-11-11T21:15:31.529" v="18" actId="6549"/>
          <ac:spMkLst>
            <pc:docMk/>
            <pc:sldMk cId="189513369" sldId="583"/>
            <ac:spMk id="5" creationId="{FDC8D6C2-5F52-D34B-23A0-601FDE73D0F9}"/>
          </ac:spMkLst>
        </pc:spChg>
      </pc:sldChg>
      <pc:sldChg chg="ord">
        <pc:chgData name="Jim Fleming" userId="161791bae1afb603" providerId="LiveId" clId="{6A95B527-166E-A54F-BC4E-8B9229AB2731}" dt="2023-11-11T22:05:38.588" v="257" actId="20578"/>
        <pc:sldMkLst>
          <pc:docMk/>
          <pc:sldMk cId="2827314747" sldId="594"/>
        </pc:sldMkLst>
      </pc:sldChg>
      <pc:sldChg chg="del">
        <pc:chgData name="Jim Fleming" userId="161791bae1afb603" providerId="LiveId" clId="{6A95B527-166E-A54F-BC4E-8B9229AB2731}" dt="2023-11-11T21:15:51.212" v="27" actId="2696"/>
        <pc:sldMkLst>
          <pc:docMk/>
          <pc:sldMk cId="3938386549" sldId="601"/>
        </pc:sldMkLst>
      </pc:sldChg>
      <pc:sldChg chg="ord">
        <pc:chgData name="Jim Fleming" userId="161791bae1afb603" providerId="LiveId" clId="{6A95B527-166E-A54F-BC4E-8B9229AB2731}" dt="2023-11-11T21:22:02.678" v="64" actId="20578"/>
        <pc:sldMkLst>
          <pc:docMk/>
          <pc:sldMk cId="683045052" sldId="607"/>
        </pc:sldMkLst>
      </pc:sldChg>
      <pc:sldChg chg="del">
        <pc:chgData name="Jim Fleming" userId="161791bae1afb603" providerId="LiveId" clId="{6A95B527-166E-A54F-BC4E-8B9229AB2731}" dt="2023-11-11T21:15:48.592" v="26" actId="2696"/>
        <pc:sldMkLst>
          <pc:docMk/>
          <pc:sldMk cId="191869438" sldId="615"/>
        </pc:sldMkLst>
      </pc:sldChg>
      <pc:sldChg chg="del">
        <pc:chgData name="Jim Fleming" userId="161791bae1afb603" providerId="LiveId" clId="{6A95B527-166E-A54F-BC4E-8B9229AB2731}" dt="2023-11-11T21:15:36.805" v="19" actId="2696"/>
        <pc:sldMkLst>
          <pc:docMk/>
          <pc:sldMk cId="1771867604" sldId="616"/>
        </pc:sldMkLst>
      </pc:sldChg>
      <pc:sldChg chg="addSp delSp modSp mod">
        <pc:chgData name="Jim Fleming" userId="161791bae1afb603" providerId="LiveId" clId="{6A95B527-166E-A54F-BC4E-8B9229AB2731}" dt="2023-11-11T21:20:39.197" v="57" actId="20577"/>
        <pc:sldMkLst>
          <pc:docMk/>
          <pc:sldMk cId="2857941999" sldId="617"/>
        </pc:sldMkLst>
        <pc:spChg chg="mod">
          <ac:chgData name="Jim Fleming" userId="161791bae1afb603" providerId="LiveId" clId="{6A95B527-166E-A54F-BC4E-8B9229AB2731}" dt="2023-11-11T21:20:39.197" v="57" actId="20577"/>
          <ac:spMkLst>
            <pc:docMk/>
            <pc:sldMk cId="2857941999" sldId="617"/>
            <ac:spMk id="14" creationId="{5F776F3F-31E1-B7AA-5D11-1AB1A9490BFE}"/>
          </ac:spMkLst>
        </pc:spChg>
        <pc:picChg chg="add mod">
          <ac:chgData name="Jim Fleming" userId="161791bae1afb603" providerId="LiveId" clId="{6A95B527-166E-A54F-BC4E-8B9229AB2731}" dt="2023-11-11T21:19:51.515" v="50" actId="1076"/>
          <ac:picMkLst>
            <pc:docMk/>
            <pc:sldMk cId="2857941999" sldId="617"/>
            <ac:picMk id="1026" creationId="{94FB6277-BE44-6FB0-0E44-D27463E8CCA1}"/>
          </ac:picMkLst>
        </pc:picChg>
        <pc:picChg chg="del">
          <ac:chgData name="Jim Fleming" userId="161791bae1afb603" providerId="LiveId" clId="{6A95B527-166E-A54F-BC4E-8B9229AB2731}" dt="2023-11-11T21:16:10.781" v="44" actId="478"/>
          <ac:picMkLst>
            <pc:docMk/>
            <pc:sldMk cId="2857941999" sldId="617"/>
            <ac:picMk id="2050" creationId="{0EB293ED-DBC0-5C19-4856-F69FC16E54ED}"/>
          </ac:picMkLst>
        </pc:picChg>
      </pc:sldChg>
      <pc:sldChg chg="modSp add mod">
        <pc:chgData name="Jim Fleming" userId="161791bae1afb603" providerId="LiveId" clId="{6A95B527-166E-A54F-BC4E-8B9229AB2731}" dt="2023-11-11T21:20:46.301" v="59" actId="20577"/>
        <pc:sldMkLst>
          <pc:docMk/>
          <pc:sldMk cId="1817492945" sldId="618"/>
        </pc:sldMkLst>
        <pc:spChg chg="mod">
          <ac:chgData name="Jim Fleming" userId="161791bae1afb603" providerId="LiveId" clId="{6A95B527-166E-A54F-BC4E-8B9229AB2731}" dt="2023-11-11T21:20:46.301" v="59" actId="20577"/>
          <ac:spMkLst>
            <pc:docMk/>
            <pc:sldMk cId="1817492945" sldId="618"/>
            <ac:spMk id="14" creationId="{5F776F3F-31E1-B7AA-5D11-1AB1A9490BFE}"/>
          </ac:spMkLst>
        </pc:spChg>
      </pc:sldChg>
      <pc:sldChg chg="del">
        <pc:chgData name="Jim Fleming" userId="161791bae1afb603" providerId="LiveId" clId="{6A95B527-166E-A54F-BC4E-8B9229AB2731}" dt="2023-11-11T21:15:42.558" v="21" actId="2696"/>
        <pc:sldMkLst>
          <pc:docMk/>
          <pc:sldMk cId="2966094806" sldId="618"/>
        </pc:sldMkLst>
      </pc:sldChg>
      <pc:sldChg chg="addSp modSp add mod ord modAnim modShow">
        <pc:chgData name="Jim Fleming" userId="161791bae1afb603" providerId="LiveId" clId="{6A95B527-166E-A54F-BC4E-8B9229AB2731}" dt="2023-11-11T21:28:17.021" v="136"/>
        <pc:sldMkLst>
          <pc:docMk/>
          <pc:sldMk cId="340736095" sldId="619"/>
        </pc:sldMkLst>
        <pc:spChg chg="add mod">
          <ac:chgData name="Jim Fleming" userId="161791bae1afb603" providerId="LiveId" clId="{6A95B527-166E-A54F-BC4E-8B9229AB2731}" dt="2023-11-11T21:28:07.387" v="135" actId="1076"/>
          <ac:spMkLst>
            <pc:docMk/>
            <pc:sldMk cId="340736095" sldId="619"/>
            <ac:spMk id="3" creationId="{CE3E06FE-0D35-B8E8-7693-BE38EB59D759}"/>
          </ac:spMkLst>
        </pc:spChg>
      </pc:sldChg>
      <pc:sldChg chg="del">
        <pc:chgData name="Jim Fleming" userId="161791bae1afb603" providerId="LiveId" clId="{6A95B527-166E-A54F-BC4E-8B9229AB2731}" dt="2023-11-11T21:15:39.004" v="20" actId="2696"/>
        <pc:sldMkLst>
          <pc:docMk/>
          <pc:sldMk cId="1178792350" sldId="620"/>
        </pc:sldMkLst>
      </pc:sldChg>
      <pc:sldChg chg="addSp delSp modSp add mod ord modShow">
        <pc:chgData name="Jim Fleming" userId="161791bae1afb603" providerId="LiveId" clId="{6A95B527-166E-A54F-BC4E-8B9229AB2731}" dt="2023-11-11T21:24:19.517" v="106" actId="113"/>
        <pc:sldMkLst>
          <pc:docMk/>
          <pc:sldMk cId="2911037679" sldId="620"/>
        </pc:sldMkLst>
        <pc:spChg chg="mod">
          <ac:chgData name="Jim Fleming" userId="161791bae1afb603" providerId="LiveId" clId="{6A95B527-166E-A54F-BC4E-8B9229AB2731}" dt="2023-11-11T21:24:19.517" v="106" actId="113"/>
          <ac:spMkLst>
            <pc:docMk/>
            <pc:sldMk cId="2911037679" sldId="620"/>
            <ac:spMk id="14" creationId="{5F776F3F-31E1-B7AA-5D11-1AB1A9490BFE}"/>
          </ac:spMkLst>
        </pc:spChg>
        <pc:picChg chg="del">
          <ac:chgData name="Jim Fleming" userId="161791bae1afb603" providerId="LiveId" clId="{6A95B527-166E-A54F-BC4E-8B9229AB2731}" dt="2023-11-11T21:22:41.070" v="85" actId="478"/>
          <ac:picMkLst>
            <pc:docMk/>
            <pc:sldMk cId="2911037679" sldId="620"/>
            <ac:picMk id="7" creationId="{10090001-4AB7-30DC-6A47-CD5A64C4EF9F}"/>
          </ac:picMkLst>
        </pc:picChg>
        <pc:picChg chg="add mod">
          <ac:chgData name="Jim Fleming" userId="161791bae1afb603" providerId="LiveId" clId="{6A95B527-166E-A54F-BC4E-8B9229AB2731}" dt="2023-11-11T21:23:23.010" v="88" actId="1076"/>
          <ac:picMkLst>
            <pc:docMk/>
            <pc:sldMk cId="2911037679" sldId="620"/>
            <ac:picMk id="3074" creationId="{01966113-687F-A762-A36F-E5587001E791}"/>
          </ac:picMkLst>
        </pc:picChg>
      </pc:sldChg>
      <pc:sldChg chg="del">
        <pc:chgData name="Jim Fleming" userId="161791bae1afb603" providerId="LiveId" clId="{6A95B527-166E-A54F-BC4E-8B9229AB2731}" dt="2023-11-11T21:15:43.037" v="22" actId="2696"/>
        <pc:sldMkLst>
          <pc:docMk/>
          <pc:sldMk cId="168883434" sldId="621"/>
        </pc:sldMkLst>
      </pc:sldChg>
      <pc:sldChg chg="modSp add mod">
        <pc:chgData name="Jim Fleming" userId="161791bae1afb603" providerId="LiveId" clId="{6A95B527-166E-A54F-BC4E-8B9229AB2731}" dt="2023-11-11T21:23:43.190" v="93" actId="20577"/>
        <pc:sldMkLst>
          <pc:docMk/>
          <pc:sldMk cId="3013769601" sldId="621"/>
        </pc:sldMkLst>
        <pc:spChg chg="mod">
          <ac:chgData name="Jim Fleming" userId="161791bae1afb603" providerId="LiveId" clId="{6A95B527-166E-A54F-BC4E-8B9229AB2731}" dt="2023-11-11T21:23:43.190" v="93" actId="20577"/>
          <ac:spMkLst>
            <pc:docMk/>
            <pc:sldMk cId="3013769601" sldId="621"/>
            <ac:spMk id="14" creationId="{5F776F3F-31E1-B7AA-5D11-1AB1A9490BFE}"/>
          </ac:spMkLst>
        </pc:spChg>
      </pc:sldChg>
      <pc:sldChg chg="del">
        <pc:chgData name="Jim Fleming" userId="161791bae1afb603" providerId="LiveId" clId="{6A95B527-166E-A54F-BC4E-8B9229AB2731}" dt="2023-11-11T21:15:44.244" v="23" actId="2696"/>
        <pc:sldMkLst>
          <pc:docMk/>
          <pc:sldMk cId="833004635" sldId="622"/>
        </pc:sldMkLst>
      </pc:sldChg>
      <pc:sldChg chg="add">
        <pc:chgData name="Jim Fleming" userId="161791bae1afb603" providerId="LiveId" clId="{6A95B527-166E-A54F-BC4E-8B9229AB2731}" dt="2023-11-11T21:23:59.134" v="94" actId="2890"/>
        <pc:sldMkLst>
          <pc:docMk/>
          <pc:sldMk cId="2433919424" sldId="622"/>
        </pc:sldMkLst>
      </pc:sldChg>
      <pc:sldChg chg="add ord">
        <pc:chgData name="Jim Fleming" userId="161791bae1afb603" providerId="LiveId" clId="{6A95B527-166E-A54F-BC4E-8B9229AB2731}" dt="2023-11-11T21:26:11.289" v="109" actId="20578"/>
        <pc:sldMkLst>
          <pc:docMk/>
          <pc:sldMk cId="193932846" sldId="623"/>
        </pc:sldMkLst>
      </pc:sldChg>
      <pc:sldChg chg="del">
        <pc:chgData name="Jim Fleming" userId="161791bae1afb603" providerId="LiveId" clId="{6A95B527-166E-A54F-BC4E-8B9229AB2731}" dt="2023-11-11T21:15:46.822" v="24" actId="2696"/>
        <pc:sldMkLst>
          <pc:docMk/>
          <pc:sldMk cId="1342366298" sldId="623"/>
        </pc:sldMkLst>
      </pc:sldChg>
      <pc:sldChg chg="add ord">
        <pc:chgData name="Jim Fleming" userId="161791bae1afb603" providerId="LiveId" clId="{6A95B527-166E-A54F-BC4E-8B9229AB2731}" dt="2023-11-11T21:26:13.112" v="110" actId="20578"/>
        <pc:sldMkLst>
          <pc:docMk/>
          <pc:sldMk cId="512487870" sldId="624"/>
        </pc:sldMkLst>
      </pc:sldChg>
      <pc:sldChg chg="del">
        <pc:chgData name="Jim Fleming" userId="161791bae1afb603" providerId="LiveId" clId="{6A95B527-166E-A54F-BC4E-8B9229AB2731}" dt="2023-11-11T21:15:47.996" v="25" actId="2696"/>
        <pc:sldMkLst>
          <pc:docMk/>
          <pc:sldMk cId="923066462" sldId="624"/>
        </pc:sldMkLst>
      </pc:sldChg>
      <pc:sldChg chg="del">
        <pc:chgData name="Jim Fleming" userId="161791bae1afb603" providerId="LiveId" clId="{6A95B527-166E-A54F-BC4E-8B9229AB2731}" dt="2023-11-11T21:15:52.182" v="28" actId="2696"/>
        <pc:sldMkLst>
          <pc:docMk/>
          <pc:sldMk cId="414640567" sldId="625"/>
        </pc:sldMkLst>
      </pc:sldChg>
      <pc:sldChg chg="add ord replId">
        <pc:chgData name="Jim Fleming" userId="161791bae1afb603" providerId="LiveId" clId="{6A95B527-166E-A54F-BC4E-8B9229AB2731}" dt="2023-11-11T21:26:27.634" v="115" actId="20578"/>
        <pc:sldMkLst>
          <pc:docMk/>
          <pc:sldMk cId="1136238272" sldId="625"/>
        </pc:sldMkLst>
      </pc:sldChg>
      <pc:sldChg chg="del">
        <pc:chgData name="Jim Fleming" userId="161791bae1afb603" providerId="LiveId" clId="{6A95B527-166E-A54F-BC4E-8B9229AB2731}" dt="2023-11-11T21:15:53.589" v="29" actId="2696"/>
        <pc:sldMkLst>
          <pc:docMk/>
          <pc:sldMk cId="2098351676" sldId="626"/>
        </pc:sldMkLst>
      </pc:sldChg>
      <pc:sldChg chg="add ord">
        <pc:chgData name="Jim Fleming" userId="161791bae1afb603" providerId="LiveId" clId="{6A95B527-166E-A54F-BC4E-8B9229AB2731}" dt="2023-11-11T21:26:25.346" v="114" actId="20578"/>
        <pc:sldMkLst>
          <pc:docMk/>
          <pc:sldMk cId="2570436449" sldId="626"/>
        </pc:sldMkLst>
      </pc:sldChg>
      <pc:sldChg chg="add ord">
        <pc:chgData name="Jim Fleming" userId="161791bae1afb603" providerId="LiveId" clId="{6A95B527-166E-A54F-BC4E-8B9229AB2731}" dt="2023-11-11T21:27:30.241" v="117" actId="20578"/>
        <pc:sldMkLst>
          <pc:docMk/>
          <pc:sldMk cId="1938528030" sldId="627"/>
        </pc:sldMkLst>
      </pc:sldChg>
      <pc:sldChg chg="modSp add mod ord">
        <pc:chgData name="Jim Fleming" userId="161791bae1afb603" providerId="LiveId" clId="{6A95B527-166E-A54F-BC4E-8B9229AB2731}" dt="2023-11-11T21:31:32.680" v="253" actId="114"/>
        <pc:sldMkLst>
          <pc:docMk/>
          <pc:sldMk cId="2821003419" sldId="628"/>
        </pc:sldMkLst>
        <pc:spChg chg="mod">
          <ac:chgData name="Jim Fleming" userId="161791bae1afb603" providerId="LiveId" clId="{6A95B527-166E-A54F-BC4E-8B9229AB2731}" dt="2023-11-11T21:31:32.680" v="253" actId="114"/>
          <ac:spMkLst>
            <pc:docMk/>
            <pc:sldMk cId="2821003419" sldId="628"/>
            <ac:spMk id="14" creationId="{5F776F3F-31E1-B7AA-5D11-1AB1A9490BFE}"/>
          </ac:spMkLst>
        </pc:spChg>
      </pc:sldChg>
      <pc:sldChg chg="add ord replId">
        <pc:chgData name="Jim Fleming" userId="161791bae1afb603" providerId="LiveId" clId="{6A95B527-166E-A54F-BC4E-8B9229AB2731}" dt="2023-11-11T21:29:51.607" v="138" actId="20578"/>
        <pc:sldMkLst>
          <pc:docMk/>
          <pc:sldMk cId="2741987892" sldId="629"/>
        </pc:sldMkLst>
      </pc:sldChg>
      <pc:sldChg chg="modSp add mod ord modShow">
        <pc:chgData name="Jim Fleming" userId="161791bae1afb603" providerId="LiveId" clId="{6A95B527-166E-A54F-BC4E-8B9229AB2731}" dt="2023-11-11T22:07:09.544" v="271" actId="20578"/>
        <pc:sldMkLst>
          <pc:docMk/>
          <pc:sldMk cId="1780131733" sldId="630"/>
        </pc:sldMkLst>
        <pc:spChg chg="mod">
          <ac:chgData name="Jim Fleming" userId="161791bae1afb603" providerId="LiveId" clId="{6A95B527-166E-A54F-BC4E-8B9229AB2731}" dt="2023-11-11T22:06:19.824" v="265" actId="20577"/>
          <ac:spMkLst>
            <pc:docMk/>
            <pc:sldMk cId="1780131733" sldId="630"/>
            <ac:spMk id="14" creationId="{5F776F3F-31E1-B7AA-5D11-1AB1A9490BFE}"/>
          </ac:spMkLst>
        </pc:spChg>
      </pc:sldChg>
      <pc:sldChg chg="modSp add mod ord">
        <pc:chgData name="Jim Fleming" userId="161791bae1afb603" providerId="LiveId" clId="{6A95B527-166E-A54F-BC4E-8B9229AB2731}" dt="2023-11-11T22:07:11.680" v="272" actId="20578"/>
        <pc:sldMkLst>
          <pc:docMk/>
          <pc:sldMk cId="1875222559" sldId="631"/>
        </pc:sldMkLst>
        <pc:spChg chg="mod">
          <ac:chgData name="Jim Fleming" userId="161791bae1afb603" providerId="LiveId" clId="{6A95B527-166E-A54F-BC4E-8B9229AB2731}" dt="2023-11-11T22:06:42.244" v="270" actId="20577"/>
          <ac:spMkLst>
            <pc:docMk/>
            <pc:sldMk cId="1875222559" sldId="631"/>
            <ac:spMk id="14" creationId="{5F776F3F-31E1-B7AA-5D11-1AB1A9490BFE}"/>
          </ac:spMkLst>
        </pc:spChg>
      </pc:sldChg>
      <pc:sldChg chg="addSp delSp modSp add mod">
        <pc:chgData name="Jim Fleming" userId="161791bae1afb603" providerId="LiveId" clId="{6A95B527-166E-A54F-BC4E-8B9229AB2731}" dt="2023-11-11T22:14:05.071" v="572" actId="20577"/>
        <pc:sldMkLst>
          <pc:docMk/>
          <pc:sldMk cId="1210960665" sldId="632"/>
        </pc:sldMkLst>
        <pc:spChg chg="mod">
          <ac:chgData name="Jim Fleming" userId="161791bae1afb603" providerId="LiveId" clId="{6A95B527-166E-A54F-BC4E-8B9229AB2731}" dt="2023-11-11T22:14:05.071" v="572" actId="20577"/>
          <ac:spMkLst>
            <pc:docMk/>
            <pc:sldMk cId="1210960665" sldId="632"/>
            <ac:spMk id="14" creationId="{5F776F3F-31E1-B7AA-5D11-1AB1A9490BFE}"/>
          </ac:spMkLst>
        </pc:spChg>
        <pc:picChg chg="add del">
          <ac:chgData name="Jim Fleming" userId="161791bae1afb603" providerId="LiveId" clId="{6A95B527-166E-A54F-BC4E-8B9229AB2731}" dt="2023-11-11T22:11:49.214" v="314" actId="478"/>
          <ac:picMkLst>
            <pc:docMk/>
            <pc:sldMk cId="1210960665" sldId="632"/>
            <ac:picMk id="1026" creationId="{F85C1257-EC09-637C-52AD-94BE48A0C40F}"/>
          </ac:picMkLst>
        </pc:picChg>
        <pc:picChg chg="add mod">
          <ac:chgData name="Jim Fleming" userId="161791bae1afb603" providerId="LiveId" clId="{6A95B527-166E-A54F-BC4E-8B9229AB2731}" dt="2023-11-11T22:12:21.376" v="325" actId="1076"/>
          <ac:picMkLst>
            <pc:docMk/>
            <pc:sldMk cId="1210960665" sldId="632"/>
            <ac:picMk id="1028" creationId="{E97BEE0E-5A6F-CAA4-9B5C-BB11DC77DF0D}"/>
          </ac:picMkLst>
        </pc:picChg>
        <pc:picChg chg="del">
          <ac:chgData name="Jim Fleming" userId="161791bae1afb603" providerId="LiveId" clId="{6A95B527-166E-A54F-BC4E-8B9229AB2731}" dt="2023-11-11T22:12:14.064" v="318" actId="478"/>
          <ac:picMkLst>
            <pc:docMk/>
            <pc:sldMk cId="1210960665" sldId="632"/>
            <ac:picMk id="3074" creationId="{01966113-687F-A762-A36F-E5587001E791}"/>
          </ac:picMkLst>
        </pc:picChg>
      </pc:sldChg>
      <pc:sldChg chg="modSp add mod">
        <pc:chgData name="Jim Fleming" userId="161791bae1afb603" providerId="LiveId" clId="{6A95B527-166E-A54F-BC4E-8B9229AB2731}" dt="2023-11-11T22:13:40.295" v="568" actId="313"/>
        <pc:sldMkLst>
          <pc:docMk/>
          <pc:sldMk cId="3051952489" sldId="633"/>
        </pc:sldMkLst>
        <pc:spChg chg="mod">
          <ac:chgData name="Jim Fleming" userId="161791bae1afb603" providerId="LiveId" clId="{6A95B527-166E-A54F-BC4E-8B9229AB2731}" dt="2023-11-11T22:13:40.295" v="568" actId="313"/>
          <ac:spMkLst>
            <pc:docMk/>
            <pc:sldMk cId="3051952489" sldId="633"/>
            <ac:spMk id="14" creationId="{5F776F3F-31E1-B7AA-5D11-1AB1A9490BFE}"/>
          </ac:spMkLst>
        </pc:spChg>
      </pc:sldChg>
    </pc:docChg>
  </pc:docChgLst>
  <pc:docChgLst>
    <pc:chgData name="Jim Fleming" userId="161791bae1afb603" providerId="LiveId" clId="{2F259F04-A6E4-8241-9C33-025C975D4BFE}"/>
    <pc:docChg chg="undo custSel addSld delSld modSld sldOrd">
      <pc:chgData name="Jim Fleming" userId="161791bae1afb603" providerId="LiveId" clId="{2F259F04-A6E4-8241-9C33-025C975D4BFE}" dt="2023-10-09T00:56:00.813" v="404" actId="20578"/>
      <pc:docMkLst>
        <pc:docMk/>
      </pc:docMkLst>
      <pc:sldChg chg="modSp mod">
        <pc:chgData name="Jim Fleming" userId="161791bae1afb603" providerId="LiveId" clId="{2F259F04-A6E4-8241-9C33-025C975D4BFE}" dt="2023-10-08T21:55:32.509" v="26" actId="20577"/>
        <pc:sldMkLst>
          <pc:docMk/>
          <pc:sldMk cId="95395388" sldId="487"/>
        </pc:sldMkLst>
        <pc:spChg chg="mod">
          <ac:chgData name="Jim Fleming" userId="161791bae1afb603" providerId="LiveId" clId="{2F259F04-A6E4-8241-9C33-025C975D4BFE}" dt="2023-10-08T21:55:12.158" v="22" actId="6549"/>
          <ac:spMkLst>
            <pc:docMk/>
            <pc:sldMk cId="95395388" sldId="487"/>
            <ac:spMk id="2" creationId="{1AC8C507-C381-A7EC-84C3-B88443D1F57A}"/>
          </ac:spMkLst>
        </pc:spChg>
        <pc:spChg chg="mod">
          <ac:chgData name="Jim Fleming" userId="161791bae1afb603" providerId="LiveId" clId="{2F259F04-A6E4-8241-9C33-025C975D4BFE}" dt="2023-10-08T21:55:32.509" v="26" actId="20577"/>
          <ac:spMkLst>
            <pc:docMk/>
            <pc:sldMk cId="95395388" sldId="487"/>
            <ac:spMk id="5" creationId="{FDC8D6C2-5F52-D34B-23A0-601FDE73D0F9}"/>
          </ac:spMkLst>
        </pc:spChg>
      </pc:sldChg>
      <pc:sldChg chg="modSp mod">
        <pc:chgData name="Jim Fleming" userId="161791bae1afb603" providerId="LiveId" clId="{2F259F04-A6E4-8241-9C33-025C975D4BFE}" dt="2023-10-09T00:27:05.932" v="32" actId="20577"/>
        <pc:sldMkLst>
          <pc:docMk/>
          <pc:sldMk cId="3656160492" sldId="545"/>
        </pc:sldMkLst>
        <pc:spChg chg="mod">
          <ac:chgData name="Jim Fleming" userId="161791bae1afb603" providerId="LiveId" clId="{2F259F04-A6E4-8241-9C33-025C975D4BFE}" dt="2023-10-09T00:27:05.932" v="32" actId="20577"/>
          <ac:spMkLst>
            <pc:docMk/>
            <pc:sldMk cId="3656160492" sldId="545"/>
            <ac:spMk id="14" creationId="{5F776F3F-31E1-B7AA-5D11-1AB1A9490BFE}"/>
          </ac:spMkLst>
        </pc:spChg>
      </pc:sldChg>
      <pc:sldChg chg="del">
        <pc:chgData name="Jim Fleming" userId="161791bae1afb603" providerId="LiveId" clId="{2F259F04-A6E4-8241-9C33-025C975D4BFE}" dt="2023-10-09T00:34:50.989" v="156" actId="2696"/>
        <pc:sldMkLst>
          <pc:docMk/>
          <pc:sldMk cId="3815720884" sldId="546"/>
        </pc:sldMkLst>
      </pc:sldChg>
      <pc:sldChg chg="modSp mod ord">
        <pc:chgData name="Jim Fleming" userId="161791bae1afb603" providerId="LiveId" clId="{2F259F04-A6E4-8241-9C33-025C975D4BFE}" dt="2023-10-09T00:27:42.676" v="70" actId="20577"/>
        <pc:sldMkLst>
          <pc:docMk/>
          <pc:sldMk cId="1845292652" sldId="547"/>
        </pc:sldMkLst>
        <pc:spChg chg="mod">
          <ac:chgData name="Jim Fleming" userId="161791bae1afb603" providerId="LiveId" clId="{2F259F04-A6E4-8241-9C33-025C975D4BFE}" dt="2023-10-09T00:27:42.676" v="70" actId="20577"/>
          <ac:spMkLst>
            <pc:docMk/>
            <pc:sldMk cId="1845292652" sldId="547"/>
            <ac:spMk id="14" creationId="{5F776F3F-31E1-B7AA-5D11-1AB1A9490BFE}"/>
          </ac:spMkLst>
        </pc:spChg>
      </pc:sldChg>
      <pc:sldChg chg="modSp mod">
        <pc:chgData name="Jim Fleming" userId="161791bae1afb603" providerId="LiveId" clId="{2F259F04-A6E4-8241-9C33-025C975D4BFE}" dt="2023-10-09T00:32:43.875" v="125" actId="20577"/>
        <pc:sldMkLst>
          <pc:docMk/>
          <pc:sldMk cId="4127736994" sldId="548"/>
        </pc:sldMkLst>
        <pc:spChg chg="mod">
          <ac:chgData name="Jim Fleming" userId="161791bae1afb603" providerId="LiveId" clId="{2F259F04-A6E4-8241-9C33-025C975D4BFE}" dt="2023-10-09T00:32:43.875" v="125" actId="20577"/>
          <ac:spMkLst>
            <pc:docMk/>
            <pc:sldMk cId="4127736994" sldId="548"/>
            <ac:spMk id="3" creationId="{7AB4CD8A-D6E1-E979-8AB5-FC6B8EEB6AD5}"/>
          </ac:spMkLst>
        </pc:spChg>
      </pc:sldChg>
      <pc:sldChg chg="del">
        <pc:chgData name="Jim Fleming" userId="161791bae1afb603" providerId="LiveId" clId="{2F259F04-A6E4-8241-9C33-025C975D4BFE}" dt="2023-10-09T00:35:12.408" v="160" actId="2696"/>
        <pc:sldMkLst>
          <pc:docMk/>
          <pc:sldMk cId="2520584871" sldId="550"/>
        </pc:sldMkLst>
      </pc:sldChg>
      <pc:sldChg chg="del">
        <pc:chgData name="Jim Fleming" userId="161791bae1afb603" providerId="LiveId" clId="{2F259F04-A6E4-8241-9C33-025C975D4BFE}" dt="2023-10-09T00:34:49.792" v="153" actId="2696"/>
        <pc:sldMkLst>
          <pc:docMk/>
          <pc:sldMk cId="1593142164" sldId="552"/>
        </pc:sldMkLst>
      </pc:sldChg>
      <pc:sldChg chg="del">
        <pc:chgData name="Jim Fleming" userId="161791bae1afb603" providerId="LiveId" clId="{2F259F04-A6E4-8241-9C33-025C975D4BFE}" dt="2023-10-09T00:34:50.209" v="154" actId="2696"/>
        <pc:sldMkLst>
          <pc:docMk/>
          <pc:sldMk cId="3568619192" sldId="553"/>
        </pc:sldMkLst>
      </pc:sldChg>
      <pc:sldChg chg="del">
        <pc:chgData name="Jim Fleming" userId="161791bae1afb603" providerId="LiveId" clId="{2F259F04-A6E4-8241-9C33-025C975D4BFE}" dt="2023-10-09T00:34:50.602" v="155" actId="2696"/>
        <pc:sldMkLst>
          <pc:docMk/>
          <pc:sldMk cId="4177728732" sldId="554"/>
        </pc:sldMkLst>
      </pc:sldChg>
      <pc:sldChg chg="del">
        <pc:chgData name="Jim Fleming" userId="161791bae1afb603" providerId="LiveId" clId="{2F259F04-A6E4-8241-9C33-025C975D4BFE}" dt="2023-10-09T00:34:51.359" v="157" actId="2696"/>
        <pc:sldMkLst>
          <pc:docMk/>
          <pc:sldMk cId="1238143276" sldId="555"/>
        </pc:sldMkLst>
      </pc:sldChg>
      <pc:sldChg chg="del">
        <pc:chgData name="Jim Fleming" userId="161791bae1afb603" providerId="LiveId" clId="{2F259F04-A6E4-8241-9C33-025C975D4BFE}" dt="2023-10-09T00:34:51.738" v="158" actId="2696"/>
        <pc:sldMkLst>
          <pc:docMk/>
          <pc:sldMk cId="1273761994" sldId="556"/>
        </pc:sldMkLst>
      </pc:sldChg>
      <pc:sldChg chg="del">
        <pc:chgData name="Jim Fleming" userId="161791bae1afb603" providerId="LiveId" clId="{2F259F04-A6E4-8241-9C33-025C975D4BFE}" dt="2023-10-09T00:34:52.413" v="159" actId="2696"/>
        <pc:sldMkLst>
          <pc:docMk/>
          <pc:sldMk cId="3355254327" sldId="557"/>
        </pc:sldMkLst>
      </pc:sldChg>
      <pc:sldChg chg="del">
        <pc:chgData name="Jim Fleming" userId="161791bae1afb603" providerId="LiveId" clId="{2F259F04-A6E4-8241-9C33-025C975D4BFE}" dt="2023-10-09T00:34:39.544" v="148" actId="2696"/>
        <pc:sldMkLst>
          <pc:docMk/>
          <pc:sldMk cId="2752720607" sldId="558"/>
        </pc:sldMkLst>
      </pc:sldChg>
      <pc:sldChg chg="del">
        <pc:chgData name="Jim Fleming" userId="161791bae1afb603" providerId="LiveId" clId="{2F259F04-A6E4-8241-9C33-025C975D4BFE}" dt="2023-10-09T00:34:49.411" v="152" actId="2696"/>
        <pc:sldMkLst>
          <pc:docMk/>
          <pc:sldMk cId="1404910250" sldId="559"/>
        </pc:sldMkLst>
      </pc:sldChg>
      <pc:sldChg chg="modSp mod">
        <pc:chgData name="Jim Fleming" userId="161791bae1afb603" providerId="LiveId" clId="{2F259F04-A6E4-8241-9C33-025C975D4BFE}" dt="2023-10-08T21:54:53.781" v="5" actId="20577"/>
        <pc:sldMkLst>
          <pc:docMk/>
          <pc:sldMk cId="270792197" sldId="563"/>
        </pc:sldMkLst>
        <pc:spChg chg="mod">
          <ac:chgData name="Jim Fleming" userId="161791bae1afb603" providerId="LiveId" clId="{2F259F04-A6E4-8241-9C33-025C975D4BFE}" dt="2023-10-08T21:54:53.781" v="5" actId="20577"/>
          <ac:spMkLst>
            <pc:docMk/>
            <pc:sldMk cId="270792197" sldId="563"/>
            <ac:spMk id="2" creationId="{1AC8C507-C381-A7EC-84C3-B88443D1F57A}"/>
          </ac:spMkLst>
        </pc:spChg>
      </pc:sldChg>
      <pc:sldChg chg="modSp add mod ord modShow">
        <pc:chgData name="Jim Fleming" userId="161791bae1afb603" providerId="LiveId" clId="{2F259F04-A6E4-8241-9C33-025C975D4BFE}" dt="2023-10-09T00:52:33.559" v="395" actId="20577"/>
        <pc:sldMkLst>
          <pc:docMk/>
          <pc:sldMk cId="1826648014" sldId="564"/>
        </pc:sldMkLst>
        <pc:spChg chg="mod">
          <ac:chgData name="Jim Fleming" userId="161791bae1afb603" providerId="LiveId" clId="{2F259F04-A6E4-8241-9C33-025C975D4BFE}" dt="2023-10-09T00:52:33.559" v="395" actId="20577"/>
          <ac:spMkLst>
            <pc:docMk/>
            <pc:sldMk cId="1826648014" sldId="564"/>
            <ac:spMk id="14" creationId="{5F776F3F-31E1-B7AA-5D11-1AB1A9490BFE}"/>
          </ac:spMkLst>
        </pc:spChg>
      </pc:sldChg>
      <pc:sldChg chg="del">
        <pc:chgData name="Jim Fleming" userId="161791bae1afb603" providerId="LiveId" clId="{2F259F04-A6E4-8241-9C33-025C975D4BFE}" dt="2023-10-08T21:55:04.284" v="11" actId="2696"/>
        <pc:sldMkLst>
          <pc:docMk/>
          <pc:sldMk cId="2692311070" sldId="564"/>
        </pc:sldMkLst>
      </pc:sldChg>
      <pc:sldChg chg="modSp add mod ord">
        <pc:chgData name="Jim Fleming" userId="161791bae1afb603" providerId="LiveId" clId="{2F259F04-A6E4-8241-9C33-025C975D4BFE}" dt="2023-10-09T00:53:09.355" v="402" actId="20577"/>
        <pc:sldMkLst>
          <pc:docMk/>
          <pc:sldMk cId="414719777" sldId="565"/>
        </pc:sldMkLst>
        <pc:spChg chg="mod">
          <ac:chgData name="Jim Fleming" userId="161791bae1afb603" providerId="LiveId" clId="{2F259F04-A6E4-8241-9C33-025C975D4BFE}" dt="2023-10-09T00:53:09.355" v="402" actId="20577"/>
          <ac:spMkLst>
            <pc:docMk/>
            <pc:sldMk cId="414719777" sldId="565"/>
            <ac:spMk id="14" creationId="{5F776F3F-31E1-B7AA-5D11-1AB1A9490BFE}"/>
          </ac:spMkLst>
        </pc:spChg>
      </pc:sldChg>
      <pc:sldChg chg="modSp add del mod ord">
        <pc:chgData name="Jim Fleming" userId="161791bae1afb603" providerId="LiveId" clId="{2F259F04-A6E4-8241-9C33-025C975D4BFE}" dt="2023-10-09T00:53:13.445" v="403" actId="2696"/>
        <pc:sldMkLst>
          <pc:docMk/>
          <pc:sldMk cId="162255658" sldId="566"/>
        </pc:sldMkLst>
        <pc:spChg chg="mod">
          <ac:chgData name="Jim Fleming" userId="161791bae1afb603" providerId="LiveId" clId="{2F259F04-A6E4-8241-9C33-025C975D4BFE}" dt="2023-10-09T00:52:58.594" v="396" actId="21"/>
          <ac:spMkLst>
            <pc:docMk/>
            <pc:sldMk cId="162255658" sldId="566"/>
            <ac:spMk id="14" creationId="{5F776F3F-31E1-B7AA-5D11-1AB1A9490BFE}"/>
          </ac:spMkLst>
        </pc:spChg>
      </pc:sldChg>
      <pc:sldChg chg="del">
        <pc:chgData name="Jim Fleming" userId="161791bae1afb603" providerId="LiveId" clId="{2F259F04-A6E4-8241-9C33-025C975D4BFE}" dt="2023-10-08T21:55:05.350" v="12" actId="2696"/>
        <pc:sldMkLst>
          <pc:docMk/>
          <pc:sldMk cId="2193666224" sldId="566"/>
        </pc:sldMkLst>
      </pc:sldChg>
      <pc:sldChg chg="del">
        <pc:chgData name="Jim Fleming" userId="161791bae1afb603" providerId="LiveId" clId="{2F259F04-A6E4-8241-9C33-025C975D4BFE}" dt="2023-10-08T21:55:00.292" v="7" actId="2696"/>
        <pc:sldMkLst>
          <pc:docMk/>
          <pc:sldMk cId="137352595" sldId="567"/>
        </pc:sldMkLst>
      </pc:sldChg>
      <pc:sldChg chg="add ord">
        <pc:chgData name="Jim Fleming" userId="161791bae1afb603" providerId="LiveId" clId="{2F259F04-A6E4-8241-9C33-025C975D4BFE}" dt="2023-10-09T00:30:32.633" v="96" actId="20578"/>
        <pc:sldMkLst>
          <pc:docMk/>
          <pc:sldMk cId="1323222175" sldId="567"/>
        </pc:sldMkLst>
      </pc:sldChg>
      <pc:sldChg chg="add ord">
        <pc:chgData name="Jim Fleming" userId="161791bae1afb603" providerId="LiveId" clId="{2F259F04-A6E4-8241-9C33-025C975D4BFE}" dt="2023-10-09T00:30:38.177" v="98" actId="20578"/>
        <pc:sldMkLst>
          <pc:docMk/>
          <pc:sldMk cId="73851506" sldId="568"/>
        </pc:sldMkLst>
      </pc:sldChg>
      <pc:sldChg chg="del">
        <pc:chgData name="Jim Fleming" userId="161791bae1afb603" providerId="LiveId" clId="{2F259F04-A6E4-8241-9C33-025C975D4BFE}" dt="2023-10-08T21:55:01.741" v="8" actId="2696"/>
        <pc:sldMkLst>
          <pc:docMk/>
          <pc:sldMk cId="1305443607" sldId="569"/>
        </pc:sldMkLst>
      </pc:sldChg>
      <pc:sldChg chg="add ord">
        <pc:chgData name="Jim Fleming" userId="161791bae1afb603" providerId="LiveId" clId="{2F259F04-A6E4-8241-9C33-025C975D4BFE}" dt="2023-10-09T00:51:29.954" v="385" actId="20578"/>
        <pc:sldMkLst>
          <pc:docMk/>
          <pc:sldMk cId="2417103310" sldId="569"/>
        </pc:sldMkLst>
      </pc:sldChg>
      <pc:sldChg chg="modSp add mod ord">
        <pc:chgData name="Jim Fleming" userId="161791bae1afb603" providerId="LiveId" clId="{2F259F04-A6E4-8241-9C33-025C975D4BFE}" dt="2023-10-09T00:51:50.568" v="386" actId="20578"/>
        <pc:sldMkLst>
          <pc:docMk/>
          <pc:sldMk cId="3710068436" sldId="570"/>
        </pc:sldMkLst>
        <pc:spChg chg="mod">
          <ac:chgData name="Jim Fleming" userId="161791bae1afb603" providerId="LiveId" clId="{2F259F04-A6E4-8241-9C33-025C975D4BFE}" dt="2023-10-09T00:31:49.462" v="119" actId="20577"/>
          <ac:spMkLst>
            <pc:docMk/>
            <pc:sldMk cId="3710068436" sldId="570"/>
            <ac:spMk id="14" creationId="{5F776F3F-31E1-B7AA-5D11-1AB1A9490BFE}"/>
          </ac:spMkLst>
        </pc:spChg>
      </pc:sldChg>
      <pc:sldChg chg="modSp add mod ord">
        <pc:chgData name="Jim Fleming" userId="161791bae1afb603" providerId="LiveId" clId="{2F259F04-A6E4-8241-9C33-025C975D4BFE}" dt="2023-10-09T00:51:50.568" v="386" actId="20578"/>
        <pc:sldMkLst>
          <pc:docMk/>
          <pc:sldMk cId="1066580186" sldId="571"/>
        </pc:sldMkLst>
        <pc:spChg chg="mod">
          <ac:chgData name="Jim Fleming" userId="161791bae1afb603" providerId="LiveId" clId="{2F259F04-A6E4-8241-9C33-025C975D4BFE}" dt="2023-10-09T00:31:44.247" v="115" actId="6549"/>
          <ac:spMkLst>
            <pc:docMk/>
            <pc:sldMk cId="1066580186" sldId="571"/>
            <ac:spMk id="14" creationId="{5F776F3F-31E1-B7AA-5D11-1AB1A9490BFE}"/>
          </ac:spMkLst>
        </pc:spChg>
      </pc:sldChg>
      <pc:sldChg chg="del">
        <pc:chgData name="Jim Fleming" userId="161791bae1afb603" providerId="LiveId" clId="{2F259F04-A6E4-8241-9C33-025C975D4BFE}" dt="2023-10-08T21:55:02.526" v="9" actId="2696"/>
        <pc:sldMkLst>
          <pc:docMk/>
          <pc:sldMk cId="3201083753" sldId="571"/>
        </pc:sldMkLst>
      </pc:sldChg>
      <pc:sldChg chg="del">
        <pc:chgData name="Jim Fleming" userId="161791bae1afb603" providerId="LiveId" clId="{2F259F04-A6E4-8241-9C33-025C975D4BFE}" dt="2023-10-08T21:55:03.245" v="10" actId="2696"/>
        <pc:sldMkLst>
          <pc:docMk/>
          <pc:sldMk cId="160955414" sldId="572"/>
        </pc:sldMkLst>
      </pc:sldChg>
      <pc:sldChg chg="modSp add mod">
        <pc:chgData name="Jim Fleming" userId="161791bae1afb603" providerId="LiveId" clId="{2F259F04-A6E4-8241-9C33-025C975D4BFE}" dt="2023-10-09T00:33:01.259" v="131" actId="20577"/>
        <pc:sldMkLst>
          <pc:docMk/>
          <pc:sldMk cId="4280336327" sldId="572"/>
        </pc:sldMkLst>
        <pc:spChg chg="mod">
          <ac:chgData name="Jim Fleming" userId="161791bae1afb603" providerId="LiveId" clId="{2F259F04-A6E4-8241-9C33-025C975D4BFE}" dt="2023-10-09T00:33:01.259" v="131" actId="20577"/>
          <ac:spMkLst>
            <pc:docMk/>
            <pc:sldMk cId="4280336327" sldId="572"/>
            <ac:spMk id="3" creationId="{7AB4CD8A-D6E1-E979-8AB5-FC6B8EEB6AD5}"/>
          </ac:spMkLst>
        </pc:spChg>
      </pc:sldChg>
      <pc:sldChg chg="del">
        <pc:chgData name="Jim Fleming" userId="161791bae1afb603" providerId="LiveId" clId="{2F259F04-A6E4-8241-9C33-025C975D4BFE}" dt="2023-10-08T21:54:59.266" v="6" actId="2696"/>
        <pc:sldMkLst>
          <pc:docMk/>
          <pc:sldMk cId="2187300002" sldId="573"/>
        </pc:sldMkLst>
      </pc:sldChg>
      <pc:sldChg chg="modSp add mod">
        <pc:chgData name="Jim Fleming" userId="161791bae1afb603" providerId="LiveId" clId="{2F259F04-A6E4-8241-9C33-025C975D4BFE}" dt="2023-10-09T00:33:04.076" v="132" actId="20577"/>
        <pc:sldMkLst>
          <pc:docMk/>
          <pc:sldMk cId="3635486046" sldId="573"/>
        </pc:sldMkLst>
        <pc:spChg chg="mod">
          <ac:chgData name="Jim Fleming" userId="161791bae1afb603" providerId="LiveId" clId="{2F259F04-A6E4-8241-9C33-025C975D4BFE}" dt="2023-10-09T00:33:04.076" v="132" actId="20577"/>
          <ac:spMkLst>
            <pc:docMk/>
            <pc:sldMk cId="3635486046" sldId="573"/>
            <ac:spMk id="3" creationId="{7AB4CD8A-D6E1-E979-8AB5-FC6B8EEB6AD5}"/>
          </ac:spMkLst>
        </pc:spChg>
      </pc:sldChg>
      <pc:sldChg chg="add ord">
        <pc:chgData name="Jim Fleming" userId="161791bae1afb603" providerId="LiveId" clId="{2F259F04-A6E4-8241-9C33-025C975D4BFE}" dt="2023-10-09T00:51:50.568" v="386" actId="20578"/>
        <pc:sldMkLst>
          <pc:docMk/>
          <pc:sldMk cId="3318391485" sldId="574"/>
        </pc:sldMkLst>
      </pc:sldChg>
      <pc:sldChg chg="add ord">
        <pc:chgData name="Jim Fleming" userId="161791bae1afb603" providerId="LiveId" clId="{2F259F04-A6E4-8241-9C33-025C975D4BFE}" dt="2023-10-09T00:33:17.209" v="136" actId="20578"/>
        <pc:sldMkLst>
          <pc:docMk/>
          <pc:sldMk cId="1578208276" sldId="575"/>
        </pc:sldMkLst>
      </pc:sldChg>
      <pc:sldChg chg="modSp add mod ord">
        <pc:chgData name="Jim Fleming" userId="161791bae1afb603" providerId="LiveId" clId="{2F259F04-A6E4-8241-9C33-025C975D4BFE}" dt="2023-10-09T00:56:00.813" v="404" actId="20578"/>
        <pc:sldMkLst>
          <pc:docMk/>
          <pc:sldMk cId="2813314982" sldId="576"/>
        </pc:sldMkLst>
        <pc:spChg chg="mod">
          <ac:chgData name="Jim Fleming" userId="161791bae1afb603" providerId="LiveId" clId="{2F259F04-A6E4-8241-9C33-025C975D4BFE}" dt="2023-10-09T00:34:14.649" v="146" actId="20577"/>
          <ac:spMkLst>
            <pc:docMk/>
            <pc:sldMk cId="2813314982" sldId="576"/>
            <ac:spMk id="14" creationId="{5F776F3F-31E1-B7AA-5D11-1AB1A9490BFE}"/>
          </ac:spMkLst>
        </pc:spChg>
      </pc:sldChg>
      <pc:sldChg chg="modSp add mod ord">
        <pc:chgData name="Jim Fleming" userId="161791bae1afb603" providerId="LiveId" clId="{2F259F04-A6E4-8241-9C33-025C975D4BFE}" dt="2023-10-09T00:56:00.813" v="404" actId="20578"/>
        <pc:sldMkLst>
          <pc:docMk/>
          <pc:sldMk cId="3979819060" sldId="577"/>
        </pc:sldMkLst>
        <pc:spChg chg="mod">
          <ac:chgData name="Jim Fleming" userId="161791bae1afb603" providerId="LiveId" clId="{2F259F04-A6E4-8241-9C33-025C975D4BFE}" dt="2023-10-09T00:34:18.687" v="147" actId="6549"/>
          <ac:spMkLst>
            <pc:docMk/>
            <pc:sldMk cId="3979819060" sldId="577"/>
            <ac:spMk id="14" creationId="{5F776F3F-31E1-B7AA-5D11-1AB1A9490BFE}"/>
          </ac:spMkLst>
        </pc:spChg>
      </pc:sldChg>
      <pc:sldChg chg="add ord">
        <pc:chgData name="Jim Fleming" userId="161791bae1afb603" providerId="LiveId" clId="{2F259F04-A6E4-8241-9C33-025C975D4BFE}" dt="2023-10-09T00:56:00.813" v="404" actId="20578"/>
        <pc:sldMkLst>
          <pc:docMk/>
          <pc:sldMk cId="349574516" sldId="578"/>
        </pc:sldMkLst>
      </pc:sldChg>
      <pc:sldChg chg="add del">
        <pc:chgData name="Jim Fleming" userId="161791bae1afb603" providerId="LiveId" clId="{2F259F04-A6E4-8241-9C33-025C975D4BFE}" dt="2023-10-09T00:35:13.629" v="161" actId="2696"/>
        <pc:sldMkLst>
          <pc:docMk/>
          <pc:sldMk cId="1663199540" sldId="579"/>
        </pc:sldMkLst>
      </pc:sldChg>
      <pc:sldChg chg="add ord">
        <pc:chgData name="Jim Fleming" userId="161791bae1afb603" providerId="LiveId" clId="{2F259F04-A6E4-8241-9C33-025C975D4BFE}" dt="2023-10-09T00:44:31.369" v="163" actId="20578"/>
        <pc:sldMkLst>
          <pc:docMk/>
          <pc:sldMk cId="4021364042" sldId="579"/>
        </pc:sldMkLst>
      </pc:sldChg>
      <pc:sldChg chg="modSp add del mod">
        <pc:chgData name="Jim Fleming" userId="161791bae1afb603" providerId="LiveId" clId="{2F259F04-A6E4-8241-9C33-025C975D4BFE}" dt="2023-10-09T00:45:04.345" v="215" actId="2696"/>
        <pc:sldMkLst>
          <pc:docMk/>
          <pc:sldMk cId="2531368512" sldId="580"/>
        </pc:sldMkLst>
        <pc:spChg chg="mod">
          <ac:chgData name="Jim Fleming" userId="161791bae1afb603" providerId="LiveId" clId="{2F259F04-A6E4-8241-9C33-025C975D4BFE}" dt="2023-10-09T00:44:45.684" v="200" actId="20577"/>
          <ac:spMkLst>
            <pc:docMk/>
            <pc:sldMk cId="2531368512" sldId="580"/>
            <ac:spMk id="2" creationId="{1AC8C507-C381-A7EC-84C3-B88443D1F57A}"/>
          </ac:spMkLst>
        </pc:spChg>
      </pc:sldChg>
      <pc:sldChg chg="add">
        <pc:chgData name="Jim Fleming" userId="161791bae1afb603" providerId="LiveId" clId="{2F259F04-A6E4-8241-9C33-025C975D4BFE}" dt="2023-10-09T00:44:36.056" v="165" actId="2890"/>
        <pc:sldMkLst>
          <pc:docMk/>
          <pc:sldMk cId="3265768269" sldId="581"/>
        </pc:sldMkLst>
      </pc:sldChg>
      <pc:sldChg chg="addSp modSp add mod ord">
        <pc:chgData name="Jim Fleming" userId="161791bae1afb603" providerId="LiveId" clId="{2F259F04-A6E4-8241-9C33-025C975D4BFE}" dt="2023-10-09T00:46:10.496" v="384" actId="20577"/>
        <pc:sldMkLst>
          <pc:docMk/>
          <pc:sldMk cId="3933572349" sldId="582"/>
        </pc:sldMkLst>
        <pc:spChg chg="mod">
          <ac:chgData name="Jim Fleming" userId="161791bae1afb603" providerId="LiveId" clId="{2F259F04-A6E4-8241-9C33-025C975D4BFE}" dt="2023-10-09T00:46:10.496" v="384" actId="20577"/>
          <ac:spMkLst>
            <pc:docMk/>
            <pc:sldMk cId="3933572349" sldId="582"/>
            <ac:spMk id="2" creationId="{1AC8C507-C381-A7EC-84C3-B88443D1F57A}"/>
          </ac:spMkLst>
        </pc:spChg>
        <pc:spChg chg="mod">
          <ac:chgData name="Jim Fleming" userId="161791bae1afb603" providerId="LiveId" clId="{2F259F04-A6E4-8241-9C33-025C975D4BFE}" dt="2023-10-09T00:45:35.901" v="304" actId="14100"/>
          <ac:spMkLst>
            <pc:docMk/>
            <pc:sldMk cId="3933572349" sldId="582"/>
            <ac:spMk id="3" creationId="{62B5EBAE-EEA5-52B7-A79D-B215DCDBE55D}"/>
          </ac:spMkLst>
        </pc:spChg>
        <pc:spChg chg="add mod">
          <ac:chgData name="Jim Fleming" userId="161791bae1afb603" providerId="LiveId" clId="{2F259F04-A6E4-8241-9C33-025C975D4BFE}" dt="2023-10-09T00:46:05.213" v="383" actId="20577"/>
          <ac:spMkLst>
            <pc:docMk/>
            <pc:sldMk cId="3933572349" sldId="582"/>
            <ac:spMk id="4" creationId="{89D8FC8B-6FC0-2B98-4925-3751FC98B129}"/>
          </ac:spMkLst>
        </pc:spChg>
      </pc:sldChg>
    </pc:docChg>
  </pc:docChgLst>
  <pc:docChgLst>
    <pc:chgData name="Jim Fleming" userId="161791bae1afb603" providerId="LiveId" clId="{D4EF9342-DA26-3C40-BE07-15B9103BF66D}"/>
    <pc:docChg chg="undo custSel addSld modSld sldOrd">
      <pc:chgData name="Jim Fleming" userId="161791bae1afb603" providerId="LiveId" clId="{D4EF9342-DA26-3C40-BE07-15B9103BF66D}" dt="2023-09-16T19:18:08.591" v="139" actId="478"/>
      <pc:docMkLst>
        <pc:docMk/>
      </pc:docMkLst>
      <pc:sldChg chg="mod modShow">
        <pc:chgData name="Jim Fleming" userId="161791bae1afb603" providerId="LiveId" clId="{D4EF9342-DA26-3C40-BE07-15B9103BF66D}" dt="2023-09-16T19:16:12.721" v="78" actId="729"/>
        <pc:sldMkLst>
          <pc:docMk/>
          <pc:sldMk cId="1791236111" sldId="386"/>
        </pc:sldMkLst>
      </pc:sldChg>
      <pc:sldChg chg="mod modShow">
        <pc:chgData name="Jim Fleming" userId="161791bae1afb603" providerId="LiveId" clId="{D4EF9342-DA26-3C40-BE07-15B9103BF66D}" dt="2023-09-16T19:16:12.721" v="78" actId="729"/>
        <pc:sldMkLst>
          <pc:docMk/>
          <pc:sldMk cId="2052419234" sldId="405"/>
        </pc:sldMkLst>
      </pc:sldChg>
      <pc:sldChg chg="mod modShow">
        <pc:chgData name="Jim Fleming" userId="161791bae1afb603" providerId="LiveId" clId="{D4EF9342-DA26-3C40-BE07-15B9103BF66D}" dt="2023-09-16T19:16:12.721" v="78" actId="729"/>
        <pc:sldMkLst>
          <pc:docMk/>
          <pc:sldMk cId="752296095" sldId="433"/>
        </pc:sldMkLst>
      </pc:sldChg>
      <pc:sldChg chg="modSp mod">
        <pc:chgData name="Jim Fleming" userId="161791bae1afb603" providerId="LiveId" clId="{D4EF9342-DA26-3C40-BE07-15B9103BF66D}" dt="2023-09-16T19:11:26.072" v="9" actId="20577"/>
        <pc:sldMkLst>
          <pc:docMk/>
          <pc:sldMk cId="3544828559" sldId="467"/>
        </pc:sldMkLst>
        <pc:spChg chg="mod">
          <ac:chgData name="Jim Fleming" userId="161791bae1afb603" providerId="LiveId" clId="{D4EF9342-DA26-3C40-BE07-15B9103BF66D}" dt="2023-09-16T19:11:26.072" v="9" actId="20577"/>
          <ac:spMkLst>
            <pc:docMk/>
            <pc:sldMk cId="3544828559" sldId="467"/>
            <ac:spMk id="5" creationId="{FDC8D6C2-5F52-D34B-23A0-601FDE73D0F9}"/>
          </ac:spMkLst>
        </pc:spChg>
      </pc:sldChg>
      <pc:sldChg chg="mod modShow">
        <pc:chgData name="Jim Fleming" userId="161791bae1afb603" providerId="LiveId" clId="{D4EF9342-DA26-3C40-BE07-15B9103BF66D}" dt="2023-09-16T19:16:12.721" v="78" actId="729"/>
        <pc:sldMkLst>
          <pc:docMk/>
          <pc:sldMk cId="1195170520" sldId="493"/>
        </pc:sldMkLst>
      </pc:sldChg>
      <pc:sldChg chg="mod modShow">
        <pc:chgData name="Jim Fleming" userId="161791bae1afb603" providerId="LiveId" clId="{D4EF9342-DA26-3C40-BE07-15B9103BF66D}" dt="2023-09-16T19:16:12.721" v="78" actId="729"/>
        <pc:sldMkLst>
          <pc:docMk/>
          <pc:sldMk cId="2765227095" sldId="494"/>
        </pc:sldMkLst>
      </pc:sldChg>
      <pc:sldChg chg="mod modShow">
        <pc:chgData name="Jim Fleming" userId="161791bae1afb603" providerId="LiveId" clId="{D4EF9342-DA26-3C40-BE07-15B9103BF66D}" dt="2023-09-16T19:16:12.721" v="78" actId="729"/>
        <pc:sldMkLst>
          <pc:docMk/>
          <pc:sldMk cId="2960309666" sldId="495"/>
        </pc:sldMkLst>
      </pc:sldChg>
      <pc:sldChg chg="mod modShow">
        <pc:chgData name="Jim Fleming" userId="161791bae1afb603" providerId="LiveId" clId="{D4EF9342-DA26-3C40-BE07-15B9103BF66D}" dt="2023-09-16T19:16:12.721" v="78" actId="729"/>
        <pc:sldMkLst>
          <pc:docMk/>
          <pc:sldMk cId="1695603952" sldId="496"/>
        </pc:sldMkLst>
      </pc:sldChg>
      <pc:sldChg chg="mod modShow">
        <pc:chgData name="Jim Fleming" userId="161791bae1afb603" providerId="LiveId" clId="{D4EF9342-DA26-3C40-BE07-15B9103BF66D}" dt="2023-09-16T19:16:12.721" v="78" actId="729"/>
        <pc:sldMkLst>
          <pc:docMk/>
          <pc:sldMk cId="2176382884" sldId="497"/>
        </pc:sldMkLst>
      </pc:sldChg>
      <pc:sldChg chg="mod modShow">
        <pc:chgData name="Jim Fleming" userId="161791bae1afb603" providerId="LiveId" clId="{D4EF9342-DA26-3C40-BE07-15B9103BF66D}" dt="2023-09-16T19:16:12.721" v="78" actId="729"/>
        <pc:sldMkLst>
          <pc:docMk/>
          <pc:sldMk cId="3431166076" sldId="498"/>
        </pc:sldMkLst>
      </pc:sldChg>
      <pc:sldChg chg="mod modShow">
        <pc:chgData name="Jim Fleming" userId="161791bae1afb603" providerId="LiveId" clId="{D4EF9342-DA26-3C40-BE07-15B9103BF66D}" dt="2023-09-16T19:16:12.721" v="78" actId="729"/>
        <pc:sldMkLst>
          <pc:docMk/>
          <pc:sldMk cId="529554152" sldId="499"/>
        </pc:sldMkLst>
      </pc:sldChg>
      <pc:sldChg chg="mod modShow">
        <pc:chgData name="Jim Fleming" userId="161791bae1afb603" providerId="LiveId" clId="{D4EF9342-DA26-3C40-BE07-15B9103BF66D}" dt="2023-09-16T19:16:12.721" v="78" actId="729"/>
        <pc:sldMkLst>
          <pc:docMk/>
          <pc:sldMk cId="4288472858" sldId="500"/>
        </pc:sldMkLst>
      </pc:sldChg>
      <pc:sldChg chg="mod modShow">
        <pc:chgData name="Jim Fleming" userId="161791bae1afb603" providerId="LiveId" clId="{D4EF9342-DA26-3C40-BE07-15B9103BF66D}" dt="2023-09-16T19:16:12.721" v="78" actId="729"/>
        <pc:sldMkLst>
          <pc:docMk/>
          <pc:sldMk cId="1160219604" sldId="501"/>
        </pc:sldMkLst>
      </pc:sldChg>
      <pc:sldChg chg="mod modShow">
        <pc:chgData name="Jim Fleming" userId="161791bae1afb603" providerId="LiveId" clId="{D4EF9342-DA26-3C40-BE07-15B9103BF66D}" dt="2023-09-16T19:16:12.721" v="78" actId="729"/>
        <pc:sldMkLst>
          <pc:docMk/>
          <pc:sldMk cId="3517844600" sldId="502"/>
        </pc:sldMkLst>
      </pc:sldChg>
      <pc:sldChg chg="mod modShow">
        <pc:chgData name="Jim Fleming" userId="161791bae1afb603" providerId="LiveId" clId="{D4EF9342-DA26-3C40-BE07-15B9103BF66D}" dt="2023-09-16T19:16:12.721" v="78" actId="729"/>
        <pc:sldMkLst>
          <pc:docMk/>
          <pc:sldMk cId="2295729869" sldId="503"/>
        </pc:sldMkLst>
      </pc:sldChg>
      <pc:sldChg chg="modSp mod">
        <pc:chgData name="Jim Fleming" userId="161791bae1afb603" providerId="LiveId" clId="{D4EF9342-DA26-3C40-BE07-15B9103BF66D}" dt="2023-09-16T19:14:37.283" v="76" actId="20577"/>
        <pc:sldMkLst>
          <pc:docMk/>
          <pc:sldMk cId="3278007702" sldId="505"/>
        </pc:sldMkLst>
        <pc:spChg chg="mod">
          <ac:chgData name="Jim Fleming" userId="161791bae1afb603" providerId="LiveId" clId="{D4EF9342-DA26-3C40-BE07-15B9103BF66D}" dt="2023-09-16T19:14:37.283" v="76" actId="20577"/>
          <ac:spMkLst>
            <pc:docMk/>
            <pc:sldMk cId="3278007702" sldId="505"/>
            <ac:spMk id="5" creationId="{FDC8D6C2-5F52-D34B-23A0-601FDE73D0F9}"/>
          </ac:spMkLst>
        </pc:spChg>
      </pc:sldChg>
      <pc:sldChg chg="modSp add mod ord modShow">
        <pc:chgData name="Jim Fleming" userId="161791bae1afb603" providerId="LiveId" clId="{D4EF9342-DA26-3C40-BE07-15B9103BF66D}" dt="2023-09-16T19:16:51.023" v="85" actId="20577"/>
        <pc:sldMkLst>
          <pc:docMk/>
          <pc:sldMk cId="2366899281" sldId="507"/>
        </pc:sldMkLst>
        <pc:spChg chg="mod">
          <ac:chgData name="Jim Fleming" userId="161791bae1afb603" providerId="LiveId" clId="{D4EF9342-DA26-3C40-BE07-15B9103BF66D}" dt="2023-09-16T19:16:51.023" v="85" actId="20577"/>
          <ac:spMkLst>
            <pc:docMk/>
            <pc:sldMk cId="2366899281" sldId="507"/>
            <ac:spMk id="14" creationId="{5F776F3F-31E1-B7AA-5D11-1AB1A9490BFE}"/>
          </ac:spMkLst>
        </pc:spChg>
      </pc:sldChg>
      <pc:sldChg chg="modSp add mod ord replId modShow">
        <pc:chgData name="Jim Fleming" userId="161791bae1afb603" providerId="LiveId" clId="{D4EF9342-DA26-3C40-BE07-15B9103BF66D}" dt="2023-09-16T19:16:53.747" v="88" actId="20577"/>
        <pc:sldMkLst>
          <pc:docMk/>
          <pc:sldMk cId="3822023154" sldId="508"/>
        </pc:sldMkLst>
        <pc:spChg chg="mod">
          <ac:chgData name="Jim Fleming" userId="161791bae1afb603" providerId="LiveId" clId="{D4EF9342-DA26-3C40-BE07-15B9103BF66D}" dt="2023-09-16T19:16:53.747" v="88" actId="20577"/>
          <ac:spMkLst>
            <pc:docMk/>
            <pc:sldMk cId="3822023154" sldId="508"/>
            <ac:spMk id="14" creationId="{5F776F3F-31E1-B7AA-5D11-1AB1A9490BFE}"/>
          </ac:spMkLst>
        </pc:spChg>
      </pc:sldChg>
      <pc:sldChg chg="modSp add mod ord replId modShow">
        <pc:chgData name="Jim Fleming" userId="161791bae1afb603" providerId="LiveId" clId="{D4EF9342-DA26-3C40-BE07-15B9103BF66D}" dt="2023-09-16T19:16:56.309" v="91" actId="20577"/>
        <pc:sldMkLst>
          <pc:docMk/>
          <pc:sldMk cId="776758582" sldId="509"/>
        </pc:sldMkLst>
        <pc:spChg chg="mod">
          <ac:chgData name="Jim Fleming" userId="161791bae1afb603" providerId="LiveId" clId="{D4EF9342-DA26-3C40-BE07-15B9103BF66D}" dt="2023-09-16T19:16:56.309" v="91" actId="20577"/>
          <ac:spMkLst>
            <pc:docMk/>
            <pc:sldMk cId="776758582" sldId="509"/>
            <ac:spMk id="14" creationId="{5F776F3F-31E1-B7AA-5D11-1AB1A9490BFE}"/>
          </ac:spMkLst>
        </pc:spChg>
      </pc:sldChg>
      <pc:sldChg chg="modSp add mod ord replId modShow">
        <pc:chgData name="Jim Fleming" userId="161791bae1afb603" providerId="LiveId" clId="{D4EF9342-DA26-3C40-BE07-15B9103BF66D}" dt="2023-09-16T19:16:58.367" v="94" actId="20577"/>
        <pc:sldMkLst>
          <pc:docMk/>
          <pc:sldMk cId="2480028980" sldId="510"/>
        </pc:sldMkLst>
        <pc:spChg chg="mod">
          <ac:chgData name="Jim Fleming" userId="161791bae1afb603" providerId="LiveId" clId="{D4EF9342-DA26-3C40-BE07-15B9103BF66D}" dt="2023-09-16T19:16:58.367" v="94" actId="20577"/>
          <ac:spMkLst>
            <pc:docMk/>
            <pc:sldMk cId="2480028980" sldId="510"/>
            <ac:spMk id="14" creationId="{5F776F3F-31E1-B7AA-5D11-1AB1A9490BFE}"/>
          </ac:spMkLst>
        </pc:spChg>
      </pc:sldChg>
      <pc:sldChg chg="modSp add mod ord replId modShow">
        <pc:chgData name="Jim Fleming" userId="161791bae1afb603" providerId="LiveId" clId="{D4EF9342-DA26-3C40-BE07-15B9103BF66D}" dt="2023-09-16T19:17:02.998" v="97" actId="20577"/>
        <pc:sldMkLst>
          <pc:docMk/>
          <pc:sldMk cId="2015059262" sldId="511"/>
        </pc:sldMkLst>
        <pc:spChg chg="mod">
          <ac:chgData name="Jim Fleming" userId="161791bae1afb603" providerId="LiveId" clId="{D4EF9342-DA26-3C40-BE07-15B9103BF66D}" dt="2023-09-16T19:17:02.998" v="97" actId="20577"/>
          <ac:spMkLst>
            <pc:docMk/>
            <pc:sldMk cId="2015059262" sldId="511"/>
            <ac:spMk id="14" creationId="{5F776F3F-31E1-B7AA-5D11-1AB1A9490BFE}"/>
          </ac:spMkLst>
        </pc:spChg>
      </pc:sldChg>
      <pc:sldChg chg="modSp add mod ord replId modShow">
        <pc:chgData name="Jim Fleming" userId="161791bae1afb603" providerId="LiveId" clId="{D4EF9342-DA26-3C40-BE07-15B9103BF66D}" dt="2023-09-16T19:17:04.615" v="100" actId="20577"/>
        <pc:sldMkLst>
          <pc:docMk/>
          <pc:sldMk cId="2523544403" sldId="512"/>
        </pc:sldMkLst>
        <pc:spChg chg="mod">
          <ac:chgData name="Jim Fleming" userId="161791bae1afb603" providerId="LiveId" clId="{D4EF9342-DA26-3C40-BE07-15B9103BF66D}" dt="2023-09-16T19:17:04.615" v="100" actId="20577"/>
          <ac:spMkLst>
            <pc:docMk/>
            <pc:sldMk cId="2523544403" sldId="512"/>
            <ac:spMk id="14" creationId="{5F776F3F-31E1-B7AA-5D11-1AB1A9490BFE}"/>
          </ac:spMkLst>
        </pc:spChg>
      </pc:sldChg>
      <pc:sldChg chg="modSp add mod ord replId modShow">
        <pc:chgData name="Jim Fleming" userId="161791bae1afb603" providerId="LiveId" clId="{D4EF9342-DA26-3C40-BE07-15B9103BF66D}" dt="2023-09-16T19:17:09.088" v="105" actId="20577"/>
        <pc:sldMkLst>
          <pc:docMk/>
          <pc:sldMk cId="3259361179" sldId="513"/>
        </pc:sldMkLst>
        <pc:spChg chg="mod">
          <ac:chgData name="Jim Fleming" userId="161791bae1afb603" providerId="LiveId" clId="{D4EF9342-DA26-3C40-BE07-15B9103BF66D}" dt="2023-09-16T19:17:09.088" v="105" actId="20577"/>
          <ac:spMkLst>
            <pc:docMk/>
            <pc:sldMk cId="3259361179" sldId="513"/>
            <ac:spMk id="14" creationId="{5F776F3F-31E1-B7AA-5D11-1AB1A9490BFE}"/>
          </ac:spMkLst>
        </pc:spChg>
      </pc:sldChg>
      <pc:sldChg chg="modSp add mod ord replId modShow">
        <pc:chgData name="Jim Fleming" userId="161791bae1afb603" providerId="LiveId" clId="{D4EF9342-DA26-3C40-BE07-15B9103BF66D}" dt="2023-09-16T19:17:10.705" v="108" actId="20577"/>
        <pc:sldMkLst>
          <pc:docMk/>
          <pc:sldMk cId="2095693394" sldId="514"/>
        </pc:sldMkLst>
        <pc:spChg chg="mod">
          <ac:chgData name="Jim Fleming" userId="161791bae1afb603" providerId="LiveId" clId="{D4EF9342-DA26-3C40-BE07-15B9103BF66D}" dt="2023-09-16T19:17:10.705" v="108" actId="20577"/>
          <ac:spMkLst>
            <pc:docMk/>
            <pc:sldMk cId="2095693394" sldId="514"/>
            <ac:spMk id="14" creationId="{5F776F3F-31E1-B7AA-5D11-1AB1A9490BFE}"/>
          </ac:spMkLst>
        </pc:spChg>
      </pc:sldChg>
      <pc:sldChg chg="modSp add mod ord replId modShow">
        <pc:chgData name="Jim Fleming" userId="161791bae1afb603" providerId="LiveId" clId="{D4EF9342-DA26-3C40-BE07-15B9103BF66D}" dt="2023-09-16T19:17:12.192" v="111" actId="20577"/>
        <pc:sldMkLst>
          <pc:docMk/>
          <pc:sldMk cId="2206136913" sldId="515"/>
        </pc:sldMkLst>
        <pc:spChg chg="mod">
          <ac:chgData name="Jim Fleming" userId="161791bae1afb603" providerId="LiveId" clId="{D4EF9342-DA26-3C40-BE07-15B9103BF66D}" dt="2023-09-16T19:17:12.192" v="111" actId="20577"/>
          <ac:spMkLst>
            <pc:docMk/>
            <pc:sldMk cId="2206136913" sldId="515"/>
            <ac:spMk id="14" creationId="{5F776F3F-31E1-B7AA-5D11-1AB1A9490BFE}"/>
          </ac:spMkLst>
        </pc:spChg>
      </pc:sldChg>
      <pc:sldChg chg="modSp add mod ord replId modShow">
        <pc:chgData name="Jim Fleming" userId="161791bae1afb603" providerId="LiveId" clId="{D4EF9342-DA26-3C40-BE07-15B9103BF66D}" dt="2023-09-16T19:17:13.783" v="114" actId="20577"/>
        <pc:sldMkLst>
          <pc:docMk/>
          <pc:sldMk cId="1085568665" sldId="516"/>
        </pc:sldMkLst>
        <pc:spChg chg="mod">
          <ac:chgData name="Jim Fleming" userId="161791bae1afb603" providerId="LiveId" clId="{D4EF9342-DA26-3C40-BE07-15B9103BF66D}" dt="2023-09-16T19:17:13.783" v="114" actId="20577"/>
          <ac:spMkLst>
            <pc:docMk/>
            <pc:sldMk cId="1085568665" sldId="516"/>
            <ac:spMk id="14" creationId="{5F776F3F-31E1-B7AA-5D11-1AB1A9490BFE}"/>
          </ac:spMkLst>
        </pc:spChg>
      </pc:sldChg>
      <pc:sldChg chg="modSp add mod ord replId modShow">
        <pc:chgData name="Jim Fleming" userId="161791bae1afb603" providerId="LiveId" clId="{D4EF9342-DA26-3C40-BE07-15B9103BF66D}" dt="2023-09-16T19:17:15.624" v="117" actId="20577"/>
        <pc:sldMkLst>
          <pc:docMk/>
          <pc:sldMk cId="91161826" sldId="517"/>
        </pc:sldMkLst>
        <pc:spChg chg="mod">
          <ac:chgData name="Jim Fleming" userId="161791bae1afb603" providerId="LiveId" clId="{D4EF9342-DA26-3C40-BE07-15B9103BF66D}" dt="2023-09-16T19:17:15.624" v="117" actId="20577"/>
          <ac:spMkLst>
            <pc:docMk/>
            <pc:sldMk cId="91161826" sldId="517"/>
            <ac:spMk id="3" creationId="{7AB4CD8A-D6E1-E979-8AB5-FC6B8EEB6AD5}"/>
          </ac:spMkLst>
        </pc:spChg>
      </pc:sldChg>
      <pc:sldChg chg="modSp add mod ord replId modShow">
        <pc:chgData name="Jim Fleming" userId="161791bae1afb603" providerId="LiveId" clId="{D4EF9342-DA26-3C40-BE07-15B9103BF66D}" dt="2023-09-16T19:17:17.387" v="120" actId="20577"/>
        <pc:sldMkLst>
          <pc:docMk/>
          <pc:sldMk cId="2845338957" sldId="518"/>
        </pc:sldMkLst>
        <pc:spChg chg="mod">
          <ac:chgData name="Jim Fleming" userId="161791bae1afb603" providerId="LiveId" clId="{D4EF9342-DA26-3C40-BE07-15B9103BF66D}" dt="2023-09-16T19:17:17.387" v="120" actId="20577"/>
          <ac:spMkLst>
            <pc:docMk/>
            <pc:sldMk cId="2845338957" sldId="518"/>
            <ac:spMk id="14" creationId="{5F776F3F-31E1-B7AA-5D11-1AB1A9490BFE}"/>
          </ac:spMkLst>
        </pc:spChg>
      </pc:sldChg>
      <pc:sldChg chg="modSp add mod ord replId modShow">
        <pc:chgData name="Jim Fleming" userId="161791bae1afb603" providerId="LiveId" clId="{D4EF9342-DA26-3C40-BE07-15B9103BF66D}" dt="2023-09-16T19:17:18.919" v="123" actId="20577"/>
        <pc:sldMkLst>
          <pc:docMk/>
          <pc:sldMk cId="2438835787" sldId="519"/>
        </pc:sldMkLst>
        <pc:spChg chg="mod">
          <ac:chgData name="Jim Fleming" userId="161791bae1afb603" providerId="LiveId" clId="{D4EF9342-DA26-3C40-BE07-15B9103BF66D}" dt="2023-09-16T19:17:18.919" v="123" actId="20577"/>
          <ac:spMkLst>
            <pc:docMk/>
            <pc:sldMk cId="2438835787" sldId="519"/>
            <ac:spMk id="6" creationId="{D7C5DCB2-FE9C-D43A-BFA6-2251DABF1E0D}"/>
          </ac:spMkLst>
        </pc:spChg>
      </pc:sldChg>
      <pc:sldChg chg="modSp add mod ord replId modShow">
        <pc:chgData name="Jim Fleming" userId="161791bae1afb603" providerId="LiveId" clId="{D4EF9342-DA26-3C40-BE07-15B9103BF66D}" dt="2023-09-16T19:17:20.611" v="126" actId="20577"/>
        <pc:sldMkLst>
          <pc:docMk/>
          <pc:sldMk cId="1179214698" sldId="520"/>
        </pc:sldMkLst>
        <pc:spChg chg="mod">
          <ac:chgData name="Jim Fleming" userId="161791bae1afb603" providerId="LiveId" clId="{D4EF9342-DA26-3C40-BE07-15B9103BF66D}" dt="2023-09-16T19:17:20.611" v="126" actId="20577"/>
          <ac:spMkLst>
            <pc:docMk/>
            <pc:sldMk cId="1179214698" sldId="520"/>
            <ac:spMk id="14" creationId="{5F776F3F-31E1-B7AA-5D11-1AB1A9490BFE}"/>
          </ac:spMkLst>
        </pc:spChg>
      </pc:sldChg>
      <pc:sldChg chg="addSp delSp modSp add mod">
        <pc:chgData name="Jim Fleming" userId="161791bae1afb603" providerId="LiveId" clId="{D4EF9342-DA26-3C40-BE07-15B9103BF66D}" dt="2023-09-16T19:18:08.591" v="139" actId="478"/>
        <pc:sldMkLst>
          <pc:docMk/>
          <pc:sldMk cId="585080306" sldId="521"/>
        </pc:sldMkLst>
        <pc:spChg chg="mod">
          <ac:chgData name="Jim Fleming" userId="161791bae1afb603" providerId="LiveId" clId="{D4EF9342-DA26-3C40-BE07-15B9103BF66D}" dt="2023-09-16T19:18:05.689" v="137" actId="20577"/>
          <ac:spMkLst>
            <pc:docMk/>
            <pc:sldMk cId="585080306" sldId="521"/>
            <ac:spMk id="2" creationId="{1AC8C507-C381-A7EC-84C3-B88443D1F57A}"/>
          </ac:spMkLst>
        </pc:spChg>
        <pc:spChg chg="add del mod">
          <ac:chgData name="Jim Fleming" userId="161791bae1afb603" providerId="LiveId" clId="{D4EF9342-DA26-3C40-BE07-15B9103BF66D}" dt="2023-09-16T19:18:08.591" v="139" actId="478"/>
          <ac:spMkLst>
            <pc:docMk/>
            <pc:sldMk cId="585080306" sldId="521"/>
            <ac:spMk id="4" creationId="{C9904FED-1D5A-2C69-86E1-D6D718065D5D}"/>
          </ac:spMkLst>
        </pc:spChg>
        <pc:spChg chg="del">
          <ac:chgData name="Jim Fleming" userId="161791bae1afb603" providerId="LiveId" clId="{D4EF9342-DA26-3C40-BE07-15B9103BF66D}" dt="2023-09-16T19:18:07.825" v="138" actId="478"/>
          <ac:spMkLst>
            <pc:docMk/>
            <pc:sldMk cId="585080306" sldId="521"/>
            <ac:spMk id="5" creationId="{FDC8D6C2-5F52-D34B-23A0-601FDE73D0F9}"/>
          </ac:spMkLst>
        </pc:spChg>
      </pc:sldChg>
    </pc:docChg>
  </pc:docChgLst>
  <pc:docChgLst>
    <pc:chgData name="Jim Fleming" userId="161791bae1afb603" providerId="LiveId" clId="{33935D0F-0367-5745-A841-4BB6B7169421}"/>
    <pc:docChg chg="custSel addSld delSld modSld sldOrd">
      <pc:chgData name="Jim Fleming" userId="161791bae1afb603" providerId="LiveId" clId="{33935D0F-0367-5745-A841-4BB6B7169421}" dt="2023-10-22T01:16:35.169" v="371" actId="2696"/>
      <pc:docMkLst>
        <pc:docMk/>
      </pc:docMkLst>
      <pc:sldChg chg="modSp mod ord">
        <pc:chgData name="Jim Fleming" userId="161791bae1afb603" providerId="LiveId" clId="{33935D0F-0367-5745-A841-4BB6B7169421}" dt="2023-10-22T01:15:40.067" v="360" actId="20578"/>
        <pc:sldMkLst>
          <pc:docMk/>
          <pc:sldMk cId="95395388" sldId="487"/>
        </pc:sldMkLst>
        <pc:spChg chg="mod">
          <ac:chgData name="Jim Fleming" userId="161791bae1afb603" providerId="LiveId" clId="{33935D0F-0367-5745-A841-4BB6B7169421}" dt="2023-10-15T23:54:45.669" v="16" actId="20577"/>
          <ac:spMkLst>
            <pc:docMk/>
            <pc:sldMk cId="95395388" sldId="487"/>
            <ac:spMk id="2" creationId="{1AC8C507-C381-A7EC-84C3-B88443D1F57A}"/>
          </ac:spMkLst>
        </pc:spChg>
        <pc:spChg chg="mod">
          <ac:chgData name="Jim Fleming" userId="161791bae1afb603" providerId="LiveId" clId="{33935D0F-0367-5745-A841-4BB6B7169421}" dt="2023-10-15T23:54:57.154" v="18" actId="20577"/>
          <ac:spMkLst>
            <pc:docMk/>
            <pc:sldMk cId="95395388" sldId="487"/>
            <ac:spMk id="5" creationId="{FDC8D6C2-5F52-D34B-23A0-601FDE73D0F9}"/>
          </ac:spMkLst>
        </pc:spChg>
      </pc:sldChg>
      <pc:sldChg chg="modSp mod ord modShow">
        <pc:chgData name="Jim Fleming" userId="161791bae1afb603" providerId="LiveId" clId="{33935D0F-0367-5745-A841-4BB6B7169421}" dt="2023-10-22T01:15:59.607" v="363" actId="20578"/>
        <pc:sldMkLst>
          <pc:docMk/>
          <pc:sldMk cId="1160219604" sldId="501"/>
        </pc:sldMkLst>
        <pc:spChg chg="mod">
          <ac:chgData name="Jim Fleming" userId="161791bae1afb603" providerId="LiveId" clId="{33935D0F-0367-5745-A841-4BB6B7169421}" dt="2023-10-22T00:47:57.253" v="147" actId="20577"/>
          <ac:spMkLst>
            <pc:docMk/>
            <pc:sldMk cId="1160219604" sldId="501"/>
            <ac:spMk id="14" creationId="{5F776F3F-31E1-B7AA-5D11-1AB1A9490BFE}"/>
          </ac:spMkLst>
        </pc:spChg>
      </pc:sldChg>
      <pc:sldChg chg="del">
        <pc:chgData name="Jim Fleming" userId="161791bae1afb603" providerId="LiveId" clId="{33935D0F-0367-5745-A841-4BB6B7169421}" dt="2023-10-15T23:55:18.520" v="25" actId="2696"/>
        <pc:sldMkLst>
          <pc:docMk/>
          <pc:sldMk cId="3656160492" sldId="545"/>
        </pc:sldMkLst>
      </pc:sldChg>
      <pc:sldChg chg="del">
        <pc:chgData name="Jim Fleming" userId="161791bae1afb603" providerId="LiveId" clId="{33935D0F-0367-5745-A841-4BB6B7169421}" dt="2023-10-15T23:55:21.075" v="33" actId="2696"/>
        <pc:sldMkLst>
          <pc:docMk/>
          <pc:sldMk cId="1845292652" sldId="547"/>
        </pc:sldMkLst>
      </pc:sldChg>
      <pc:sldChg chg="del">
        <pc:chgData name="Jim Fleming" userId="161791bae1afb603" providerId="LiveId" clId="{33935D0F-0367-5745-A841-4BB6B7169421}" dt="2023-10-15T23:55:23.111" v="38" actId="2696"/>
        <pc:sldMkLst>
          <pc:docMk/>
          <pc:sldMk cId="4127736994" sldId="548"/>
        </pc:sldMkLst>
      </pc:sldChg>
      <pc:sldChg chg="modSp mod">
        <pc:chgData name="Jim Fleming" userId="161791bae1afb603" providerId="LiveId" clId="{33935D0F-0367-5745-A841-4BB6B7169421}" dt="2023-10-15T23:54:10.377" v="5" actId="20577"/>
        <pc:sldMkLst>
          <pc:docMk/>
          <pc:sldMk cId="270792197" sldId="563"/>
        </pc:sldMkLst>
        <pc:spChg chg="mod">
          <ac:chgData name="Jim Fleming" userId="161791bae1afb603" providerId="LiveId" clId="{33935D0F-0367-5745-A841-4BB6B7169421}" dt="2023-10-15T23:54:10.377" v="5" actId="20577"/>
          <ac:spMkLst>
            <pc:docMk/>
            <pc:sldMk cId="270792197" sldId="563"/>
            <ac:spMk id="2" creationId="{1AC8C507-C381-A7EC-84C3-B88443D1F57A}"/>
          </ac:spMkLst>
        </pc:spChg>
      </pc:sldChg>
      <pc:sldChg chg="del">
        <pc:chgData name="Jim Fleming" userId="161791bae1afb603" providerId="LiveId" clId="{33935D0F-0367-5745-A841-4BB6B7169421}" dt="2023-10-15T23:55:19.473" v="27" actId="2696"/>
        <pc:sldMkLst>
          <pc:docMk/>
          <pc:sldMk cId="1826648014" sldId="564"/>
        </pc:sldMkLst>
      </pc:sldChg>
      <pc:sldChg chg="del">
        <pc:chgData name="Jim Fleming" userId="161791bae1afb603" providerId="LiveId" clId="{33935D0F-0367-5745-A841-4BB6B7169421}" dt="2023-10-15T23:55:19.743" v="28" actId="2696"/>
        <pc:sldMkLst>
          <pc:docMk/>
          <pc:sldMk cId="414719777" sldId="565"/>
        </pc:sldMkLst>
      </pc:sldChg>
      <pc:sldChg chg="del">
        <pc:chgData name="Jim Fleming" userId="161791bae1afb603" providerId="LiveId" clId="{33935D0F-0367-5745-A841-4BB6B7169421}" dt="2023-10-15T23:55:18.957" v="26" actId="2696"/>
        <pc:sldMkLst>
          <pc:docMk/>
          <pc:sldMk cId="1323222175" sldId="567"/>
        </pc:sldMkLst>
      </pc:sldChg>
      <pc:sldChg chg="del">
        <pc:chgData name="Jim Fleming" userId="161791bae1afb603" providerId="LiveId" clId="{33935D0F-0367-5745-A841-4BB6B7169421}" dt="2023-10-15T23:55:21.278" v="34" actId="2696"/>
        <pc:sldMkLst>
          <pc:docMk/>
          <pc:sldMk cId="73851506" sldId="568"/>
        </pc:sldMkLst>
      </pc:sldChg>
      <pc:sldChg chg="del">
        <pc:chgData name="Jim Fleming" userId="161791bae1afb603" providerId="LiveId" clId="{33935D0F-0367-5745-A841-4BB6B7169421}" dt="2023-10-15T23:55:20.106" v="29" actId="2696"/>
        <pc:sldMkLst>
          <pc:docMk/>
          <pc:sldMk cId="2417103310" sldId="569"/>
        </pc:sldMkLst>
      </pc:sldChg>
      <pc:sldChg chg="del">
        <pc:chgData name="Jim Fleming" userId="161791bae1afb603" providerId="LiveId" clId="{33935D0F-0367-5745-A841-4BB6B7169421}" dt="2023-10-15T23:55:20.372" v="30" actId="2696"/>
        <pc:sldMkLst>
          <pc:docMk/>
          <pc:sldMk cId="3710068436" sldId="570"/>
        </pc:sldMkLst>
      </pc:sldChg>
      <pc:sldChg chg="del">
        <pc:chgData name="Jim Fleming" userId="161791bae1afb603" providerId="LiveId" clId="{33935D0F-0367-5745-A841-4BB6B7169421}" dt="2023-10-15T23:55:20.610" v="31" actId="2696"/>
        <pc:sldMkLst>
          <pc:docMk/>
          <pc:sldMk cId="1066580186" sldId="571"/>
        </pc:sldMkLst>
      </pc:sldChg>
      <pc:sldChg chg="del">
        <pc:chgData name="Jim Fleming" userId="161791bae1afb603" providerId="LiveId" clId="{33935D0F-0367-5745-A841-4BB6B7169421}" dt="2023-10-15T23:55:23.554" v="39" actId="2696"/>
        <pc:sldMkLst>
          <pc:docMk/>
          <pc:sldMk cId="4280336327" sldId="572"/>
        </pc:sldMkLst>
      </pc:sldChg>
      <pc:sldChg chg="del">
        <pc:chgData name="Jim Fleming" userId="161791bae1afb603" providerId="LiveId" clId="{33935D0F-0367-5745-A841-4BB6B7169421}" dt="2023-10-15T23:55:24.055" v="40" actId="2696"/>
        <pc:sldMkLst>
          <pc:docMk/>
          <pc:sldMk cId="3635486046" sldId="573"/>
        </pc:sldMkLst>
      </pc:sldChg>
      <pc:sldChg chg="del">
        <pc:chgData name="Jim Fleming" userId="161791bae1afb603" providerId="LiveId" clId="{33935D0F-0367-5745-A841-4BB6B7169421}" dt="2023-10-15T23:55:20.845" v="32" actId="2696"/>
        <pc:sldMkLst>
          <pc:docMk/>
          <pc:sldMk cId="3318391485" sldId="574"/>
        </pc:sldMkLst>
      </pc:sldChg>
      <pc:sldChg chg="del">
        <pc:chgData name="Jim Fleming" userId="161791bae1afb603" providerId="LiveId" clId="{33935D0F-0367-5745-A841-4BB6B7169421}" dt="2023-10-15T23:55:24.803" v="41" actId="2696"/>
        <pc:sldMkLst>
          <pc:docMk/>
          <pc:sldMk cId="1578208276" sldId="575"/>
        </pc:sldMkLst>
      </pc:sldChg>
      <pc:sldChg chg="del">
        <pc:chgData name="Jim Fleming" userId="161791bae1afb603" providerId="LiveId" clId="{33935D0F-0367-5745-A841-4BB6B7169421}" dt="2023-10-15T23:55:21.561" v="35" actId="2696"/>
        <pc:sldMkLst>
          <pc:docMk/>
          <pc:sldMk cId="2813314982" sldId="576"/>
        </pc:sldMkLst>
      </pc:sldChg>
      <pc:sldChg chg="del">
        <pc:chgData name="Jim Fleming" userId="161791bae1afb603" providerId="LiveId" clId="{33935D0F-0367-5745-A841-4BB6B7169421}" dt="2023-10-15T23:55:22.008" v="36" actId="2696"/>
        <pc:sldMkLst>
          <pc:docMk/>
          <pc:sldMk cId="3979819060" sldId="577"/>
        </pc:sldMkLst>
      </pc:sldChg>
      <pc:sldChg chg="del">
        <pc:chgData name="Jim Fleming" userId="161791bae1afb603" providerId="LiveId" clId="{33935D0F-0367-5745-A841-4BB6B7169421}" dt="2023-10-15T23:55:22.466" v="37" actId="2696"/>
        <pc:sldMkLst>
          <pc:docMk/>
          <pc:sldMk cId="349574516" sldId="578"/>
        </pc:sldMkLst>
      </pc:sldChg>
      <pc:sldChg chg="del">
        <pc:chgData name="Jim Fleming" userId="161791bae1afb603" providerId="LiveId" clId="{33935D0F-0367-5745-A841-4BB6B7169421}" dt="2023-10-15T23:55:16.941" v="22" actId="2696"/>
        <pc:sldMkLst>
          <pc:docMk/>
          <pc:sldMk cId="4021364042" sldId="579"/>
        </pc:sldMkLst>
      </pc:sldChg>
      <pc:sldChg chg="del">
        <pc:chgData name="Jim Fleming" userId="161791bae1afb603" providerId="LiveId" clId="{33935D0F-0367-5745-A841-4BB6B7169421}" dt="2023-10-15T23:55:17.937" v="24" actId="2696"/>
        <pc:sldMkLst>
          <pc:docMk/>
          <pc:sldMk cId="3265768269" sldId="581"/>
        </pc:sldMkLst>
      </pc:sldChg>
      <pc:sldChg chg="del">
        <pc:chgData name="Jim Fleming" userId="161791bae1afb603" providerId="LiveId" clId="{33935D0F-0367-5745-A841-4BB6B7169421}" dt="2023-10-15T23:55:17.448" v="23" actId="2696"/>
        <pc:sldMkLst>
          <pc:docMk/>
          <pc:sldMk cId="3933572349" sldId="582"/>
        </pc:sldMkLst>
      </pc:sldChg>
      <pc:sldChg chg="modSp add mod ord">
        <pc:chgData name="Jim Fleming" userId="161791bae1afb603" providerId="LiveId" clId="{33935D0F-0367-5745-A841-4BB6B7169421}" dt="2023-10-22T01:15:40.067" v="360" actId="20578"/>
        <pc:sldMkLst>
          <pc:docMk/>
          <pc:sldMk cId="189513369" sldId="583"/>
        </pc:sldMkLst>
        <pc:spChg chg="mod">
          <ac:chgData name="Jim Fleming" userId="161791bae1afb603" providerId="LiveId" clId="{33935D0F-0367-5745-A841-4BB6B7169421}" dt="2023-10-15T23:55:07.085" v="21" actId="20577"/>
          <ac:spMkLst>
            <pc:docMk/>
            <pc:sldMk cId="189513369" sldId="583"/>
            <ac:spMk id="2" creationId="{1AC8C507-C381-A7EC-84C3-B88443D1F57A}"/>
          </ac:spMkLst>
        </pc:spChg>
        <pc:spChg chg="mod">
          <ac:chgData name="Jim Fleming" userId="161791bae1afb603" providerId="LiveId" clId="{33935D0F-0367-5745-A841-4BB6B7169421}" dt="2023-10-15T23:55:02.152" v="19" actId="6549"/>
          <ac:spMkLst>
            <pc:docMk/>
            <pc:sldMk cId="189513369" sldId="583"/>
            <ac:spMk id="5" creationId="{FDC8D6C2-5F52-D34B-23A0-601FDE73D0F9}"/>
          </ac:spMkLst>
        </pc:spChg>
      </pc:sldChg>
      <pc:sldChg chg="add del ord">
        <pc:chgData name="Jim Fleming" userId="161791bae1afb603" providerId="LiveId" clId="{33935D0F-0367-5745-A841-4BB6B7169421}" dt="2023-10-22T01:16:34.322" v="370" actId="2696"/>
        <pc:sldMkLst>
          <pc:docMk/>
          <pc:sldMk cId="3455261458" sldId="584"/>
        </pc:sldMkLst>
      </pc:sldChg>
      <pc:sldChg chg="add del">
        <pc:chgData name="Jim Fleming" userId="161791bae1afb603" providerId="LiveId" clId="{33935D0F-0367-5745-A841-4BB6B7169421}" dt="2023-10-22T01:16:35.169" v="371" actId="2696"/>
        <pc:sldMkLst>
          <pc:docMk/>
          <pc:sldMk cId="2324194049" sldId="585"/>
        </pc:sldMkLst>
      </pc:sldChg>
      <pc:sldChg chg="addSp modSp add mod ord modAnim">
        <pc:chgData name="Jim Fleming" userId="161791bae1afb603" providerId="LiveId" clId="{33935D0F-0367-5745-A841-4BB6B7169421}" dt="2023-10-22T01:16:29.175" v="367" actId="20578"/>
        <pc:sldMkLst>
          <pc:docMk/>
          <pc:sldMk cId="635347140" sldId="586"/>
        </pc:sldMkLst>
        <pc:spChg chg="mod">
          <ac:chgData name="Jim Fleming" userId="161791bae1afb603" providerId="LiveId" clId="{33935D0F-0367-5745-A841-4BB6B7169421}" dt="2023-10-22T00:15:53.296" v="75" actId="20577"/>
          <ac:spMkLst>
            <pc:docMk/>
            <pc:sldMk cId="635347140" sldId="586"/>
            <ac:spMk id="2" creationId="{1AC8C507-C381-A7EC-84C3-B88443D1F57A}"/>
          </ac:spMkLst>
        </pc:spChg>
        <pc:picChg chg="add mod">
          <ac:chgData name="Jim Fleming" userId="161791bae1afb603" providerId="LiveId" clId="{33935D0F-0367-5745-A841-4BB6B7169421}" dt="2023-10-22T00:16:27.101" v="78" actId="1076"/>
          <ac:picMkLst>
            <pc:docMk/>
            <pc:sldMk cId="635347140" sldId="586"/>
            <ac:picMk id="1026" creationId="{CBF3FD85-E93C-A469-80D7-222B1CFF49E9}"/>
          </ac:picMkLst>
        </pc:picChg>
        <pc:cxnChg chg="add mod">
          <ac:chgData name="Jim Fleming" userId="161791bae1afb603" providerId="LiveId" clId="{33935D0F-0367-5745-A841-4BB6B7169421}" dt="2023-10-22T00:18:57.466" v="124" actId="692"/>
          <ac:cxnSpMkLst>
            <pc:docMk/>
            <pc:sldMk cId="635347140" sldId="586"/>
            <ac:cxnSpMk id="4" creationId="{AEDF5382-DCB1-826D-374A-D5D66F678589}"/>
          </ac:cxnSpMkLst>
        </pc:cxnChg>
        <pc:cxnChg chg="add mod">
          <ac:chgData name="Jim Fleming" userId="161791bae1afb603" providerId="LiveId" clId="{33935D0F-0367-5745-A841-4BB6B7169421}" dt="2023-10-22T00:18:57.466" v="124" actId="692"/>
          <ac:cxnSpMkLst>
            <pc:docMk/>
            <pc:sldMk cId="635347140" sldId="586"/>
            <ac:cxnSpMk id="6" creationId="{3C236331-8F59-2CF6-7325-20494862AFD4}"/>
          </ac:cxnSpMkLst>
        </pc:cxnChg>
      </pc:sldChg>
      <pc:sldChg chg="add replId">
        <pc:chgData name="Jim Fleming" userId="161791bae1afb603" providerId="LiveId" clId="{33935D0F-0367-5745-A841-4BB6B7169421}" dt="2023-10-22T00:15:19.516" v="45" actId="2890"/>
        <pc:sldMkLst>
          <pc:docMk/>
          <pc:sldMk cId="451777237" sldId="587"/>
        </pc:sldMkLst>
      </pc:sldChg>
      <pc:sldChg chg="addSp delSp modSp add ord">
        <pc:chgData name="Jim Fleming" userId="161791bae1afb603" providerId="LiveId" clId="{33935D0F-0367-5745-A841-4BB6B7169421}" dt="2023-10-22T01:16:20.830" v="366" actId="20578"/>
        <pc:sldMkLst>
          <pc:docMk/>
          <pc:sldMk cId="4048874018" sldId="588"/>
        </pc:sldMkLst>
        <pc:picChg chg="del">
          <ac:chgData name="Jim Fleming" userId="161791bae1afb603" providerId="LiveId" clId="{33935D0F-0367-5745-A841-4BB6B7169421}" dt="2023-10-22T00:16:31.743" v="80" actId="478"/>
          <ac:picMkLst>
            <pc:docMk/>
            <pc:sldMk cId="4048874018" sldId="588"/>
            <ac:picMk id="1026" creationId="{CBF3FD85-E93C-A469-80D7-222B1CFF49E9}"/>
          </ac:picMkLst>
        </pc:picChg>
        <pc:picChg chg="add mod">
          <ac:chgData name="Jim Fleming" userId="161791bae1afb603" providerId="LiveId" clId="{33935D0F-0367-5745-A841-4BB6B7169421}" dt="2023-10-22T00:17:32.981" v="84" actId="1076"/>
          <ac:picMkLst>
            <pc:docMk/>
            <pc:sldMk cId="4048874018" sldId="588"/>
            <ac:picMk id="3074" creationId="{41AD378C-BB7A-C1E0-56C8-3387C8FBF906}"/>
          </ac:picMkLst>
        </pc:picChg>
      </pc:sldChg>
      <pc:sldChg chg="add ord">
        <pc:chgData name="Jim Fleming" userId="161791bae1afb603" providerId="LiveId" clId="{33935D0F-0367-5745-A841-4BB6B7169421}" dt="2023-10-22T01:16:31.573" v="368" actId="20578"/>
        <pc:sldMkLst>
          <pc:docMk/>
          <pc:sldMk cId="2439879541" sldId="589"/>
        </pc:sldMkLst>
      </pc:sldChg>
      <pc:sldChg chg="modSp add mod ord modShow">
        <pc:chgData name="Jim Fleming" userId="161791bae1afb603" providerId="LiveId" clId="{33935D0F-0367-5745-A841-4BB6B7169421}" dt="2023-10-22T01:15:42.734" v="361" actId="20578"/>
        <pc:sldMkLst>
          <pc:docMk/>
          <pc:sldMk cId="1553879679" sldId="590"/>
        </pc:sldMkLst>
        <pc:spChg chg="mod">
          <ac:chgData name="Jim Fleming" userId="161791bae1afb603" providerId="LiveId" clId="{33935D0F-0367-5745-A841-4BB6B7169421}" dt="2023-10-22T00:46:45.765" v="136" actId="113"/>
          <ac:spMkLst>
            <pc:docMk/>
            <pc:sldMk cId="1553879679" sldId="590"/>
            <ac:spMk id="3" creationId="{7AB4CD8A-D6E1-E979-8AB5-FC6B8EEB6AD5}"/>
          </ac:spMkLst>
        </pc:spChg>
      </pc:sldChg>
      <pc:sldChg chg="modSp add mod ord">
        <pc:chgData name="Jim Fleming" userId="161791bae1afb603" providerId="LiveId" clId="{33935D0F-0367-5745-A841-4BB6B7169421}" dt="2023-10-22T01:16:15.552" v="365" actId="20578"/>
        <pc:sldMkLst>
          <pc:docMk/>
          <pc:sldMk cId="3162966584" sldId="591"/>
        </pc:sldMkLst>
        <pc:spChg chg="mod">
          <ac:chgData name="Jim Fleming" userId="161791bae1afb603" providerId="LiveId" clId="{33935D0F-0367-5745-A841-4BB6B7169421}" dt="2023-10-22T00:47:21.743" v="141" actId="20577"/>
          <ac:spMkLst>
            <pc:docMk/>
            <pc:sldMk cId="3162966584" sldId="591"/>
            <ac:spMk id="3" creationId="{7AB4CD8A-D6E1-E979-8AB5-FC6B8EEB6AD5}"/>
          </ac:spMkLst>
        </pc:spChg>
      </pc:sldChg>
      <pc:sldChg chg="add">
        <pc:chgData name="Jim Fleming" userId="161791bae1afb603" providerId="LiveId" clId="{33935D0F-0367-5745-A841-4BB6B7169421}" dt="2023-10-22T00:47:28.608" v="142" actId="2890"/>
        <pc:sldMkLst>
          <pc:docMk/>
          <pc:sldMk cId="1772728538" sldId="592"/>
        </pc:sldMkLst>
      </pc:sldChg>
      <pc:sldChg chg="modSp add mod ord">
        <pc:chgData name="Jim Fleming" userId="161791bae1afb603" providerId="LiveId" clId="{33935D0F-0367-5745-A841-4BB6B7169421}" dt="2023-10-22T01:15:53.734" v="362" actId="20578"/>
        <pc:sldMkLst>
          <pc:docMk/>
          <pc:sldMk cId="1353522209" sldId="593"/>
        </pc:sldMkLst>
        <pc:spChg chg="mod">
          <ac:chgData name="Jim Fleming" userId="161791bae1afb603" providerId="LiveId" clId="{33935D0F-0367-5745-A841-4BB6B7169421}" dt="2023-10-22T00:48:16.830" v="151" actId="114"/>
          <ac:spMkLst>
            <pc:docMk/>
            <pc:sldMk cId="1353522209" sldId="593"/>
            <ac:spMk id="14" creationId="{5F776F3F-31E1-B7AA-5D11-1AB1A9490BFE}"/>
          </ac:spMkLst>
        </pc:spChg>
      </pc:sldChg>
      <pc:sldChg chg="addSp delSp modSp add mod ord modShow">
        <pc:chgData name="Jim Fleming" userId="161791bae1afb603" providerId="LiveId" clId="{33935D0F-0367-5745-A841-4BB6B7169421}" dt="2023-10-22T01:14:54.579" v="356" actId="20578"/>
        <pc:sldMkLst>
          <pc:docMk/>
          <pc:sldMk cId="2827314747" sldId="594"/>
        </pc:sldMkLst>
        <pc:spChg chg="add del">
          <ac:chgData name="Jim Fleming" userId="161791bae1afb603" providerId="LiveId" clId="{33935D0F-0367-5745-A841-4BB6B7169421}" dt="2023-10-22T00:52:25.735" v="178" actId="478"/>
          <ac:spMkLst>
            <pc:docMk/>
            <pc:sldMk cId="2827314747" sldId="594"/>
            <ac:spMk id="3" creationId="{CFE49C62-1B0F-2A34-9093-1843D855B26D}"/>
          </ac:spMkLst>
        </pc:spChg>
        <pc:spChg chg="add del">
          <ac:chgData name="Jim Fleming" userId="161791bae1afb603" providerId="LiveId" clId="{33935D0F-0367-5745-A841-4BB6B7169421}" dt="2023-10-22T00:52:31.587" v="180"/>
          <ac:spMkLst>
            <pc:docMk/>
            <pc:sldMk cId="2827314747" sldId="594"/>
            <ac:spMk id="4" creationId="{B73B25D6-42C9-ED93-FC64-9D24C5EBBF9C}"/>
          </ac:spMkLst>
        </pc:spChg>
        <pc:spChg chg="add del">
          <ac:chgData name="Jim Fleming" userId="161791bae1afb603" providerId="LiveId" clId="{33935D0F-0367-5745-A841-4BB6B7169421}" dt="2023-10-22T00:52:40.493" v="182" actId="21"/>
          <ac:spMkLst>
            <pc:docMk/>
            <pc:sldMk cId="2827314747" sldId="594"/>
            <ac:spMk id="5" creationId="{6AC92F2D-DE14-F5B5-7171-70EDA5A478F8}"/>
          </ac:spMkLst>
        </pc:spChg>
        <pc:spChg chg="mod">
          <ac:chgData name="Jim Fleming" userId="161791bae1afb603" providerId="LiveId" clId="{33935D0F-0367-5745-A841-4BB6B7169421}" dt="2023-10-22T00:54:10.627" v="349" actId="20577"/>
          <ac:spMkLst>
            <pc:docMk/>
            <pc:sldMk cId="2827314747" sldId="594"/>
            <ac:spMk id="14" creationId="{5F776F3F-31E1-B7AA-5D11-1AB1A9490BFE}"/>
          </ac:spMkLst>
        </pc:spChg>
        <pc:picChg chg="add mod modCrop">
          <ac:chgData name="Jim Fleming" userId="161791bae1afb603" providerId="LiveId" clId="{33935D0F-0367-5745-A841-4BB6B7169421}" dt="2023-10-22T00:53:28.895" v="195" actId="1366"/>
          <ac:picMkLst>
            <pc:docMk/>
            <pc:sldMk cId="2827314747" sldId="594"/>
            <ac:picMk id="7" creationId="{10090001-4AB7-30DC-6A47-CD5A64C4EF9F}"/>
          </ac:picMkLst>
        </pc:picChg>
        <pc:picChg chg="del">
          <ac:chgData name="Jim Fleming" userId="161791bae1afb603" providerId="LiveId" clId="{33935D0F-0367-5745-A841-4BB6B7169421}" dt="2023-10-22T00:53:19.620" v="193" actId="478"/>
          <ac:picMkLst>
            <pc:docMk/>
            <pc:sldMk cId="2827314747" sldId="594"/>
            <ac:picMk id="19458" creationId="{F736C715-19CB-B3D2-B442-21D233D279B0}"/>
          </ac:picMkLst>
        </pc:picChg>
      </pc:sldChg>
      <pc:sldChg chg="modSp add mod ord modShow">
        <pc:chgData name="Jim Fleming" userId="161791bae1afb603" providerId="LiveId" clId="{33935D0F-0367-5745-A841-4BB6B7169421}" dt="2023-10-22T01:16:08.695" v="364" actId="20578"/>
        <pc:sldMkLst>
          <pc:docMk/>
          <pc:sldMk cId="579971013" sldId="595"/>
        </pc:sldMkLst>
        <pc:spChg chg="mod">
          <ac:chgData name="Jim Fleming" userId="161791bae1afb603" providerId="LiveId" clId="{33935D0F-0367-5745-A841-4BB6B7169421}" dt="2023-10-22T01:04:42.038" v="353" actId="113"/>
          <ac:spMkLst>
            <pc:docMk/>
            <pc:sldMk cId="579971013" sldId="595"/>
            <ac:spMk id="14" creationId="{5F776F3F-31E1-B7AA-5D11-1AB1A9490BFE}"/>
          </ac:spMkLst>
        </pc:spChg>
      </pc:sldChg>
      <pc:sldChg chg="add">
        <pc:chgData name="Jim Fleming" userId="161791bae1afb603" providerId="LiveId" clId="{33935D0F-0367-5745-A841-4BB6B7169421}" dt="2023-10-22T01:15:23.765" v="357" actId="2890"/>
        <pc:sldMkLst>
          <pc:docMk/>
          <pc:sldMk cId="324454386" sldId="596"/>
        </pc:sldMkLst>
      </pc:sldChg>
      <pc:sldChg chg="add">
        <pc:chgData name="Jim Fleming" userId="161791bae1afb603" providerId="LiveId" clId="{33935D0F-0367-5745-A841-4BB6B7169421}" dt="2023-10-22T01:15:27.198" v="358" actId="2890"/>
        <pc:sldMkLst>
          <pc:docMk/>
          <pc:sldMk cId="1552704235" sldId="597"/>
        </pc:sldMkLst>
      </pc:sldChg>
      <pc:sldChg chg="add replId">
        <pc:chgData name="Jim Fleming" userId="161791bae1afb603" providerId="LiveId" clId="{33935D0F-0367-5745-A841-4BB6B7169421}" dt="2023-10-22T01:15:27.198" v="358" actId="2890"/>
        <pc:sldMkLst>
          <pc:docMk/>
          <pc:sldMk cId="1240252545" sldId="598"/>
        </pc:sldMkLst>
      </pc:sldChg>
      <pc:sldChg chg="add">
        <pc:chgData name="Jim Fleming" userId="161791bae1afb603" providerId="LiveId" clId="{33935D0F-0367-5745-A841-4BB6B7169421}" dt="2023-10-22T01:15:29.036" v="359" actId="2890"/>
        <pc:sldMkLst>
          <pc:docMk/>
          <pc:sldMk cId="2739435439" sldId="599"/>
        </pc:sldMkLst>
      </pc:sldChg>
      <pc:sldChg chg="add replId">
        <pc:chgData name="Jim Fleming" userId="161791bae1afb603" providerId="LiveId" clId="{33935D0F-0367-5745-A841-4BB6B7169421}" dt="2023-10-22T01:15:29.036" v="359" actId="2890"/>
        <pc:sldMkLst>
          <pc:docMk/>
          <pc:sldMk cId="4129431730" sldId="600"/>
        </pc:sldMkLst>
      </pc:sldChg>
      <pc:sldChg chg="add replId">
        <pc:chgData name="Jim Fleming" userId="161791bae1afb603" providerId="LiveId" clId="{33935D0F-0367-5745-A841-4BB6B7169421}" dt="2023-10-22T01:15:29.036" v="359" actId="2890"/>
        <pc:sldMkLst>
          <pc:docMk/>
          <pc:sldMk cId="2070443933" sldId="601"/>
        </pc:sldMkLst>
      </pc:sldChg>
      <pc:sldChg chg="add del replId">
        <pc:chgData name="Jim Fleming" userId="161791bae1afb603" providerId="LiveId" clId="{33935D0F-0367-5745-A841-4BB6B7169421}" dt="2023-10-22T01:16:33.841" v="369" actId="2696"/>
        <pc:sldMkLst>
          <pc:docMk/>
          <pc:sldMk cId="3935953834" sldId="602"/>
        </pc:sldMkLst>
      </pc:sldChg>
    </pc:docChg>
  </pc:docChgLst>
  <pc:docChgLst>
    <pc:chgData name="Jim Fleming" userId="161791bae1afb603" providerId="LiveId" clId="{3934BBD8-6A39-5F4A-AED8-EAEF39D613FF}"/>
    <pc:docChg chg="undo custSel addSld delSld modSld sldOrd">
      <pc:chgData name="Jim Fleming" userId="161791bae1afb603" providerId="LiveId" clId="{3934BBD8-6A39-5F4A-AED8-EAEF39D613FF}" dt="2023-11-20T00:30:26.327" v="13" actId="20578"/>
      <pc:docMkLst>
        <pc:docMk/>
      </pc:docMkLst>
      <pc:sldChg chg="del">
        <pc:chgData name="Jim Fleming" userId="161791bae1afb603" providerId="LiveId" clId="{3934BBD8-6A39-5F4A-AED8-EAEF39D613FF}" dt="2023-11-20T00:30:01.940" v="6" actId="2696"/>
        <pc:sldMkLst>
          <pc:docMk/>
          <pc:sldMk cId="270792197" sldId="563"/>
        </pc:sldMkLst>
      </pc:sldChg>
      <pc:sldChg chg="modSp mod">
        <pc:chgData name="Jim Fleming" userId="161791bae1afb603" providerId="LiveId" clId="{3934BBD8-6A39-5F4A-AED8-EAEF39D613FF}" dt="2023-11-20T00:29:55.877" v="5" actId="6549"/>
        <pc:sldMkLst>
          <pc:docMk/>
          <pc:sldMk cId="189513369" sldId="583"/>
        </pc:sldMkLst>
        <pc:spChg chg="mod">
          <ac:chgData name="Jim Fleming" userId="161791bae1afb603" providerId="LiveId" clId="{3934BBD8-6A39-5F4A-AED8-EAEF39D613FF}" dt="2023-11-20T00:29:55.877" v="5" actId="6549"/>
          <ac:spMkLst>
            <pc:docMk/>
            <pc:sldMk cId="189513369" sldId="583"/>
            <ac:spMk id="2" creationId="{1AC8C507-C381-A7EC-84C3-B88443D1F57A}"/>
          </ac:spMkLst>
        </pc:spChg>
        <pc:spChg chg="mod">
          <ac:chgData name="Jim Fleming" userId="161791bae1afb603" providerId="LiveId" clId="{3934BBD8-6A39-5F4A-AED8-EAEF39D613FF}" dt="2023-11-20T00:29:53.745" v="4" actId="6549"/>
          <ac:spMkLst>
            <pc:docMk/>
            <pc:sldMk cId="189513369" sldId="583"/>
            <ac:spMk id="5" creationId="{FDC8D6C2-5F52-D34B-23A0-601FDE73D0F9}"/>
          </ac:spMkLst>
        </pc:spChg>
      </pc:sldChg>
      <pc:sldChg chg="del">
        <pc:chgData name="Jim Fleming" userId="161791bae1afb603" providerId="LiveId" clId="{3934BBD8-6A39-5F4A-AED8-EAEF39D613FF}" dt="2023-11-20T00:30:03.784" v="7" actId="2696"/>
        <pc:sldMkLst>
          <pc:docMk/>
          <pc:sldMk cId="2821003419" sldId="628"/>
        </pc:sldMkLst>
      </pc:sldChg>
      <pc:sldChg chg="modSp mod">
        <pc:chgData name="Jim Fleming" userId="161791bae1afb603" providerId="LiveId" clId="{3934BBD8-6A39-5F4A-AED8-EAEF39D613FF}" dt="2023-11-20T00:29:31.990" v="1" actId="20577"/>
        <pc:sldMkLst>
          <pc:docMk/>
          <pc:sldMk cId="1168562675" sldId="631"/>
        </pc:sldMkLst>
        <pc:spChg chg="mod">
          <ac:chgData name="Jim Fleming" userId="161791bae1afb603" providerId="LiveId" clId="{3934BBD8-6A39-5F4A-AED8-EAEF39D613FF}" dt="2023-11-20T00:29:31.990" v="1" actId="20577"/>
          <ac:spMkLst>
            <pc:docMk/>
            <pc:sldMk cId="1168562675" sldId="631"/>
            <ac:spMk id="2" creationId="{1AC8C507-C381-A7EC-84C3-B88443D1F57A}"/>
          </ac:spMkLst>
        </pc:spChg>
      </pc:sldChg>
      <pc:sldChg chg="del">
        <pc:chgData name="Jim Fleming" userId="161791bae1afb603" providerId="LiveId" clId="{3934BBD8-6A39-5F4A-AED8-EAEF39D613FF}" dt="2023-11-20T00:30:05.152" v="8" actId="2696"/>
        <pc:sldMkLst>
          <pc:docMk/>
          <pc:sldMk cId="3257297764" sldId="632"/>
        </pc:sldMkLst>
      </pc:sldChg>
      <pc:sldChg chg="modSp mod">
        <pc:chgData name="Jim Fleming" userId="161791bae1afb603" providerId="LiveId" clId="{3934BBD8-6A39-5F4A-AED8-EAEF39D613FF}" dt="2023-11-20T00:30:17.011" v="9"/>
        <pc:sldMkLst>
          <pc:docMk/>
          <pc:sldMk cId="1387172984" sldId="633"/>
        </pc:sldMkLst>
        <pc:spChg chg="mod">
          <ac:chgData name="Jim Fleming" userId="161791bae1afb603" providerId="LiveId" clId="{3934BBD8-6A39-5F4A-AED8-EAEF39D613FF}" dt="2023-11-20T00:30:17.011" v="9"/>
          <ac:spMkLst>
            <pc:docMk/>
            <pc:sldMk cId="1387172984" sldId="633"/>
            <ac:spMk id="2" creationId="{1AC8C507-C381-A7EC-84C3-B88443D1F57A}"/>
          </ac:spMkLst>
        </pc:spChg>
      </pc:sldChg>
      <pc:sldChg chg="modSp mod">
        <pc:chgData name="Jim Fleming" userId="161791bae1afb603" providerId="LiveId" clId="{3934BBD8-6A39-5F4A-AED8-EAEF39D613FF}" dt="2023-11-20T00:30:18.959" v="10"/>
        <pc:sldMkLst>
          <pc:docMk/>
          <pc:sldMk cId="4110602741" sldId="634"/>
        </pc:sldMkLst>
        <pc:spChg chg="mod">
          <ac:chgData name="Jim Fleming" userId="161791bae1afb603" providerId="LiveId" clId="{3934BBD8-6A39-5F4A-AED8-EAEF39D613FF}" dt="2023-11-20T00:30:18.959" v="10"/>
          <ac:spMkLst>
            <pc:docMk/>
            <pc:sldMk cId="4110602741" sldId="634"/>
            <ac:spMk id="2" creationId="{1AC8C507-C381-A7EC-84C3-B88443D1F57A}"/>
          </ac:spMkLst>
        </pc:spChg>
      </pc:sldChg>
      <pc:sldChg chg="modSp mod">
        <pc:chgData name="Jim Fleming" userId="161791bae1afb603" providerId="LiveId" clId="{3934BBD8-6A39-5F4A-AED8-EAEF39D613FF}" dt="2023-11-20T00:30:20.591" v="11"/>
        <pc:sldMkLst>
          <pc:docMk/>
          <pc:sldMk cId="3340674930" sldId="635"/>
        </pc:sldMkLst>
        <pc:spChg chg="mod">
          <ac:chgData name="Jim Fleming" userId="161791bae1afb603" providerId="LiveId" clId="{3934BBD8-6A39-5F4A-AED8-EAEF39D613FF}" dt="2023-11-20T00:30:20.591" v="11"/>
          <ac:spMkLst>
            <pc:docMk/>
            <pc:sldMk cId="3340674930" sldId="635"/>
            <ac:spMk id="2" creationId="{1AC8C507-C381-A7EC-84C3-B88443D1F57A}"/>
          </ac:spMkLst>
        </pc:spChg>
      </pc:sldChg>
      <pc:sldChg chg="add ord">
        <pc:chgData name="Jim Fleming" userId="161791bae1afb603" providerId="LiveId" clId="{3934BBD8-6A39-5F4A-AED8-EAEF39D613FF}" dt="2023-11-20T00:30:26.327" v="13" actId="20578"/>
        <pc:sldMkLst>
          <pc:docMk/>
          <pc:sldMk cId="3976078493" sldId="636"/>
        </pc:sldMkLst>
      </pc:sldChg>
    </pc:docChg>
  </pc:docChgLst>
  <pc:docChgLst>
    <pc:chgData name="Jim Fleming" userId="161791bae1afb603" providerId="LiveId" clId="{10F1BE37-3021-0445-8BE8-026D7FCB86B5}"/>
    <pc:docChg chg="custSel addSld delSld modSld sldOrd">
      <pc:chgData name="Jim Fleming" userId="161791bae1afb603" providerId="LiveId" clId="{10F1BE37-3021-0445-8BE8-026D7FCB86B5}" dt="2023-10-08T01:28:02.820" v="132" actId="2696"/>
      <pc:docMkLst>
        <pc:docMk/>
      </pc:docMkLst>
      <pc:sldChg chg="modSp mod">
        <pc:chgData name="Jim Fleming" userId="161791bae1afb603" providerId="LiveId" clId="{10F1BE37-3021-0445-8BE8-026D7FCB86B5}" dt="2023-10-08T01:05:42.661" v="18" actId="14100"/>
        <pc:sldMkLst>
          <pc:docMk/>
          <pc:sldMk cId="95395388" sldId="487"/>
        </pc:sldMkLst>
        <pc:spChg chg="mod">
          <ac:chgData name="Jim Fleming" userId="161791bae1afb603" providerId="LiveId" clId="{10F1BE37-3021-0445-8BE8-026D7FCB86B5}" dt="2023-10-08T01:05:35.652" v="16" actId="20577"/>
          <ac:spMkLst>
            <pc:docMk/>
            <pc:sldMk cId="95395388" sldId="487"/>
            <ac:spMk id="2" creationId="{1AC8C507-C381-A7EC-84C3-B88443D1F57A}"/>
          </ac:spMkLst>
        </pc:spChg>
        <pc:spChg chg="mod">
          <ac:chgData name="Jim Fleming" userId="161791bae1afb603" providerId="LiveId" clId="{10F1BE37-3021-0445-8BE8-026D7FCB86B5}" dt="2023-10-08T01:05:42.661" v="18" actId="14100"/>
          <ac:spMkLst>
            <pc:docMk/>
            <pc:sldMk cId="95395388" sldId="487"/>
            <ac:spMk id="5" creationId="{FDC8D6C2-5F52-D34B-23A0-601FDE73D0F9}"/>
          </ac:spMkLst>
        </pc:spChg>
      </pc:sldChg>
      <pc:sldChg chg="del">
        <pc:chgData name="Jim Fleming" userId="161791bae1afb603" providerId="LiveId" clId="{10F1BE37-3021-0445-8BE8-026D7FCB86B5}" dt="2023-10-08T01:05:54.469" v="23" actId="2696"/>
        <pc:sldMkLst>
          <pc:docMk/>
          <pc:sldMk cId="1321751761" sldId="491"/>
        </pc:sldMkLst>
      </pc:sldChg>
      <pc:sldChg chg="modSp del mod">
        <pc:chgData name="Jim Fleming" userId="161791bae1afb603" providerId="LiveId" clId="{10F1BE37-3021-0445-8BE8-026D7FCB86B5}" dt="2023-10-08T01:21:54.434" v="123" actId="2696"/>
        <pc:sldMkLst>
          <pc:docMk/>
          <pc:sldMk cId="585080306" sldId="521"/>
        </pc:sldMkLst>
        <pc:spChg chg="mod">
          <ac:chgData name="Jim Fleming" userId="161791bae1afb603" providerId="LiveId" clId="{10F1BE37-3021-0445-8BE8-026D7FCB86B5}" dt="2023-10-08T01:04:44.405" v="5" actId="20577"/>
          <ac:spMkLst>
            <pc:docMk/>
            <pc:sldMk cId="585080306" sldId="521"/>
            <ac:spMk id="2" creationId="{1AC8C507-C381-A7EC-84C3-B88443D1F57A}"/>
          </ac:spMkLst>
        </pc:spChg>
      </pc:sldChg>
      <pc:sldChg chg="del">
        <pc:chgData name="Jim Fleming" userId="161791bae1afb603" providerId="LiveId" clId="{10F1BE37-3021-0445-8BE8-026D7FCB86B5}" dt="2023-10-08T01:05:48.898" v="19" actId="2696"/>
        <pc:sldMkLst>
          <pc:docMk/>
          <pc:sldMk cId="3985397852" sldId="531"/>
        </pc:sldMkLst>
      </pc:sldChg>
      <pc:sldChg chg="del">
        <pc:chgData name="Jim Fleming" userId="161791bae1afb603" providerId="LiveId" clId="{10F1BE37-3021-0445-8BE8-026D7FCB86B5}" dt="2023-10-08T01:05:49.749" v="20" actId="2696"/>
        <pc:sldMkLst>
          <pc:docMk/>
          <pc:sldMk cId="1040975170" sldId="532"/>
        </pc:sldMkLst>
      </pc:sldChg>
      <pc:sldChg chg="del">
        <pc:chgData name="Jim Fleming" userId="161791bae1afb603" providerId="LiveId" clId="{10F1BE37-3021-0445-8BE8-026D7FCB86B5}" dt="2023-10-08T01:05:51.257" v="21" actId="2696"/>
        <pc:sldMkLst>
          <pc:docMk/>
          <pc:sldMk cId="2800853017" sldId="533"/>
        </pc:sldMkLst>
      </pc:sldChg>
      <pc:sldChg chg="del">
        <pc:chgData name="Jim Fleming" userId="161791bae1afb603" providerId="LiveId" clId="{10F1BE37-3021-0445-8BE8-026D7FCB86B5}" dt="2023-10-08T01:05:53.316" v="22" actId="2696"/>
        <pc:sldMkLst>
          <pc:docMk/>
          <pc:sldMk cId="1391293919" sldId="536"/>
        </pc:sldMkLst>
      </pc:sldChg>
      <pc:sldChg chg="del">
        <pc:chgData name="Jim Fleming" userId="161791bae1afb603" providerId="LiveId" clId="{10F1BE37-3021-0445-8BE8-026D7FCB86B5}" dt="2023-10-08T01:05:57.910" v="25" actId="2696"/>
        <pc:sldMkLst>
          <pc:docMk/>
          <pc:sldMk cId="3549934985" sldId="537"/>
        </pc:sldMkLst>
      </pc:sldChg>
      <pc:sldChg chg="del">
        <pc:chgData name="Jim Fleming" userId="161791bae1afb603" providerId="LiveId" clId="{10F1BE37-3021-0445-8BE8-026D7FCB86B5}" dt="2023-10-08T01:05:58.846" v="26" actId="2696"/>
        <pc:sldMkLst>
          <pc:docMk/>
          <pc:sldMk cId="1797093622" sldId="538"/>
        </pc:sldMkLst>
      </pc:sldChg>
      <pc:sldChg chg="del">
        <pc:chgData name="Jim Fleming" userId="161791bae1afb603" providerId="LiveId" clId="{10F1BE37-3021-0445-8BE8-026D7FCB86B5}" dt="2023-10-08T01:06:01.162" v="28" actId="2696"/>
        <pc:sldMkLst>
          <pc:docMk/>
          <pc:sldMk cId="3433638524" sldId="539"/>
        </pc:sldMkLst>
      </pc:sldChg>
      <pc:sldChg chg="del">
        <pc:chgData name="Jim Fleming" userId="161791bae1afb603" providerId="LiveId" clId="{10F1BE37-3021-0445-8BE8-026D7FCB86B5}" dt="2023-10-08T01:06:03.044" v="29" actId="2696"/>
        <pc:sldMkLst>
          <pc:docMk/>
          <pc:sldMk cId="485338254" sldId="543"/>
        </pc:sldMkLst>
      </pc:sldChg>
      <pc:sldChg chg="del">
        <pc:chgData name="Jim Fleming" userId="161791bae1afb603" providerId="LiveId" clId="{10F1BE37-3021-0445-8BE8-026D7FCB86B5}" dt="2023-10-08T01:06:22.869" v="33" actId="2696"/>
        <pc:sldMkLst>
          <pc:docMk/>
          <pc:sldMk cId="2568498572" sldId="544"/>
        </pc:sldMkLst>
      </pc:sldChg>
      <pc:sldChg chg="modSp mod ord">
        <pc:chgData name="Jim Fleming" userId="161791bae1afb603" providerId="LiveId" clId="{10F1BE37-3021-0445-8BE8-026D7FCB86B5}" dt="2023-10-08T01:20:14.306" v="114" actId="20578"/>
        <pc:sldMkLst>
          <pc:docMk/>
          <pc:sldMk cId="3656160492" sldId="545"/>
        </pc:sldMkLst>
        <pc:spChg chg="mod">
          <ac:chgData name="Jim Fleming" userId="161791bae1afb603" providerId="LiveId" clId="{10F1BE37-3021-0445-8BE8-026D7FCB86B5}" dt="2023-10-08T01:07:48.050" v="40" actId="20577"/>
          <ac:spMkLst>
            <pc:docMk/>
            <pc:sldMk cId="3656160492" sldId="545"/>
            <ac:spMk id="14" creationId="{5F776F3F-31E1-B7AA-5D11-1AB1A9490BFE}"/>
          </ac:spMkLst>
        </pc:spChg>
      </pc:sldChg>
      <pc:sldChg chg="modSp mod ord">
        <pc:chgData name="Jim Fleming" userId="161791bae1afb603" providerId="LiveId" clId="{10F1BE37-3021-0445-8BE8-026D7FCB86B5}" dt="2023-10-08T01:21:08.778" v="118" actId="20578"/>
        <pc:sldMkLst>
          <pc:docMk/>
          <pc:sldMk cId="3815720884" sldId="546"/>
        </pc:sldMkLst>
        <pc:spChg chg="mod">
          <ac:chgData name="Jim Fleming" userId="161791bae1afb603" providerId="LiveId" clId="{10F1BE37-3021-0445-8BE8-026D7FCB86B5}" dt="2023-10-08T01:12:19.435" v="73" actId="20577"/>
          <ac:spMkLst>
            <pc:docMk/>
            <pc:sldMk cId="3815720884" sldId="546"/>
            <ac:spMk id="14" creationId="{5F776F3F-31E1-B7AA-5D11-1AB1A9490BFE}"/>
          </ac:spMkLst>
        </pc:spChg>
      </pc:sldChg>
      <pc:sldChg chg="modSp mod ord">
        <pc:chgData name="Jim Fleming" userId="161791bae1afb603" providerId="LiveId" clId="{10F1BE37-3021-0445-8BE8-026D7FCB86B5}" dt="2023-10-08T01:20:29.178" v="116" actId="20578"/>
        <pc:sldMkLst>
          <pc:docMk/>
          <pc:sldMk cId="1845292652" sldId="547"/>
        </pc:sldMkLst>
        <pc:spChg chg="mod">
          <ac:chgData name="Jim Fleming" userId="161791bae1afb603" providerId="LiveId" clId="{10F1BE37-3021-0445-8BE8-026D7FCB86B5}" dt="2023-10-08T01:12:54.305" v="75" actId="113"/>
          <ac:spMkLst>
            <pc:docMk/>
            <pc:sldMk cId="1845292652" sldId="547"/>
            <ac:spMk id="14" creationId="{5F776F3F-31E1-B7AA-5D11-1AB1A9490BFE}"/>
          </ac:spMkLst>
        </pc:spChg>
      </pc:sldChg>
      <pc:sldChg chg="modSp mod ord">
        <pc:chgData name="Jim Fleming" userId="161791bae1afb603" providerId="LiveId" clId="{10F1BE37-3021-0445-8BE8-026D7FCB86B5}" dt="2023-10-08T01:17:55.279" v="103" actId="20578"/>
        <pc:sldMkLst>
          <pc:docMk/>
          <pc:sldMk cId="4127736994" sldId="548"/>
        </pc:sldMkLst>
        <pc:spChg chg="mod">
          <ac:chgData name="Jim Fleming" userId="161791bae1afb603" providerId="LiveId" clId="{10F1BE37-3021-0445-8BE8-026D7FCB86B5}" dt="2023-10-08T01:13:41.569" v="77" actId="113"/>
          <ac:spMkLst>
            <pc:docMk/>
            <pc:sldMk cId="4127736994" sldId="548"/>
            <ac:spMk id="3" creationId="{7AB4CD8A-D6E1-E979-8AB5-FC6B8EEB6AD5}"/>
          </ac:spMkLst>
        </pc:spChg>
      </pc:sldChg>
      <pc:sldChg chg="modSp mod ord">
        <pc:chgData name="Jim Fleming" userId="161791bae1afb603" providerId="LiveId" clId="{10F1BE37-3021-0445-8BE8-026D7FCB86B5}" dt="2023-10-08T01:18:18.895" v="105" actId="20578"/>
        <pc:sldMkLst>
          <pc:docMk/>
          <pc:sldMk cId="2520584871" sldId="550"/>
        </pc:sldMkLst>
        <pc:spChg chg="mod">
          <ac:chgData name="Jim Fleming" userId="161791bae1afb603" providerId="LiveId" clId="{10F1BE37-3021-0445-8BE8-026D7FCB86B5}" dt="2023-10-08T01:16:59.913" v="101" actId="20577"/>
          <ac:spMkLst>
            <pc:docMk/>
            <pc:sldMk cId="2520584871" sldId="550"/>
            <ac:spMk id="14" creationId="{5F776F3F-31E1-B7AA-5D11-1AB1A9490BFE}"/>
          </ac:spMkLst>
        </pc:spChg>
      </pc:sldChg>
      <pc:sldChg chg="modSp del mod">
        <pc:chgData name="Jim Fleming" userId="161791bae1afb603" providerId="LiveId" clId="{10F1BE37-3021-0445-8BE8-026D7FCB86B5}" dt="2023-10-08T01:17:06.391" v="102" actId="2696"/>
        <pc:sldMkLst>
          <pc:docMk/>
          <pc:sldMk cId="1614688810" sldId="551"/>
        </pc:sldMkLst>
        <pc:spChg chg="mod">
          <ac:chgData name="Jim Fleming" userId="161791bae1afb603" providerId="LiveId" clId="{10F1BE37-3021-0445-8BE8-026D7FCB86B5}" dt="2023-10-08T01:06:18.426" v="32" actId="6549"/>
          <ac:spMkLst>
            <pc:docMk/>
            <pc:sldMk cId="1614688810" sldId="551"/>
            <ac:spMk id="14" creationId="{5F776F3F-31E1-B7AA-5D11-1AB1A9490BFE}"/>
          </ac:spMkLst>
        </pc:spChg>
      </pc:sldChg>
      <pc:sldChg chg="modSp add mod">
        <pc:chgData name="Jim Fleming" userId="161791bae1afb603" providerId="LiveId" clId="{10F1BE37-3021-0445-8BE8-026D7FCB86B5}" dt="2023-10-08T01:09:30.959" v="44" actId="114"/>
        <pc:sldMkLst>
          <pc:docMk/>
          <pc:sldMk cId="1593142164" sldId="552"/>
        </pc:sldMkLst>
        <pc:spChg chg="mod">
          <ac:chgData name="Jim Fleming" userId="161791bae1afb603" providerId="LiveId" clId="{10F1BE37-3021-0445-8BE8-026D7FCB86B5}" dt="2023-10-08T01:09:30.959" v="44" actId="114"/>
          <ac:spMkLst>
            <pc:docMk/>
            <pc:sldMk cId="1593142164" sldId="552"/>
            <ac:spMk id="14" creationId="{5F776F3F-31E1-B7AA-5D11-1AB1A9490BFE}"/>
          </ac:spMkLst>
        </pc:spChg>
      </pc:sldChg>
      <pc:sldChg chg="modSp add mod">
        <pc:chgData name="Jim Fleming" userId="161791bae1afb603" providerId="LiveId" clId="{10F1BE37-3021-0445-8BE8-026D7FCB86B5}" dt="2023-10-08T01:09:56.037" v="46"/>
        <pc:sldMkLst>
          <pc:docMk/>
          <pc:sldMk cId="3568619192" sldId="553"/>
        </pc:sldMkLst>
        <pc:spChg chg="mod">
          <ac:chgData name="Jim Fleming" userId="161791bae1afb603" providerId="LiveId" clId="{10F1BE37-3021-0445-8BE8-026D7FCB86B5}" dt="2023-10-08T01:09:56.037" v="46"/>
          <ac:spMkLst>
            <pc:docMk/>
            <pc:sldMk cId="3568619192" sldId="553"/>
            <ac:spMk id="14" creationId="{5F776F3F-31E1-B7AA-5D11-1AB1A9490BFE}"/>
          </ac:spMkLst>
        </pc:spChg>
      </pc:sldChg>
      <pc:sldChg chg="del">
        <pc:chgData name="Jim Fleming" userId="161791bae1afb603" providerId="LiveId" clId="{10F1BE37-3021-0445-8BE8-026D7FCB86B5}" dt="2023-10-08T01:06:26.855" v="34" actId="2696"/>
        <pc:sldMkLst>
          <pc:docMk/>
          <pc:sldMk cId="3573348780" sldId="553"/>
        </pc:sldMkLst>
      </pc:sldChg>
      <pc:sldChg chg="del">
        <pc:chgData name="Jim Fleming" userId="161791bae1afb603" providerId="LiveId" clId="{10F1BE37-3021-0445-8BE8-026D7FCB86B5}" dt="2023-10-08T01:06:34.038" v="36" actId="2696"/>
        <pc:sldMkLst>
          <pc:docMk/>
          <pc:sldMk cId="3784631771" sldId="554"/>
        </pc:sldMkLst>
      </pc:sldChg>
      <pc:sldChg chg="modSp add mod">
        <pc:chgData name="Jim Fleming" userId="161791bae1afb603" providerId="LiveId" clId="{10F1BE37-3021-0445-8BE8-026D7FCB86B5}" dt="2023-10-08T01:26:49.605" v="130" actId="114"/>
        <pc:sldMkLst>
          <pc:docMk/>
          <pc:sldMk cId="4177728732" sldId="554"/>
        </pc:sldMkLst>
        <pc:spChg chg="mod">
          <ac:chgData name="Jim Fleming" userId="161791bae1afb603" providerId="LiveId" clId="{10F1BE37-3021-0445-8BE8-026D7FCB86B5}" dt="2023-10-08T01:26:49.605" v="130" actId="114"/>
          <ac:spMkLst>
            <pc:docMk/>
            <pc:sldMk cId="4177728732" sldId="554"/>
            <ac:spMk id="14" creationId="{5F776F3F-31E1-B7AA-5D11-1AB1A9490BFE}"/>
          </ac:spMkLst>
        </pc:spChg>
      </pc:sldChg>
      <pc:sldChg chg="modSp add mod">
        <pc:chgData name="Jim Fleming" userId="161791bae1afb603" providerId="LiveId" clId="{10F1BE37-3021-0445-8BE8-026D7FCB86B5}" dt="2023-10-08T01:11:06.743" v="61" actId="20577"/>
        <pc:sldMkLst>
          <pc:docMk/>
          <pc:sldMk cId="1238143276" sldId="555"/>
        </pc:sldMkLst>
        <pc:spChg chg="mod">
          <ac:chgData name="Jim Fleming" userId="161791bae1afb603" providerId="LiveId" clId="{10F1BE37-3021-0445-8BE8-026D7FCB86B5}" dt="2023-10-08T01:11:06.743" v="61" actId="20577"/>
          <ac:spMkLst>
            <pc:docMk/>
            <pc:sldMk cId="1238143276" sldId="555"/>
            <ac:spMk id="14" creationId="{5F776F3F-31E1-B7AA-5D11-1AB1A9490BFE}"/>
          </ac:spMkLst>
        </pc:spChg>
      </pc:sldChg>
      <pc:sldChg chg="del">
        <pc:chgData name="Jim Fleming" userId="161791bae1afb603" providerId="LiveId" clId="{10F1BE37-3021-0445-8BE8-026D7FCB86B5}" dt="2023-10-08T01:05:59.757" v="27" actId="2696"/>
        <pc:sldMkLst>
          <pc:docMk/>
          <pc:sldMk cId="1298237974" sldId="555"/>
        </pc:sldMkLst>
      </pc:sldChg>
      <pc:sldChg chg="modSp add mod">
        <pc:chgData name="Jim Fleming" userId="161791bae1afb603" providerId="LiveId" clId="{10F1BE37-3021-0445-8BE8-026D7FCB86B5}" dt="2023-10-08T01:11:10.007" v="64" actId="20577"/>
        <pc:sldMkLst>
          <pc:docMk/>
          <pc:sldMk cId="1273761994" sldId="556"/>
        </pc:sldMkLst>
        <pc:spChg chg="mod">
          <ac:chgData name="Jim Fleming" userId="161791bae1afb603" providerId="LiveId" clId="{10F1BE37-3021-0445-8BE8-026D7FCB86B5}" dt="2023-10-08T01:11:10.007" v="64" actId="20577"/>
          <ac:spMkLst>
            <pc:docMk/>
            <pc:sldMk cId="1273761994" sldId="556"/>
            <ac:spMk id="14" creationId="{5F776F3F-31E1-B7AA-5D11-1AB1A9490BFE}"/>
          </ac:spMkLst>
        </pc:spChg>
      </pc:sldChg>
      <pc:sldChg chg="del">
        <pc:chgData name="Jim Fleming" userId="161791bae1afb603" providerId="LiveId" clId="{10F1BE37-3021-0445-8BE8-026D7FCB86B5}" dt="2023-10-08T01:05:56.539" v="24" actId="2696"/>
        <pc:sldMkLst>
          <pc:docMk/>
          <pc:sldMk cId="1424495844" sldId="556"/>
        </pc:sldMkLst>
      </pc:sldChg>
      <pc:sldChg chg="modSp add mod">
        <pc:chgData name="Jim Fleming" userId="161791bae1afb603" providerId="LiveId" clId="{10F1BE37-3021-0445-8BE8-026D7FCB86B5}" dt="2023-10-08T01:10:56.251" v="58" actId="20577"/>
        <pc:sldMkLst>
          <pc:docMk/>
          <pc:sldMk cId="3355254327" sldId="557"/>
        </pc:sldMkLst>
        <pc:spChg chg="mod">
          <ac:chgData name="Jim Fleming" userId="161791bae1afb603" providerId="LiveId" clId="{10F1BE37-3021-0445-8BE8-026D7FCB86B5}" dt="2023-10-08T01:10:56.251" v="58" actId="20577"/>
          <ac:spMkLst>
            <pc:docMk/>
            <pc:sldMk cId="3355254327" sldId="557"/>
            <ac:spMk id="14" creationId="{5F776F3F-31E1-B7AA-5D11-1AB1A9490BFE}"/>
          </ac:spMkLst>
        </pc:spChg>
      </pc:sldChg>
      <pc:sldChg chg="delSp modSp add mod ord">
        <pc:chgData name="Jim Fleming" userId="161791bae1afb603" providerId="LiveId" clId="{10F1BE37-3021-0445-8BE8-026D7FCB86B5}" dt="2023-10-08T01:18:09.383" v="104" actId="20578"/>
        <pc:sldMkLst>
          <pc:docMk/>
          <pc:sldMk cId="2752720607" sldId="558"/>
        </pc:sldMkLst>
        <pc:spChg chg="mod">
          <ac:chgData name="Jim Fleming" userId="161791bae1afb603" providerId="LiveId" clId="{10F1BE37-3021-0445-8BE8-026D7FCB86B5}" dt="2023-10-08T01:14:15.180" v="95"/>
          <ac:spMkLst>
            <pc:docMk/>
            <pc:sldMk cId="2752720607" sldId="558"/>
            <ac:spMk id="14" creationId="{5F776F3F-31E1-B7AA-5D11-1AB1A9490BFE}"/>
          </ac:spMkLst>
        </pc:spChg>
        <pc:picChg chg="del">
          <ac:chgData name="Jim Fleming" userId="161791bae1afb603" providerId="LiveId" clId="{10F1BE37-3021-0445-8BE8-026D7FCB86B5}" dt="2023-10-08T01:14:00.748" v="79" actId="478"/>
          <ac:picMkLst>
            <pc:docMk/>
            <pc:sldMk cId="2752720607" sldId="558"/>
            <ac:picMk id="24578" creationId="{83398803-EC35-3222-67F4-76DB31F71A90}"/>
          </ac:picMkLst>
        </pc:picChg>
      </pc:sldChg>
      <pc:sldChg chg="modSp add mod ord">
        <pc:chgData name="Jim Fleming" userId="161791bae1afb603" providerId="LiveId" clId="{10F1BE37-3021-0445-8BE8-026D7FCB86B5}" dt="2023-10-08T01:18:18.895" v="105" actId="20578"/>
        <pc:sldMkLst>
          <pc:docMk/>
          <pc:sldMk cId="1404910250" sldId="559"/>
        </pc:sldMkLst>
        <pc:spChg chg="mod">
          <ac:chgData name="Jim Fleming" userId="161791bae1afb603" providerId="LiveId" clId="{10F1BE37-3021-0445-8BE8-026D7FCB86B5}" dt="2023-10-08T01:16:55.910" v="100" actId="6549"/>
          <ac:spMkLst>
            <pc:docMk/>
            <pc:sldMk cId="1404910250" sldId="559"/>
            <ac:spMk id="14" creationId="{5F776F3F-31E1-B7AA-5D11-1AB1A9490BFE}"/>
          </ac:spMkLst>
        </pc:spChg>
      </pc:sldChg>
      <pc:sldChg chg="add del">
        <pc:chgData name="Jim Fleming" userId="161791bae1afb603" providerId="LiveId" clId="{10F1BE37-3021-0445-8BE8-026D7FCB86B5}" dt="2023-10-08T01:21:54.994" v="124" actId="2696"/>
        <pc:sldMkLst>
          <pc:docMk/>
          <pc:sldMk cId="2829089783" sldId="560"/>
        </pc:sldMkLst>
      </pc:sldChg>
      <pc:sldChg chg="add del ord">
        <pc:chgData name="Jim Fleming" userId="161791bae1afb603" providerId="LiveId" clId="{10F1BE37-3021-0445-8BE8-026D7FCB86B5}" dt="2023-10-08T01:28:02.820" v="132" actId="2696"/>
        <pc:sldMkLst>
          <pc:docMk/>
          <pc:sldMk cId="4104380233" sldId="561"/>
        </pc:sldMkLst>
      </pc:sldChg>
      <pc:sldChg chg="add del replId">
        <pc:chgData name="Jim Fleming" userId="161791bae1afb603" providerId="LiveId" clId="{10F1BE37-3021-0445-8BE8-026D7FCB86B5}" dt="2023-10-08T01:21:55.533" v="125" actId="2696"/>
        <pc:sldMkLst>
          <pc:docMk/>
          <pc:sldMk cId="351749942" sldId="562"/>
        </pc:sldMkLst>
      </pc:sldChg>
      <pc:sldChg chg="add">
        <pc:chgData name="Jim Fleming" userId="161791bae1afb603" providerId="LiveId" clId="{10F1BE37-3021-0445-8BE8-026D7FCB86B5}" dt="2023-10-08T01:18:27.830" v="108" actId="2890"/>
        <pc:sldMkLst>
          <pc:docMk/>
          <pc:sldMk cId="270792197" sldId="563"/>
        </pc:sldMkLst>
      </pc:sldChg>
      <pc:sldChg chg="add ord replId">
        <pc:chgData name="Jim Fleming" userId="161791bae1afb603" providerId="LiveId" clId="{10F1BE37-3021-0445-8BE8-026D7FCB86B5}" dt="2023-10-08T01:21:19.273" v="121" actId="20578"/>
        <pc:sldMkLst>
          <pc:docMk/>
          <pc:sldMk cId="2692311070" sldId="564"/>
        </pc:sldMkLst>
      </pc:sldChg>
      <pc:sldChg chg="add del ord replId">
        <pc:chgData name="Jim Fleming" userId="161791bae1afb603" providerId="LiveId" clId="{10F1BE37-3021-0445-8BE8-026D7FCB86B5}" dt="2023-10-08T01:25:32.098" v="129" actId="2696"/>
        <pc:sldMkLst>
          <pc:docMk/>
          <pc:sldMk cId="1177617697" sldId="565"/>
        </pc:sldMkLst>
      </pc:sldChg>
      <pc:sldChg chg="add ord replId">
        <pc:chgData name="Jim Fleming" userId="161791bae1afb603" providerId="LiveId" clId="{10F1BE37-3021-0445-8BE8-026D7FCB86B5}" dt="2023-10-08T01:21:15.138" v="120" actId="20578"/>
        <pc:sldMkLst>
          <pc:docMk/>
          <pc:sldMk cId="2193666224" sldId="566"/>
        </pc:sldMkLst>
      </pc:sldChg>
      <pc:sldChg chg="add ord">
        <pc:chgData name="Jim Fleming" userId="161791bae1afb603" providerId="LiveId" clId="{10F1BE37-3021-0445-8BE8-026D7FCB86B5}" dt="2023-10-08T01:18:37.191" v="110" actId="20578"/>
        <pc:sldMkLst>
          <pc:docMk/>
          <pc:sldMk cId="137352595" sldId="567"/>
        </pc:sldMkLst>
      </pc:sldChg>
      <pc:sldChg chg="add del ord replId">
        <pc:chgData name="Jim Fleming" userId="161791bae1afb603" providerId="LiveId" clId="{10F1BE37-3021-0445-8BE8-026D7FCB86B5}" dt="2023-10-08T01:27:02.601" v="131" actId="2696"/>
        <pc:sldMkLst>
          <pc:docMk/>
          <pc:sldMk cId="2279701616" sldId="568"/>
        </pc:sldMkLst>
      </pc:sldChg>
      <pc:sldChg chg="add ord replId">
        <pc:chgData name="Jim Fleming" userId="161791bae1afb603" providerId="LiveId" clId="{10F1BE37-3021-0445-8BE8-026D7FCB86B5}" dt="2023-10-08T01:18:41.498" v="111" actId="20578"/>
        <pc:sldMkLst>
          <pc:docMk/>
          <pc:sldMk cId="1305443607" sldId="569"/>
        </pc:sldMkLst>
      </pc:sldChg>
      <pc:sldChg chg="add del ord replId">
        <pc:chgData name="Jim Fleming" userId="161791bae1afb603" providerId="LiveId" clId="{10F1BE37-3021-0445-8BE8-026D7FCB86B5}" dt="2023-10-08T01:25:07.348" v="128" actId="2696"/>
        <pc:sldMkLst>
          <pc:docMk/>
          <pc:sldMk cId="1650976137" sldId="570"/>
        </pc:sldMkLst>
      </pc:sldChg>
      <pc:sldChg chg="add ord replId">
        <pc:chgData name="Jim Fleming" userId="161791bae1afb603" providerId="LiveId" clId="{10F1BE37-3021-0445-8BE8-026D7FCB86B5}" dt="2023-10-08T01:20:19.858" v="115" actId="20578"/>
        <pc:sldMkLst>
          <pc:docMk/>
          <pc:sldMk cId="3201083753" sldId="571"/>
        </pc:sldMkLst>
      </pc:sldChg>
      <pc:sldChg chg="add ord replId">
        <pc:chgData name="Jim Fleming" userId="161791bae1afb603" providerId="LiveId" clId="{10F1BE37-3021-0445-8BE8-026D7FCB86B5}" dt="2023-10-08T01:20:44.578" v="117" actId="20578"/>
        <pc:sldMkLst>
          <pc:docMk/>
          <pc:sldMk cId="160955414" sldId="572"/>
        </pc:sldMkLst>
      </pc:sldChg>
      <pc:sldChg chg="add ord">
        <pc:chgData name="Jim Fleming" userId="161791bae1afb603" providerId="LiveId" clId="{10F1BE37-3021-0445-8BE8-026D7FCB86B5}" dt="2023-10-08T01:22:04.043" v="127" actId="20578"/>
        <pc:sldMkLst>
          <pc:docMk/>
          <pc:sldMk cId="2187300002" sldId="573"/>
        </pc:sldMkLst>
      </pc:sldChg>
    </pc:docChg>
  </pc:docChgLst>
  <pc:docChgLst>
    <pc:chgData name="Jim Fleming" userId="161791bae1afb603" providerId="LiveId" clId="{409D65B6-F794-0740-8250-0ABA18C424E8}"/>
    <pc:docChg chg="undo custSel addSld delSld modSld sldOrd">
      <pc:chgData name="Jim Fleming" userId="161791bae1afb603" providerId="LiveId" clId="{409D65B6-F794-0740-8250-0ABA18C424E8}" dt="2023-10-29T01:02:47.849" v="767" actId="1076"/>
      <pc:docMkLst>
        <pc:docMk/>
      </pc:docMkLst>
      <pc:sldChg chg="modSp del mod">
        <pc:chgData name="Jim Fleming" userId="161791bae1afb603" providerId="LiveId" clId="{409D65B6-F794-0740-8250-0ABA18C424E8}" dt="2023-10-29T00:42:01.415" v="680" actId="2696"/>
        <pc:sldMkLst>
          <pc:docMk/>
          <pc:sldMk cId="95395388" sldId="487"/>
        </pc:sldMkLst>
        <pc:spChg chg="mod">
          <ac:chgData name="Jim Fleming" userId="161791bae1afb603" providerId="LiveId" clId="{409D65B6-F794-0740-8250-0ABA18C424E8}" dt="2023-10-28T13:58:19.195" v="20" actId="20577"/>
          <ac:spMkLst>
            <pc:docMk/>
            <pc:sldMk cId="95395388" sldId="487"/>
            <ac:spMk id="2" creationId="{1AC8C507-C381-A7EC-84C3-B88443D1F57A}"/>
          </ac:spMkLst>
        </pc:spChg>
      </pc:sldChg>
      <pc:sldChg chg="del">
        <pc:chgData name="Jim Fleming" userId="161791bae1afb603" providerId="LiveId" clId="{409D65B6-F794-0740-8250-0ABA18C424E8}" dt="2023-10-28T13:59:29.871" v="28" actId="2696"/>
        <pc:sldMkLst>
          <pc:docMk/>
          <pc:sldMk cId="1160219604" sldId="501"/>
        </pc:sldMkLst>
      </pc:sldChg>
      <pc:sldChg chg="modSp mod">
        <pc:chgData name="Jim Fleming" userId="161791bae1afb603" providerId="LiveId" clId="{409D65B6-F794-0740-8250-0ABA18C424E8}" dt="2023-10-28T13:57:51.080" v="5" actId="20577"/>
        <pc:sldMkLst>
          <pc:docMk/>
          <pc:sldMk cId="270792197" sldId="563"/>
        </pc:sldMkLst>
        <pc:spChg chg="mod">
          <ac:chgData name="Jim Fleming" userId="161791bae1afb603" providerId="LiveId" clId="{409D65B6-F794-0740-8250-0ABA18C424E8}" dt="2023-10-28T13:57:51.080" v="5" actId="20577"/>
          <ac:spMkLst>
            <pc:docMk/>
            <pc:sldMk cId="270792197" sldId="563"/>
            <ac:spMk id="2" creationId="{1AC8C507-C381-A7EC-84C3-B88443D1F57A}"/>
          </ac:spMkLst>
        </pc:spChg>
      </pc:sldChg>
      <pc:sldChg chg="modSp mod">
        <pc:chgData name="Jim Fleming" userId="161791bae1afb603" providerId="LiveId" clId="{409D65B6-F794-0740-8250-0ABA18C424E8}" dt="2023-10-29T00:42:04.124" v="681" actId="20577"/>
        <pc:sldMkLst>
          <pc:docMk/>
          <pc:sldMk cId="189513369" sldId="583"/>
        </pc:sldMkLst>
        <pc:spChg chg="mod">
          <ac:chgData name="Jim Fleming" userId="161791bae1afb603" providerId="LiveId" clId="{409D65B6-F794-0740-8250-0ABA18C424E8}" dt="2023-10-29T00:42:04.124" v="681" actId="20577"/>
          <ac:spMkLst>
            <pc:docMk/>
            <pc:sldMk cId="189513369" sldId="583"/>
            <ac:spMk id="2" creationId="{1AC8C507-C381-A7EC-84C3-B88443D1F57A}"/>
          </ac:spMkLst>
        </pc:spChg>
        <pc:spChg chg="mod">
          <ac:chgData name="Jim Fleming" userId="161791bae1afb603" providerId="LiveId" clId="{409D65B6-F794-0740-8250-0ABA18C424E8}" dt="2023-10-28T13:59:03.501" v="25" actId="14100"/>
          <ac:spMkLst>
            <pc:docMk/>
            <pc:sldMk cId="189513369" sldId="583"/>
            <ac:spMk id="5" creationId="{FDC8D6C2-5F52-D34B-23A0-601FDE73D0F9}"/>
          </ac:spMkLst>
        </pc:spChg>
      </pc:sldChg>
      <pc:sldChg chg="ord">
        <pc:chgData name="Jim Fleming" userId="161791bae1afb603" providerId="LiveId" clId="{409D65B6-F794-0740-8250-0ABA18C424E8}" dt="2023-10-28T14:13:30.112" v="220" actId="20578"/>
        <pc:sldMkLst>
          <pc:docMk/>
          <pc:sldMk cId="635347140" sldId="586"/>
        </pc:sldMkLst>
      </pc:sldChg>
      <pc:sldChg chg="del">
        <pc:chgData name="Jim Fleming" userId="161791bae1afb603" providerId="LiveId" clId="{409D65B6-F794-0740-8250-0ABA18C424E8}" dt="2023-10-28T13:57:58.574" v="12" actId="2696"/>
        <pc:sldMkLst>
          <pc:docMk/>
          <pc:sldMk cId="451777237" sldId="587"/>
        </pc:sldMkLst>
      </pc:sldChg>
      <pc:sldChg chg="del">
        <pc:chgData name="Jim Fleming" userId="161791bae1afb603" providerId="LiveId" clId="{409D65B6-F794-0740-8250-0ABA18C424E8}" dt="2023-10-28T14:13:26.828" v="219" actId="2696"/>
        <pc:sldMkLst>
          <pc:docMk/>
          <pc:sldMk cId="4048874018" sldId="588"/>
        </pc:sldMkLst>
      </pc:sldChg>
      <pc:sldChg chg="ord">
        <pc:chgData name="Jim Fleming" userId="161791bae1afb603" providerId="LiveId" clId="{409D65B6-F794-0740-8250-0ABA18C424E8}" dt="2023-10-28T14:13:31.798" v="221" actId="20578"/>
        <pc:sldMkLst>
          <pc:docMk/>
          <pc:sldMk cId="2439879541" sldId="589"/>
        </pc:sldMkLst>
      </pc:sldChg>
      <pc:sldChg chg="del">
        <pc:chgData name="Jim Fleming" userId="161791bae1afb603" providerId="LiveId" clId="{409D65B6-F794-0740-8250-0ABA18C424E8}" dt="2023-10-28T13:59:26.569" v="26" actId="2696"/>
        <pc:sldMkLst>
          <pc:docMk/>
          <pc:sldMk cId="1553879679" sldId="590"/>
        </pc:sldMkLst>
      </pc:sldChg>
      <pc:sldChg chg="ord">
        <pc:chgData name="Jim Fleming" userId="161791bae1afb603" providerId="LiveId" clId="{409D65B6-F794-0740-8250-0ABA18C424E8}" dt="2023-10-28T14:13:47.758" v="222" actId="20578"/>
        <pc:sldMkLst>
          <pc:docMk/>
          <pc:sldMk cId="3162966584" sldId="591"/>
        </pc:sldMkLst>
      </pc:sldChg>
      <pc:sldChg chg="del">
        <pc:chgData name="Jim Fleming" userId="161791bae1afb603" providerId="LiveId" clId="{409D65B6-F794-0740-8250-0ABA18C424E8}" dt="2023-10-28T13:59:28.286" v="27" actId="2696"/>
        <pc:sldMkLst>
          <pc:docMk/>
          <pc:sldMk cId="1353522209" sldId="593"/>
        </pc:sldMkLst>
      </pc:sldChg>
      <pc:sldChg chg="modSp mod">
        <pc:chgData name="Jim Fleming" userId="161791bae1afb603" providerId="LiveId" clId="{409D65B6-F794-0740-8250-0ABA18C424E8}" dt="2023-10-28T14:20:53.519" v="452" actId="20577"/>
        <pc:sldMkLst>
          <pc:docMk/>
          <pc:sldMk cId="2827314747" sldId="594"/>
        </pc:sldMkLst>
        <pc:spChg chg="mod">
          <ac:chgData name="Jim Fleming" userId="161791bae1afb603" providerId="LiveId" clId="{409D65B6-F794-0740-8250-0ABA18C424E8}" dt="2023-10-28T14:20:53.519" v="452" actId="20577"/>
          <ac:spMkLst>
            <pc:docMk/>
            <pc:sldMk cId="2827314747" sldId="594"/>
            <ac:spMk id="14" creationId="{5F776F3F-31E1-B7AA-5D11-1AB1A9490BFE}"/>
          </ac:spMkLst>
        </pc:spChg>
      </pc:sldChg>
      <pc:sldChg chg="del">
        <pc:chgData name="Jim Fleming" userId="161791bae1afb603" providerId="LiveId" clId="{409D65B6-F794-0740-8250-0ABA18C424E8}" dt="2023-10-28T13:59:34.989" v="29" actId="2696"/>
        <pc:sldMkLst>
          <pc:docMk/>
          <pc:sldMk cId="579971013" sldId="595"/>
        </pc:sldMkLst>
      </pc:sldChg>
      <pc:sldChg chg="addSp delSp modSp add mod ord chgLayout">
        <pc:chgData name="Jim Fleming" userId="161791bae1afb603" providerId="LiveId" clId="{409D65B6-F794-0740-8250-0ABA18C424E8}" dt="2023-10-28T21:33:04.577" v="640" actId="20578"/>
        <pc:sldMkLst>
          <pc:docMk/>
          <pc:sldMk cId="2171697201" sldId="595"/>
        </pc:sldMkLst>
        <pc:spChg chg="del mod ord">
          <ac:chgData name="Jim Fleming" userId="161791bae1afb603" providerId="LiveId" clId="{409D65B6-F794-0740-8250-0ABA18C424E8}" dt="2023-10-28T14:10:57.077" v="180" actId="478"/>
          <ac:spMkLst>
            <pc:docMk/>
            <pc:sldMk cId="2171697201" sldId="595"/>
            <ac:spMk id="2" creationId="{1AC8C507-C381-A7EC-84C3-B88443D1F57A}"/>
          </ac:spMkLst>
        </pc:spChg>
        <pc:spChg chg="add del mod ord">
          <ac:chgData name="Jim Fleming" userId="161791bae1afb603" providerId="LiveId" clId="{409D65B6-F794-0740-8250-0ABA18C424E8}" dt="2023-10-28T14:11:00.588" v="182" actId="478"/>
          <ac:spMkLst>
            <pc:docMk/>
            <pc:sldMk cId="2171697201" sldId="595"/>
            <ac:spMk id="3" creationId="{BA0A2027-8EC9-4DD3-7C6D-E5F157C3A251}"/>
          </ac:spMkLst>
        </pc:spChg>
        <pc:spChg chg="add del mod">
          <ac:chgData name="Jim Fleming" userId="161791bae1afb603" providerId="LiveId" clId="{409D65B6-F794-0740-8250-0ABA18C424E8}" dt="2023-10-28T14:10:58.845" v="181" actId="478"/>
          <ac:spMkLst>
            <pc:docMk/>
            <pc:sldMk cId="2171697201" sldId="595"/>
            <ac:spMk id="5" creationId="{E43AE7A4-5370-8A8F-EF45-22E3D9015EEE}"/>
          </ac:spMkLst>
        </pc:spChg>
        <pc:spChg chg="add del mod">
          <ac:chgData name="Jim Fleming" userId="161791bae1afb603" providerId="LiveId" clId="{409D65B6-F794-0740-8250-0ABA18C424E8}" dt="2023-10-28T14:11:02.318" v="183" actId="478"/>
          <ac:spMkLst>
            <pc:docMk/>
            <pc:sldMk cId="2171697201" sldId="595"/>
            <ac:spMk id="7" creationId="{33491049-C152-19BB-78B4-0E320D713627}"/>
          </ac:spMkLst>
        </pc:spChg>
        <pc:spChg chg="add mod">
          <ac:chgData name="Jim Fleming" userId="161791bae1afb603" providerId="LiveId" clId="{409D65B6-F794-0740-8250-0ABA18C424E8}" dt="2023-10-28T14:11:57.625" v="216" actId="1076"/>
          <ac:spMkLst>
            <pc:docMk/>
            <pc:sldMk cId="2171697201" sldId="595"/>
            <ac:spMk id="8" creationId="{97169BA3-5572-2FAC-3031-FFC7CE65D97B}"/>
          </ac:spMkLst>
        </pc:spChg>
        <pc:picChg chg="add mod">
          <ac:chgData name="Jim Fleming" userId="161791bae1afb603" providerId="LiveId" clId="{409D65B6-F794-0740-8250-0ABA18C424E8}" dt="2023-10-28T14:11:34.086" v="189" actId="14100"/>
          <ac:picMkLst>
            <pc:docMk/>
            <pc:sldMk cId="2171697201" sldId="595"/>
            <ac:picMk id="1026" creationId="{DFB0945F-987C-BEAA-400C-A6F244949369}"/>
          </ac:picMkLst>
        </pc:picChg>
        <pc:picChg chg="del">
          <ac:chgData name="Jim Fleming" userId="161791bae1afb603" providerId="LiveId" clId="{409D65B6-F794-0740-8250-0ABA18C424E8}" dt="2023-10-28T14:02:57.212" v="39" actId="478"/>
          <ac:picMkLst>
            <pc:docMk/>
            <pc:sldMk cId="2171697201" sldId="595"/>
            <ac:picMk id="3074" creationId="{41AD378C-BB7A-C1E0-56C8-3387C8FBF906}"/>
          </ac:picMkLst>
        </pc:picChg>
      </pc:sldChg>
      <pc:sldChg chg="del">
        <pc:chgData name="Jim Fleming" userId="161791bae1afb603" providerId="LiveId" clId="{409D65B6-F794-0740-8250-0ABA18C424E8}" dt="2023-10-28T13:57:53.773" v="6" actId="2696"/>
        <pc:sldMkLst>
          <pc:docMk/>
          <pc:sldMk cId="324454386" sldId="596"/>
        </pc:sldMkLst>
      </pc:sldChg>
      <pc:sldChg chg="add del ord">
        <pc:chgData name="Jim Fleming" userId="161791bae1afb603" providerId="LiveId" clId="{409D65B6-F794-0740-8250-0ABA18C424E8}" dt="2023-10-29T00:42:13.545" v="682" actId="2696"/>
        <pc:sldMkLst>
          <pc:docMk/>
          <pc:sldMk cId="3336495918" sldId="596"/>
        </pc:sldMkLst>
      </pc:sldChg>
      <pc:sldChg chg="del">
        <pc:chgData name="Jim Fleming" userId="161791bae1afb603" providerId="LiveId" clId="{409D65B6-F794-0740-8250-0ABA18C424E8}" dt="2023-10-28T13:57:54.607" v="7" actId="2696"/>
        <pc:sldMkLst>
          <pc:docMk/>
          <pc:sldMk cId="1552704235" sldId="597"/>
        </pc:sldMkLst>
      </pc:sldChg>
      <pc:sldChg chg="addSp delSp modSp add mod ord setBg">
        <pc:chgData name="Jim Fleming" userId="161791bae1afb603" providerId="LiveId" clId="{409D65B6-F794-0740-8250-0ABA18C424E8}" dt="2023-10-28T21:33:43.108" v="647" actId="26606"/>
        <pc:sldMkLst>
          <pc:docMk/>
          <pc:sldMk cId="4152632544" sldId="597"/>
        </pc:sldMkLst>
        <pc:spChg chg="del mod">
          <ac:chgData name="Jim Fleming" userId="161791bae1afb603" providerId="LiveId" clId="{409D65B6-F794-0740-8250-0ABA18C424E8}" dt="2023-10-28T21:33:34.196" v="643" actId="478"/>
          <ac:spMkLst>
            <pc:docMk/>
            <pc:sldMk cId="4152632544" sldId="597"/>
            <ac:spMk id="2" creationId="{1AC8C507-C381-A7EC-84C3-B88443D1F57A}"/>
          </ac:spMkLst>
        </pc:spChg>
        <pc:spChg chg="add del mod">
          <ac:chgData name="Jim Fleming" userId="161791bae1afb603" providerId="LiveId" clId="{409D65B6-F794-0740-8250-0ABA18C424E8}" dt="2023-10-28T21:33:37.332" v="644" actId="478"/>
          <ac:spMkLst>
            <pc:docMk/>
            <pc:sldMk cId="4152632544" sldId="597"/>
            <ac:spMk id="4" creationId="{09548C02-4A08-1709-7546-19F8E9CC5AEB}"/>
          </ac:spMkLst>
        </pc:spChg>
        <pc:spChg chg="add del">
          <ac:chgData name="Jim Fleming" userId="161791bae1afb603" providerId="LiveId" clId="{409D65B6-F794-0740-8250-0ABA18C424E8}" dt="2023-10-28T21:33:43.108" v="647" actId="26606"/>
          <ac:spMkLst>
            <pc:docMk/>
            <pc:sldMk cId="4152632544" sldId="597"/>
            <ac:spMk id="6151" creationId="{A4AC5506-6312-4701-8D3C-40187889A947}"/>
          </ac:spMkLst>
        </pc:spChg>
        <pc:spChg chg="add del">
          <ac:chgData name="Jim Fleming" userId="161791bae1afb603" providerId="LiveId" clId="{409D65B6-F794-0740-8250-0ABA18C424E8}" dt="2023-10-28T21:33:43.105" v="646" actId="26606"/>
          <ac:spMkLst>
            <pc:docMk/>
            <pc:sldMk cId="4152632544" sldId="597"/>
            <ac:spMk id="6156" creationId="{32BC26D8-82FB-445E-AA49-62A77D7C1EE0}"/>
          </ac:spMkLst>
        </pc:spChg>
        <pc:spChg chg="add del">
          <ac:chgData name="Jim Fleming" userId="161791bae1afb603" providerId="LiveId" clId="{409D65B6-F794-0740-8250-0ABA18C424E8}" dt="2023-10-28T21:33:43.105" v="646" actId="26606"/>
          <ac:spMkLst>
            <pc:docMk/>
            <pc:sldMk cId="4152632544" sldId="597"/>
            <ac:spMk id="6158" creationId="{CB44330D-EA18-4254-AA95-EB49948539B8}"/>
          </ac:spMkLst>
        </pc:spChg>
        <pc:picChg chg="add mod">
          <ac:chgData name="Jim Fleming" userId="161791bae1afb603" providerId="LiveId" clId="{409D65B6-F794-0740-8250-0ABA18C424E8}" dt="2023-10-28T21:33:43.108" v="647" actId="26606"/>
          <ac:picMkLst>
            <pc:docMk/>
            <pc:sldMk cId="4152632544" sldId="597"/>
            <ac:picMk id="6146" creationId="{AC7AACE3-0AFF-58E5-E253-1A78CE393CC6}"/>
          </ac:picMkLst>
        </pc:picChg>
      </pc:sldChg>
      <pc:sldChg chg="del">
        <pc:chgData name="Jim Fleming" userId="161791bae1afb603" providerId="LiveId" clId="{409D65B6-F794-0740-8250-0ABA18C424E8}" dt="2023-10-28T13:57:55.261" v="8" actId="2696"/>
        <pc:sldMkLst>
          <pc:docMk/>
          <pc:sldMk cId="1240252545" sldId="598"/>
        </pc:sldMkLst>
      </pc:sldChg>
      <pc:sldChg chg="modSp new mod ord">
        <pc:chgData name="Jim Fleming" userId="161791bae1afb603" providerId="LiveId" clId="{409D65B6-F794-0740-8250-0ABA18C424E8}" dt="2023-10-28T21:36:46.807" v="671" actId="20577"/>
        <pc:sldMkLst>
          <pc:docMk/>
          <pc:sldMk cId="3106774218" sldId="598"/>
        </pc:sldMkLst>
        <pc:spChg chg="mod">
          <ac:chgData name="Jim Fleming" userId="161791bae1afb603" providerId="LiveId" clId="{409D65B6-F794-0740-8250-0ABA18C424E8}" dt="2023-10-28T21:36:46.807" v="671" actId="20577"/>
          <ac:spMkLst>
            <pc:docMk/>
            <pc:sldMk cId="3106774218" sldId="598"/>
            <ac:spMk id="2" creationId="{524D7D53-1B60-9F3E-682A-5ABA2D1DA55E}"/>
          </ac:spMkLst>
        </pc:spChg>
        <pc:spChg chg="mod">
          <ac:chgData name="Jim Fleming" userId="161791bae1afb603" providerId="LiveId" clId="{409D65B6-F794-0740-8250-0ABA18C424E8}" dt="2023-10-28T14:17:13.098" v="438" actId="20577"/>
          <ac:spMkLst>
            <pc:docMk/>
            <pc:sldMk cId="3106774218" sldId="598"/>
            <ac:spMk id="3" creationId="{88F7BC8D-7DB5-839D-8473-ABA522F5B5CA}"/>
          </ac:spMkLst>
        </pc:spChg>
      </pc:sldChg>
      <pc:sldChg chg="add ord">
        <pc:chgData name="Jim Fleming" userId="161791bae1afb603" providerId="LiveId" clId="{409D65B6-F794-0740-8250-0ABA18C424E8}" dt="2023-10-28T14:18:42.800" v="440" actId="20578"/>
        <pc:sldMkLst>
          <pc:docMk/>
          <pc:sldMk cId="185462937" sldId="599"/>
        </pc:sldMkLst>
      </pc:sldChg>
      <pc:sldChg chg="del">
        <pc:chgData name="Jim Fleming" userId="161791bae1afb603" providerId="LiveId" clId="{409D65B6-F794-0740-8250-0ABA18C424E8}" dt="2023-10-28T13:57:55.956" v="9" actId="2696"/>
        <pc:sldMkLst>
          <pc:docMk/>
          <pc:sldMk cId="2739435439" sldId="599"/>
        </pc:sldMkLst>
      </pc:sldChg>
      <pc:sldChg chg="add del mod ord modShow">
        <pc:chgData name="Jim Fleming" userId="161791bae1afb603" providerId="LiveId" clId="{409D65B6-F794-0740-8250-0ABA18C424E8}" dt="2023-10-28T14:20:56.799" v="453" actId="2696"/>
        <pc:sldMkLst>
          <pc:docMk/>
          <pc:sldMk cId="2851544968" sldId="600"/>
        </pc:sldMkLst>
      </pc:sldChg>
      <pc:sldChg chg="del">
        <pc:chgData name="Jim Fleming" userId="161791bae1afb603" providerId="LiveId" clId="{409D65B6-F794-0740-8250-0ABA18C424E8}" dt="2023-10-28T13:57:56.638" v="10" actId="2696"/>
        <pc:sldMkLst>
          <pc:docMk/>
          <pc:sldMk cId="4129431730" sldId="600"/>
        </pc:sldMkLst>
      </pc:sldChg>
      <pc:sldChg chg="del">
        <pc:chgData name="Jim Fleming" userId="161791bae1afb603" providerId="LiveId" clId="{409D65B6-F794-0740-8250-0ABA18C424E8}" dt="2023-10-28T13:57:57.284" v="11" actId="2696"/>
        <pc:sldMkLst>
          <pc:docMk/>
          <pc:sldMk cId="2070443933" sldId="601"/>
        </pc:sldMkLst>
      </pc:sldChg>
      <pc:sldChg chg="addSp delSp modSp add mod ord modShow">
        <pc:chgData name="Jim Fleming" userId="161791bae1afb603" providerId="LiveId" clId="{409D65B6-F794-0740-8250-0ABA18C424E8}" dt="2023-10-29T00:43:20.240" v="701" actId="20577"/>
        <pc:sldMkLst>
          <pc:docMk/>
          <pc:sldMk cId="3938386549" sldId="601"/>
        </pc:sldMkLst>
        <pc:spChg chg="mod">
          <ac:chgData name="Jim Fleming" userId="161791bae1afb603" providerId="LiveId" clId="{409D65B6-F794-0740-8250-0ABA18C424E8}" dt="2023-10-29T00:43:20.240" v="701" actId="20577"/>
          <ac:spMkLst>
            <pc:docMk/>
            <pc:sldMk cId="3938386549" sldId="601"/>
            <ac:spMk id="14" creationId="{5F776F3F-31E1-B7AA-5D11-1AB1A9490BFE}"/>
          </ac:spMkLst>
        </pc:spChg>
        <pc:picChg chg="add del">
          <ac:chgData name="Jim Fleming" userId="161791bae1afb603" providerId="LiveId" clId="{409D65B6-F794-0740-8250-0ABA18C424E8}" dt="2023-10-28T20:49:30.459" v="466" actId="478"/>
          <ac:picMkLst>
            <pc:docMk/>
            <pc:sldMk cId="3938386549" sldId="601"/>
            <ac:picMk id="7" creationId="{10090001-4AB7-30DC-6A47-CD5A64C4EF9F}"/>
          </ac:picMkLst>
        </pc:picChg>
        <pc:picChg chg="add del mod">
          <ac:chgData name="Jim Fleming" userId="161791bae1afb603" providerId="LiveId" clId="{409D65B6-F794-0740-8250-0ABA18C424E8}" dt="2023-10-28T20:49:35.905" v="473"/>
          <ac:picMkLst>
            <pc:docMk/>
            <pc:sldMk cId="3938386549" sldId="601"/>
            <ac:picMk id="2050" creationId="{D1C76B29-A36D-B42F-DB1A-CF5555F485CB}"/>
          </ac:picMkLst>
        </pc:picChg>
      </pc:sldChg>
      <pc:sldChg chg="add">
        <pc:chgData name="Jim Fleming" userId="161791bae1afb603" providerId="LiveId" clId="{409D65B6-F794-0740-8250-0ABA18C424E8}" dt="2023-10-28T21:04:55.810" v="474" actId="2890"/>
        <pc:sldMkLst>
          <pc:docMk/>
          <pc:sldMk cId="3816961653" sldId="602"/>
        </pc:sldMkLst>
      </pc:sldChg>
      <pc:sldChg chg="modSp add mod">
        <pc:chgData name="Jim Fleming" userId="161791bae1afb603" providerId="LiveId" clId="{409D65B6-F794-0740-8250-0ABA18C424E8}" dt="2023-10-28T21:06:42.042" v="477" actId="114"/>
        <pc:sldMkLst>
          <pc:docMk/>
          <pc:sldMk cId="1455650365" sldId="603"/>
        </pc:sldMkLst>
        <pc:spChg chg="mod">
          <ac:chgData name="Jim Fleming" userId="161791bae1afb603" providerId="LiveId" clId="{409D65B6-F794-0740-8250-0ABA18C424E8}" dt="2023-10-28T21:06:42.042" v="477" actId="114"/>
          <ac:spMkLst>
            <pc:docMk/>
            <pc:sldMk cId="1455650365" sldId="603"/>
            <ac:spMk id="14" creationId="{5F776F3F-31E1-B7AA-5D11-1AB1A9490BFE}"/>
          </ac:spMkLst>
        </pc:spChg>
      </pc:sldChg>
      <pc:sldChg chg="modSp add mod ord modShow">
        <pc:chgData name="Jim Fleming" userId="161791bae1afb603" providerId="LiveId" clId="{409D65B6-F794-0740-8250-0ABA18C424E8}" dt="2023-10-28T21:51:55.558" v="676" actId="6549"/>
        <pc:sldMkLst>
          <pc:docMk/>
          <pc:sldMk cId="3293515819" sldId="604"/>
        </pc:sldMkLst>
        <pc:spChg chg="mod">
          <ac:chgData name="Jim Fleming" userId="161791bae1afb603" providerId="LiveId" clId="{409D65B6-F794-0740-8250-0ABA18C424E8}" dt="2023-10-28T21:51:55.558" v="676" actId="6549"/>
          <ac:spMkLst>
            <pc:docMk/>
            <pc:sldMk cId="3293515819" sldId="604"/>
            <ac:spMk id="14" creationId="{5F776F3F-31E1-B7AA-5D11-1AB1A9490BFE}"/>
          </ac:spMkLst>
        </pc:spChg>
      </pc:sldChg>
      <pc:sldChg chg="modSp add mod">
        <pc:chgData name="Jim Fleming" userId="161791bae1afb603" providerId="LiveId" clId="{409D65B6-F794-0740-8250-0ABA18C424E8}" dt="2023-10-28T21:52:03.371" v="677" actId="20577"/>
        <pc:sldMkLst>
          <pc:docMk/>
          <pc:sldMk cId="822625095" sldId="605"/>
        </pc:sldMkLst>
        <pc:spChg chg="mod">
          <ac:chgData name="Jim Fleming" userId="161791bae1afb603" providerId="LiveId" clId="{409D65B6-F794-0740-8250-0ABA18C424E8}" dt="2023-10-28T21:52:03.371" v="677" actId="20577"/>
          <ac:spMkLst>
            <pc:docMk/>
            <pc:sldMk cId="822625095" sldId="605"/>
            <ac:spMk id="14" creationId="{5F776F3F-31E1-B7AA-5D11-1AB1A9490BFE}"/>
          </ac:spMkLst>
        </pc:spChg>
      </pc:sldChg>
      <pc:sldChg chg="addSp delSp modSp add mod">
        <pc:chgData name="Jim Fleming" userId="161791bae1afb603" providerId="LiveId" clId="{409D65B6-F794-0740-8250-0ABA18C424E8}" dt="2023-10-28T21:29:04.376" v="559" actId="20577"/>
        <pc:sldMkLst>
          <pc:docMk/>
          <pc:sldMk cId="2600524677" sldId="606"/>
        </pc:sldMkLst>
        <pc:spChg chg="add del">
          <ac:chgData name="Jim Fleming" userId="161791bae1afb603" providerId="LiveId" clId="{409D65B6-F794-0740-8250-0ABA18C424E8}" dt="2023-10-28T21:28:19.142" v="553" actId="22"/>
          <ac:spMkLst>
            <pc:docMk/>
            <pc:sldMk cId="2600524677" sldId="606"/>
            <ac:spMk id="4" creationId="{32527E58-8C52-AB07-0917-B460A54103FB}"/>
          </ac:spMkLst>
        </pc:spChg>
        <pc:spChg chg="mod">
          <ac:chgData name="Jim Fleming" userId="161791bae1afb603" providerId="LiveId" clId="{409D65B6-F794-0740-8250-0ABA18C424E8}" dt="2023-10-28T21:29:04.376" v="559" actId="20577"/>
          <ac:spMkLst>
            <pc:docMk/>
            <pc:sldMk cId="2600524677" sldId="606"/>
            <ac:spMk id="14" creationId="{5F776F3F-31E1-B7AA-5D11-1AB1A9490BFE}"/>
          </ac:spMkLst>
        </pc:spChg>
        <pc:picChg chg="del">
          <ac:chgData name="Jim Fleming" userId="161791bae1afb603" providerId="LiveId" clId="{409D65B6-F794-0740-8250-0ABA18C424E8}" dt="2023-10-28T21:27:13.151" v="504" actId="478"/>
          <ac:picMkLst>
            <pc:docMk/>
            <pc:sldMk cId="2600524677" sldId="606"/>
            <ac:picMk id="7" creationId="{10090001-4AB7-30DC-6A47-CD5A64C4EF9F}"/>
          </ac:picMkLst>
        </pc:picChg>
        <pc:picChg chg="add mod">
          <ac:chgData name="Jim Fleming" userId="161791bae1afb603" providerId="LiveId" clId="{409D65B6-F794-0740-8250-0ABA18C424E8}" dt="2023-10-28T21:28:50.618" v="556" actId="1076"/>
          <ac:picMkLst>
            <pc:docMk/>
            <pc:sldMk cId="2600524677" sldId="606"/>
            <ac:picMk id="5122" creationId="{A20C4512-803C-0DC3-3111-C7D31CB6F782}"/>
          </ac:picMkLst>
        </pc:picChg>
      </pc:sldChg>
      <pc:sldChg chg="modSp add mod ord modShow">
        <pc:chgData name="Jim Fleming" userId="161791bae1afb603" providerId="LiveId" clId="{409D65B6-F794-0740-8250-0ABA18C424E8}" dt="2023-10-28T21:32:40.835" v="639" actId="14100"/>
        <pc:sldMkLst>
          <pc:docMk/>
          <pc:sldMk cId="683045052" sldId="607"/>
        </pc:sldMkLst>
        <pc:spChg chg="mod">
          <ac:chgData name="Jim Fleming" userId="161791bae1afb603" providerId="LiveId" clId="{409D65B6-F794-0740-8250-0ABA18C424E8}" dt="2023-10-28T21:32:40.835" v="639" actId="14100"/>
          <ac:spMkLst>
            <pc:docMk/>
            <pc:sldMk cId="683045052" sldId="607"/>
            <ac:spMk id="14" creationId="{5F776F3F-31E1-B7AA-5D11-1AB1A9490BFE}"/>
          </ac:spMkLst>
        </pc:spChg>
      </pc:sldChg>
      <pc:sldChg chg="add del">
        <pc:chgData name="Jim Fleming" userId="161791bae1afb603" providerId="LiveId" clId="{409D65B6-F794-0740-8250-0ABA18C424E8}" dt="2023-10-29T00:42:13.920" v="683" actId="2696"/>
        <pc:sldMkLst>
          <pc:docMk/>
          <pc:sldMk cId="4246076447" sldId="608"/>
        </pc:sldMkLst>
      </pc:sldChg>
      <pc:sldChg chg="add del">
        <pc:chgData name="Jim Fleming" userId="161791bae1afb603" providerId="LiveId" clId="{409D65B6-F794-0740-8250-0ABA18C424E8}" dt="2023-10-29T00:42:14.291" v="684" actId="2696"/>
        <pc:sldMkLst>
          <pc:docMk/>
          <pc:sldMk cId="1649867773" sldId="609"/>
        </pc:sldMkLst>
      </pc:sldChg>
      <pc:sldChg chg="add del replId">
        <pc:chgData name="Jim Fleming" userId="161791bae1afb603" providerId="LiveId" clId="{409D65B6-F794-0740-8250-0ABA18C424E8}" dt="2023-10-29T00:42:14.638" v="685" actId="2696"/>
        <pc:sldMkLst>
          <pc:docMk/>
          <pc:sldMk cId="2975332334" sldId="610"/>
        </pc:sldMkLst>
      </pc:sldChg>
      <pc:sldChg chg="add del">
        <pc:chgData name="Jim Fleming" userId="161791bae1afb603" providerId="LiveId" clId="{409D65B6-F794-0740-8250-0ABA18C424E8}" dt="2023-10-29T00:42:14.973" v="686" actId="2696"/>
        <pc:sldMkLst>
          <pc:docMk/>
          <pc:sldMk cId="3630253350" sldId="611"/>
        </pc:sldMkLst>
      </pc:sldChg>
      <pc:sldChg chg="add del replId">
        <pc:chgData name="Jim Fleming" userId="161791bae1afb603" providerId="LiveId" clId="{409D65B6-F794-0740-8250-0ABA18C424E8}" dt="2023-10-29T00:42:15.480" v="687" actId="2696"/>
        <pc:sldMkLst>
          <pc:docMk/>
          <pc:sldMk cId="1156362819" sldId="612"/>
        </pc:sldMkLst>
      </pc:sldChg>
      <pc:sldChg chg="add replId">
        <pc:chgData name="Jim Fleming" userId="161791bae1afb603" providerId="LiveId" clId="{409D65B6-F794-0740-8250-0ABA18C424E8}" dt="2023-10-28T21:33:57.334" v="650" actId="2890"/>
        <pc:sldMkLst>
          <pc:docMk/>
          <pc:sldMk cId="2763185335" sldId="613"/>
        </pc:sldMkLst>
      </pc:sldChg>
      <pc:sldChg chg="add ord replId">
        <pc:chgData name="Jim Fleming" userId="161791bae1afb603" providerId="LiveId" clId="{409D65B6-F794-0740-8250-0ABA18C424E8}" dt="2023-10-28T21:34:00.237" v="651" actId="20578"/>
        <pc:sldMkLst>
          <pc:docMk/>
          <pc:sldMk cId="4232455672" sldId="614"/>
        </pc:sldMkLst>
      </pc:sldChg>
      <pc:sldChg chg="addSp delSp modSp new mod setBg">
        <pc:chgData name="Jim Fleming" userId="161791bae1afb603" providerId="LiveId" clId="{409D65B6-F794-0740-8250-0ABA18C424E8}" dt="2023-10-28T21:34:52.785" v="662" actId="1076"/>
        <pc:sldMkLst>
          <pc:docMk/>
          <pc:sldMk cId="191869438" sldId="615"/>
        </pc:sldMkLst>
        <pc:spChg chg="del">
          <ac:chgData name="Jim Fleming" userId="161791bae1afb603" providerId="LiveId" clId="{409D65B6-F794-0740-8250-0ABA18C424E8}" dt="2023-10-28T21:34:24.766" v="654" actId="478"/>
          <ac:spMkLst>
            <pc:docMk/>
            <pc:sldMk cId="191869438" sldId="615"/>
            <ac:spMk id="2" creationId="{41770388-E49C-6481-23AB-B980AF14EF21}"/>
          </ac:spMkLst>
        </pc:spChg>
        <pc:spChg chg="del">
          <ac:chgData name="Jim Fleming" userId="161791bae1afb603" providerId="LiveId" clId="{409D65B6-F794-0740-8250-0ABA18C424E8}" dt="2023-10-28T21:34:23.780" v="653" actId="478"/>
          <ac:spMkLst>
            <pc:docMk/>
            <pc:sldMk cId="191869438" sldId="615"/>
            <ac:spMk id="3" creationId="{A097F63F-79CF-3C89-188A-F5FA6829D0F8}"/>
          </ac:spMkLst>
        </pc:spChg>
        <pc:spChg chg="add del">
          <ac:chgData name="Jim Fleming" userId="161791bae1afb603" providerId="LiveId" clId="{409D65B6-F794-0740-8250-0ABA18C424E8}" dt="2023-10-28T21:34:35.899" v="657" actId="26606"/>
          <ac:spMkLst>
            <pc:docMk/>
            <pc:sldMk cId="191869438" sldId="615"/>
            <ac:spMk id="7175" creationId="{F3060C83-F051-4F0E-ABAD-AA0DFC48B218}"/>
          </ac:spMkLst>
        </pc:spChg>
        <pc:spChg chg="add del">
          <ac:chgData name="Jim Fleming" userId="161791bae1afb603" providerId="LiveId" clId="{409D65B6-F794-0740-8250-0ABA18C424E8}" dt="2023-10-28T21:34:35.899" v="657" actId="26606"/>
          <ac:spMkLst>
            <pc:docMk/>
            <pc:sldMk cId="191869438" sldId="615"/>
            <ac:spMk id="7177" creationId="{83C98ABE-055B-441F-B07E-44F97F083C39}"/>
          </ac:spMkLst>
        </pc:spChg>
        <pc:spChg chg="add del">
          <ac:chgData name="Jim Fleming" userId="161791bae1afb603" providerId="LiveId" clId="{409D65B6-F794-0740-8250-0ABA18C424E8}" dt="2023-10-28T21:34:35.899" v="657" actId="26606"/>
          <ac:spMkLst>
            <pc:docMk/>
            <pc:sldMk cId="191869438" sldId="615"/>
            <ac:spMk id="7179" creationId="{29FDB030-9B49-4CED-8CCD-4D99382388AC}"/>
          </ac:spMkLst>
        </pc:spChg>
        <pc:spChg chg="add del">
          <ac:chgData name="Jim Fleming" userId="161791bae1afb603" providerId="LiveId" clId="{409D65B6-F794-0740-8250-0ABA18C424E8}" dt="2023-10-28T21:34:35.899" v="657" actId="26606"/>
          <ac:spMkLst>
            <pc:docMk/>
            <pc:sldMk cId="191869438" sldId="615"/>
            <ac:spMk id="7181" creationId="{3783CA14-24A1-485C-8B30-D6A5D87987AD}"/>
          </ac:spMkLst>
        </pc:spChg>
        <pc:spChg chg="add del">
          <ac:chgData name="Jim Fleming" userId="161791bae1afb603" providerId="LiveId" clId="{409D65B6-F794-0740-8250-0ABA18C424E8}" dt="2023-10-28T21:34:35.899" v="657" actId="26606"/>
          <ac:spMkLst>
            <pc:docMk/>
            <pc:sldMk cId="191869438" sldId="615"/>
            <ac:spMk id="7183" creationId="{9A97C86A-04D6-40F7-AE84-31AB43E6A846}"/>
          </ac:spMkLst>
        </pc:spChg>
        <pc:spChg chg="add del">
          <ac:chgData name="Jim Fleming" userId="161791bae1afb603" providerId="LiveId" clId="{409D65B6-F794-0740-8250-0ABA18C424E8}" dt="2023-10-28T21:34:35.899" v="657" actId="26606"/>
          <ac:spMkLst>
            <pc:docMk/>
            <pc:sldMk cId="191869438" sldId="615"/>
            <ac:spMk id="7185" creationId="{FF9F2414-84E8-453E-B1F3-389FDE8192D9}"/>
          </ac:spMkLst>
        </pc:spChg>
        <pc:spChg chg="add del">
          <ac:chgData name="Jim Fleming" userId="161791bae1afb603" providerId="LiveId" clId="{409D65B6-F794-0740-8250-0ABA18C424E8}" dt="2023-10-28T21:34:35.899" v="657" actId="26606"/>
          <ac:spMkLst>
            <pc:docMk/>
            <pc:sldMk cId="191869438" sldId="615"/>
            <ac:spMk id="7187" creationId="{3ECA69A1-7536-43AC-85EF-C7106179F5ED}"/>
          </ac:spMkLst>
        </pc:spChg>
        <pc:picChg chg="add mod">
          <ac:chgData name="Jim Fleming" userId="161791bae1afb603" providerId="LiveId" clId="{409D65B6-F794-0740-8250-0ABA18C424E8}" dt="2023-10-28T21:34:52.785" v="662" actId="1076"/>
          <ac:picMkLst>
            <pc:docMk/>
            <pc:sldMk cId="191869438" sldId="615"/>
            <ac:picMk id="7170" creationId="{DC8DFB3D-CD64-341B-F212-CA848511DF5D}"/>
          </ac:picMkLst>
        </pc:picChg>
      </pc:sldChg>
      <pc:sldChg chg="add ord">
        <pc:chgData name="Jim Fleming" userId="161791bae1afb603" providerId="LiveId" clId="{409D65B6-F794-0740-8250-0ABA18C424E8}" dt="2023-10-28T21:47:39.629" v="673" actId="20578"/>
        <pc:sldMkLst>
          <pc:docMk/>
          <pc:sldMk cId="65377899" sldId="616"/>
        </pc:sldMkLst>
      </pc:sldChg>
      <pc:sldChg chg="add ord">
        <pc:chgData name="Jim Fleming" userId="161791bae1afb603" providerId="LiveId" clId="{409D65B6-F794-0740-8250-0ABA18C424E8}" dt="2023-10-28T21:48:11.072" v="675" actId="20578"/>
        <pc:sldMkLst>
          <pc:docMk/>
          <pc:sldMk cId="2122332089" sldId="617"/>
        </pc:sldMkLst>
      </pc:sldChg>
      <pc:sldChg chg="add ord">
        <pc:chgData name="Jim Fleming" userId="161791bae1afb603" providerId="LiveId" clId="{409D65B6-F794-0740-8250-0ABA18C424E8}" dt="2023-10-28T21:53:41.530" v="679" actId="20578"/>
        <pc:sldMkLst>
          <pc:docMk/>
          <pc:sldMk cId="620506558" sldId="618"/>
        </pc:sldMkLst>
      </pc:sldChg>
      <pc:sldChg chg="add ord">
        <pc:chgData name="Jim Fleming" userId="161791bae1afb603" providerId="LiveId" clId="{409D65B6-F794-0740-8250-0ABA18C424E8}" dt="2023-10-29T00:42:35.292" v="689" actId="20578"/>
        <pc:sldMkLst>
          <pc:docMk/>
          <pc:sldMk cId="1072035839" sldId="619"/>
        </pc:sldMkLst>
      </pc:sldChg>
      <pc:sldChg chg="add">
        <pc:chgData name="Jim Fleming" userId="161791bae1afb603" providerId="LiveId" clId="{409D65B6-F794-0740-8250-0ABA18C424E8}" dt="2023-10-29T01:00:48.585" v="702" actId="2890"/>
        <pc:sldMkLst>
          <pc:docMk/>
          <pc:sldMk cId="3878621202" sldId="620"/>
        </pc:sldMkLst>
      </pc:sldChg>
      <pc:sldChg chg="addSp delSp modSp add mod ord setBg">
        <pc:chgData name="Jim Fleming" userId="161791bae1afb603" providerId="LiveId" clId="{409D65B6-F794-0740-8250-0ABA18C424E8}" dt="2023-10-29T01:02:47.849" v="767" actId="1076"/>
        <pc:sldMkLst>
          <pc:docMk/>
          <pc:sldMk cId="1580791344" sldId="621"/>
        </pc:sldMkLst>
        <pc:spChg chg="mod">
          <ac:chgData name="Jim Fleming" userId="161791bae1afb603" providerId="LiveId" clId="{409D65B6-F794-0740-8250-0ABA18C424E8}" dt="2023-10-29T01:02:47.849" v="767" actId="1076"/>
          <ac:spMkLst>
            <pc:docMk/>
            <pc:sldMk cId="1580791344" sldId="621"/>
            <ac:spMk id="14" creationId="{5F776F3F-31E1-B7AA-5D11-1AB1A9490BFE}"/>
          </ac:spMkLst>
        </pc:spChg>
        <pc:picChg chg="del">
          <ac:chgData name="Jim Fleming" userId="161791bae1afb603" providerId="LiveId" clId="{409D65B6-F794-0740-8250-0ABA18C424E8}" dt="2023-10-29T01:01:49.929" v="739" actId="478"/>
          <ac:picMkLst>
            <pc:docMk/>
            <pc:sldMk cId="1580791344" sldId="621"/>
            <ac:picMk id="1026" creationId="{1A472A84-8296-34B5-27E4-2AC3FD08E334}"/>
          </ac:picMkLst>
        </pc:picChg>
        <pc:picChg chg="add mod">
          <ac:chgData name="Jim Fleming" userId="161791bae1afb603" providerId="LiveId" clId="{409D65B6-F794-0740-8250-0ABA18C424E8}" dt="2023-10-29T01:01:52.938" v="740" actId="1076"/>
          <ac:picMkLst>
            <pc:docMk/>
            <pc:sldMk cId="1580791344" sldId="621"/>
            <ac:picMk id="8194" creationId="{E903F4FA-3630-1646-97B4-847AA011E8A7}"/>
          </ac:picMkLst>
        </pc:picChg>
        <pc:cxnChg chg="del">
          <ac:chgData name="Jim Fleming" userId="161791bae1afb603" providerId="LiveId" clId="{409D65B6-F794-0740-8250-0ABA18C424E8}" dt="2023-10-29T01:02:43.244" v="766" actId="478"/>
          <ac:cxnSpMkLst>
            <pc:docMk/>
            <pc:sldMk cId="1580791344" sldId="621"/>
            <ac:cxnSpMk id="2" creationId="{908CDA9F-0CA3-BDCE-BEC8-35F9FCB1176B}"/>
          </ac:cxnSpMkLst>
        </pc:cxnChg>
      </pc:sldChg>
    </pc:docChg>
  </pc:docChgLst>
  <pc:docChgLst>
    <pc:chgData name="Jim Fleming" userId="161791bae1afb603" providerId="LiveId" clId="{818A03F1-B42E-CF4C-8398-1345B5E2DE96}"/>
    <pc:docChg chg="custSel addSld delSld modSld sldOrd">
      <pc:chgData name="Jim Fleming" userId="161791bae1afb603" providerId="LiveId" clId="{818A03F1-B42E-CF4C-8398-1345B5E2DE96}" dt="2023-12-03T00:42:17.126" v="106" actId="20578"/>
      <pc:docMkLst>
        <pc:docMk/>
      </pc:docMkLst>
      <pc:sldChg chg="modSp mod">
        <pc:chgData name="Jim Fleming" userId="161791bae1afb603" providerId="LiveId" clId="{818A03F1-B42E-CF4C-8398-1345B5E2DE96}" dt="2023-12-03T00:40:43.540" v="83" actId="113"/>
        <pc:sldMkLst>
          <pc:docMk/>
          <pc:sldMk cId="1791236111" sldId="386"/>
        </pc:sldMkLst>
        <pc:spChg chg="mod">
          <ac:chgData name="Jim Fleming" userId="161791bae1afb603" providerId="LiveId" clId="{818A03F1-B42E-CF4C-8398-1345B5E2DE96}" dt="2023-12-03T00:40:43.540" v="83" actId="113"/>
          <ac:spMkLst>
            <pc:docMk/>
            <pc:sldMk cId="1791236111" sldId="386"/>
            <ac:spMk id="14" creationId="{5F776F3F-31E1-B7AA-5D11-1AB1A9490BFE}"/>
          </ac:spMkLst>
        </pc:spChg>
      </pc:sldChg>
      <pc:sldChg chg="modSp mod">
        <pc:chgData name="Jim Fleming" userId="161791bae1afb603" providerId="LiveId" clId="{818A03F1-B42E-CF4C-8398-1345B5E2DE96}" dt="2023-12-03T00:40:08.787" v="71" actId="207"/>
        <pc:sldMkLst>
          <pc:docMk/>
          <pc:sldMk cId="2052419234" sldId="405"/>
        </pc:sldMkLst>
        <pc:spChg chg="mod">
          <ac:chgData name="Jim Fleming" userId="161791bae1afb603" providerId="LiveId" clId="{818A03F1-B42E-CF4C-8398-1345B5E2DE96}" dt="2023-12-03T00:40:08.787" v="71" actId="207"/>
          <ac:spMkLst>
            <pc:docMk/>
            <pc:sldMk cId="2052419234" sldId="405"/>
            <ac:spMk id="6" creationId="{D7C5DCB2-FE9C-D43A-BFA6-2251DABF1E0D}"/>
          </ac:spMkLst>
        </pc:spChg>
      </pc:sldChg>
      <pc:sldChg chg="modSp mod">
        <pc:chgData name="Jim Fleming" userId="161791bae1afb603" providerId="LiveId" clId="{818A03F1-B42E-CF4C-8398-1345B5E2DE96}" dt="2023-12-03T00:40:19.492" v="73" actId="113"/>
        <pc:sldMkLst>
          <pc:docMk/>
          <pc:sldMk cId="752296095" sldId="433"/>
        </pc:sldMkLst>
        <pc:spChg chg="mod">
          <ac:chgData name="Jim Fleming" userId="161791bae1afb603" providerId="LiveId" clId="{818A03F1-B42E-CF4C-8398-1345B5E2DE96}" dt="2023-12-03T00:40:19.492" v="73" actId="113"/>
          <ac:spMkLst>
            <pc:docMk/>
            <pc:sldMk cId="752296095" sldId="433"/>
            <ac:spMk id="3" creationId="{7AB4CD8A-D6E1-E979-8AB5-FC6B8EEB6AD5}"/>
          </ac:spMkLst>
        </pc:spChg>
      </pc:sldChg>
      <pc:sldChg chg="modSp mod">
        <pc:chgData name="Jim Fleming" userId="161791bae1afb603" providerId="LiveId" clId="{818A03F1-B42E-CF4C-8398-1345B5E2DE96}" dt="2023-12-03T00:40:51.372" v="94" actId="113"/>
        <pc:sldMkLst>
          <pc:docMk/>
          <pc:sldMk cId="3196038374" sldId="439"/>
        </pc:sldMkLst>
        <pc:spChg chg="mod">
          <ac:chgData name="Jim Fleming" userId="161791bae1afb603" providerId="LiveId" clId="{818A03F1-B42E-CF4C-8398-1345B5E2DE96}" dt="2023-12-03T00:40:51.372" v="94" actId="113"/>
          <ac:spMkLst>
            <pc:docMk/>
            <pc:sldMk cId="3196038374" sldId="439"/>
            <ac:spMk id="14" creationId="{5F776F3F-31E1-B7AA-5D11-1AB1A9490BFE}"/>
          </ac:spMkLst>
        </pc:spChg>
      </pc:sldChg>
      <pc:sldChg chg="modSp mod">
        <pc:chgData name="Jim Fleming" userId="161791bae1afb603" providerId="LiveId" clId="{818A03F1-B42E-CF4C-8398-1345B5E2DE96}" dt="2023-12-03T00:40:41.308" v="82" actId="113"/>
        <pc:sldMkLst>
          <pc:docMk/>
          <pc:sldMk cId="1195170520" sldId="493"/>
        </pc:sldMkLst>
        <pc:spChg chg="mod">
          <ac:chgData name="Jim Fleming" userId="161791bae1afb603" providerId="LiveId" clId="{818A03F1-B42E-CF4C-8398-1345B5E2DE96}" dt="2023-12-03T00:40:41.308" v="82" actId="113"/>
          <ac:spMkLst>
            <pc:docMk/>
            <pc:sldMk cId="1195170520" sldId="493"/>
            <ac:spMk id="14" creationId="{5F776F3F-31E1-B7AA-5D11-1AB1A9490BFE}"/>
          </ac:spMkLst>
        </pc:spChg>
      </pc:sldChg>
      <pc:sldChg chg="modSp mod">
        <pc:chgData name="Jim Fleming" userId="161791bae1afb603" providerId="LiveId" clId="{818A03F1-B42E-CF4C-8398-1345B5E2DE96}" dt="2023-12-03T00:40:34.403" v="79" actId="113"/>
        <pc:sldMkLst>
          <pc:docMk/>
          <pc:sldMk cId="2765227095" sldId="494"/>
        </pc:sldMkLst>
        <pc:spChg chg="mod">
          <ac:chgData name="Jim Fleming" userId="161791bae1afb603" providerId="LiveId" clId="{818A03F1-B42E-CF4C-8398-1345B5E2DE96}" dt="2023-12-03T00:40:34.403" v="79" actId="113"/>
          <ac:spMkLst>
            <pc:docMk/>
            <pc:sldMk cId="2765227095" sldId="494"/>
            <ac:spMk id="14" creationId="{5F776F3F-31E1-B7AA-5D11-1AB1A9490BFE}"/>
          </ac:spMkLst>
        </pc:spChg>
      </pc:sldChg>
      <pc:sldChg chg="modSp mod">
        <pc:chgData name="Jim Fleming" userId="161791bae1afb603" providerId="LiveId" clId="{818A03F1-B42E-CF4C-8398-1345B5E2DE96}" dt="2023-12-03T00:40:32.141" v="78" actId="113"/>
        <pc:sldMkLst>
          <pc:docMk/>
          <pc:sldMk cId="2960309666" sldId="495"/>
        </pc:sldMkLst>
        <pc:spChg chg="mod">
          <ac:chgData name="Jim Fleming" userId="161791bae1afb603" providerId="LiveId" clId="{818A03F1-B42E-CF4C-8398-1345B5E2DE96}" dt="2023-12-03T00:40:32.141" v="78" actId="113"/>
          <ac:spMkLst>
            <pc:docMk/>
            <pc:sldMk cId="2960309666" sldId="495"/>
            <ac:spMk id="14" creationId="{5F776F3F-31E1-B7AA-5D11-1AB1A9490BFE}"/>
          </ac:spMkLst>
        </pc:spChg>
      </pc:sldChg>
      <pc:sldChg chg="modSp mod">
        <pc:chgData name="Jim Fleming" userId="161791bae1afb603" providerId="LiveId" clId="{818A03F1-B42E-CF4C-8398-1345B5E2DE96}" dt="2023-12-03T00:40:29.844" v="77" actId="113"/>
        <pc:sldMkLst>
          <pc:docMk/>
          <pc:sldMk cId="1695603952" sldId="496"/>
        </pc:sldMkLst>
        <pc:spChg chg="mod">
          <ac:chgData name="Jim Fleming" userId="161791bae1afb603" providerId="LiveId" clId="{818A03F1-B42E-CF4C-8398-1345B5E2DE96}" dt="2023-12-03T00:40:29.844" v="77" actId="113"/>
          <ac:spMkLst>
            <pc:docMk/>
            <pc:sldMk cId="1695603952" sldId="496"/>
            <ac:spMk id="14" creationId="{5F776F3F-31E1-B7AA-5D11-1AB1A9490BFE}"/>
          </ac:spMkLst>
        </pc:spChg>
      </pc:sldChg>
      <pc:sldChg chg="modSp mod">
        <pc:chgData name="Jim Fleming" userId="161791bae1afb603" providerId="LiveId" clId="{818A03F1-B42E-CF4C-8398-1345B5E2DE96}" dt="2023-12-03T00:40:27.377" v="76" actId="113"/>
        <pc:sldMkLst>
          <pc:docMk/>
          <pc:sldMk cId="2176382884" sldId="497"/>
        </pc:sldMkLst>
        <pc:spChg chg="mod">
          <ac:chgData name="Jim Fleming" userId="161791bae1afb603" providerId="LiveId" clId="{818A03F1-B42E-CF4C-8398-1345B5E2DE96}" dt="2023-12-03T00:40:27.377" v="76" actId="113"/>
          <ac:spMkLst>
            <pc:docMk/>
            <pc:sldMk cId="2176382884" sldId="497"/>
            <ac:spMk id="14" creationId="{5F776F3F-31E1-B7AA-5D11-1AB1A9490BFE}"/>
          </ac:spMkLst>
        </pc:spChg>
      </pc:sldChg>
      <pc:sldChg chg="modSp mod">
        <pc:chgData name="Jim Fleming" userId="161791bae1afb603" providerId="LiveId" clId="{818A03F1-B42E-CF4C-8398-1345B5E2DE96}" dt="2023-12-03T00:40:25.094" v="75" actId="113"/>
        <pc:sldMkLst>
          <pc:docMk/>
          <pc:sldMk cId="3431166076" sldId="498"/>
        </pc:sldMkLst>
        <pc:spChg chg="mod">
          <ac:chgData name="Jim Fleming" userId="161791bae1afb603" providerId="LiveId" clId="{818A03F1-B42E-CF4C-8398-1345B5E2DE96}" dt="2023-12-03T00:40:25.094" v="75" actId="113"/>
          <ac:spMkLst>
            <pc:docMk/>
            <pc:sldMk cId="3431166076" sldId="498"/>
            <ac:spMk id="14" creationId="{5F776F3F-31E1-B7AA-5D11-1AB1A9490BFE}"/>
          </ac:spMkLst>
        </pc:spChg>
      </pc:sldChg>
      <pc:sldChg chg="modSp mod">
        <pc:chgData name="Jim Fleming" userId="161791bae1afb603" providerId="LiveId" clId="{818A03F1-B42E-CF4C-8398-1345B5E2DE96}" dt="2023-12-03T00:40:21.918" v="74" actId="113"/>
        <pc:sldMkLst>
          <pc:docMk/>
          <pc:sldMk cId="529554152" sldId="499"/>
        </pc:sldMkLst>
        <pc:spChg chg="mod">
          <ac:chgData name="Jim Fleming" userId="161791bae1afb603" providerId="LiveId" clId="{818A03F1-B42E-CF4C-8398-1345B5E2DE96}" dt="2023-12-03T00:40:21.918" v="74" actId="113"/>
          <ac:spMkLst>
            <pc:docMk/>
            <pc:sldMk cId="529554152" sldId="499"/>
            <ac:spMk id="14" creationId="{5F776F3F-31E1-B7AA-5D11-1AB1A9490BFE}"/>
          </ac:spMkLst>
        </pc:spChg>
      </pc:sldChg>
      <pc:sldChg chg="modSp mod">
        <pc:chgData name="Jim Fleming" userId="161791bae1afb603" providerId="LiveId" clId="{818A03F1-B42E-CF4C-8398-1345B5E2DE96}" dt="2023-12-03T00:40:15.621" v="72" actId="113"/>
        <pc:sldMkLst>
          <pc:docMk/>
          <pc:sldMk cId="4288472858" sldId="500"/>
        </pc:sldMkLst>
        <pc:spChg chg="mod">
          <ac:chgData name="Jim Fleming" userId="161791bae1afb603" providerId="LiveId" clId="{818A03F1-B42E-CF4C-8398-1345B5E2DE96}" dt="2023-12-03T00:40:15.621" v="72" actId="113"/>
          <ac:spMkLst>
            <pc:docMk/>
            <pc:sldMk cId="4288472858" sldId="500"/>
            <ac:spMk id="14" creationId="{5F776F3F-31E1-B7AA-5D11-1AB1A9490BFE}"/>
          </ac:spMkLst>
        </pc:spChg>
      </pc:sldChg>
      <pc:sldChg chg="modSp mod">
        <pc:chgData name="Jim Fleming" userId="161791bae1afb603" providerId="LiveId" clId="{818A03F1-B42E-CF4C-8398-1345B5E2DE96}" dt="2023-12-03T00:40:36.737" v="80" actId="113"/>
        <pc:sldMkLst>
          <pc:docMk/>
          <pc:sldMk cId="3517844600" sldId="502"/>
        </pc:sldMkLst>
        <pc:spChg chg="mod">
          <ac:chgData name="Jim Fleming" userId="161791bae1afb603" providerId="LiveId" clId="{818A03F1-B42E-CF4C-8398-1345B5E2DE96}" dt="2023-12-03T00:40:36.737" v="80" actId="113"/>
          <ac:spMkLst>
            <pc:docMk/>
            <pc:sldMk cId="3517844600" sldId="502"/>
            <ac:spMk id="14" creationId="{5F776F3F-31E1-B7AA-5D11-1AB1A9490BFE}"/>
          </ac:spMkLst>
        </pc:spChg>
      </pc:sldChg>
      <pc:sldChg chg="modSp mod">
        <pc:chgData name="Jim Fleming" userId="161791bae1afb603" providerId="LiveId" clId="{818A03F1-B42E-CF4C-8398-1345B5E2DE96}" dt="2023-12-03T00:40:39.060" v="81" actId="113"/>
        <pc:sldMkLst>
          <pc:docMk/>
          <pc:sldMk cId="2295729869" sldId="503"/>
        </pc:sldMkLst>
        <pc:spChg chg="mod">
          <ac:chgData name="Jim Fleming" userId="161791bae1afb603" providerId="LiveId" clId="{818A03F1-B42E-CF4C-8398-1345B5E2DE96}" dt="2023-12-03T00:40:39.060" v="81" actId="113"/>
          <ac:spMkLst>
            <pc:docMk/>
            <pc:sldMk cId="2295729869" sldId="503"/>
            <ac:spMk id="14" creationId="{5F776F3F-31E1-B7AA-5D11-1AB1A9490BFE}"/>
          </ac:spMkLst>
        </pc:spChg>
      </pc:sldChg>
      <pc:sldChg chg="modSp mod">
        <pc:chgData name="Jim Fleming" userId="161791bae1afb603" providerId="LiveId" clId="{818A03F1-B42E-CF4C-8398-1345B5E2DE96}" dt="2023-12-03T00:35:43.355" v="22" actId="404"/>
        <pc:sldMkLst>
          <pc:docMk/>
          <pc:sldMk cId="189513369" sldId="583"/>
        </pc:sldMkLst>
        <pc:spChg chg="mod">
          <ac:chgData name="Jim Fleming" userId="161791bae1afb603" providerId="LiveId" clId="{818A03F1-B42E-CF4C-8398-1345B5E2DE96}" dt="2023-12-03T00:35:15.470" v="17" actId="20577"/>
          <ac:spMkLst>
            <pc:docMk/>
            <pc:sldMk cId="189513369" sldId="583"/>
            <ac:spMk id="2" creationId="{1AC8C507-C381-A7EC-84C3-B88443D1F57A}"/>
          </ac:spMkLst>
        </pc:spChg>
        <pc:spChg chg="mod">
          <ac:chgData name="Jim Fleming" userId="161791bae1afb603" providerId="LiveId" clId="{818A03F1-B42E-CF4C-8398-1345B5E2DE96}" dt="2023-12-03T00:35:43.355" v="22" actId="404"/>
          <ac:spMkLst>
            <pc:docMk/>
            <pc:sldMk cId="189513369" sldId="583"/>
            <ac:spMk id="5" creationId="{FDC8D6C2-5F52-D34B-23A0-601FDE73D0F9}"/>
          </ac:spMkLst>
        </pc:spChg>
      </pc:sldChg>
      <pc:sldChg chg="addSp delSp modSp mod ord">
        <pc:chgData name="Jim Fleming" userId="161791bae1afb603" providerId="LiveId" clId="{818A03F1-B42E-CF4C-8398-1345B5E2DE96}" dt="2023-12-03T00:39:26.922" v="58" actId="20577"/>
        <pc:sldMkLst>
          <pc:docMk/>
          <pc:sldMk cId="1772728538" sldId="592"/>
        </pc:sldMkLst>
        <pc:spChg chg="mod">
          <ac:chgData name="Jim Fleming" userId="161791bae1afb603" providerId="LiveId" clId="{818A03F1-B42E-CF4C-8398-1345B5E2DE96}" dt="2023-12-03T00:39:26.922" v="58" actId="20577"/>
          <ac:spMkLst>
            <pc:docMk/>
            <pc:sldMk cId="1772728538" sldId="592"/>
            <ac:spMk id="14" creationId="{5F776F3F-31E1-B7AA-5D11-1AB1A9490BFE}"/>
          </ac:spMkLst>
        </pc:spChg>
        <pc:picChg chg="add mod">
          <ac:chgData name="Jim Fleming" userId="161791bae1afb603" providerId="LiveId" clId="{818A03F1-B42E-CF4C-8398-1345B5E2DE96}" dt="2023-12-03T00:37:48.638" v="31" actId="1076"/>
          <ac:picMkLst>
            <pc:docMk/>
            <pc:sldMk cId="1772728538" sldId="592"/>
            <ac:picMk id="1026" creationId="{8F636594-A12D-4468-C937-A78D2C6761E2}"/>
          </ac:picMkLst>
        </pc:picChg>
        <pc:picChg chg="del">
          <ac:chgData name="Jim Fleming" userId="161791bae1afb603" providerId="LiveId" clId="{818A03F1-B42E-CF4C-8398-1345B5E2DE96}" dt="2023-12-03T00:37:42.546" v="30" actId="478"/>
          <ac:picMkLst>
            <pc:docMk/>
            <pc:sldMk cId="1772728538" sldId="592"/>
            <ac:picMk id="19458" creationId="{F736C715-19CB-B3D2-B442-21D233D279B0}"/>
          </ac:picMkLst>
        </pc:picChg>
      </pc:sldChg>
      <pc:sldChg chg="del">
        <pc:chgData name="Jim Fleming" userId="161791bae1afb603" providerId="LiveId" clId="{818A03F1-B42E-CF4C-8398-1345B5E2DE96}" dt="2023-12-03T00:41:02.764" v="95" actId="2696"/>
        <pc:sldMkLst>
          <pc:docMk/>
          <pc:sldMk cId="683045052" sldId="607"/>
        </pc:sldMkLst>
      </pc:sldChg>
      <pc:sldChg chg="del">
        <pc:chgData name="Jim Fleming" userId="161791bae1afb603" providerId="LiveId" clId="{818A03F1-B42E-CF4C-8398-1345B5E2DE96}" dt="2023-12-03T00:36:04.117" v="23" actId="2696"/>
        <pc:sldMkLst>
          <pc:docMk/>
          <pc:sldMk cId="340736095" sldId="619"/>
        </pc:sldMkLst>
      </pc:sldChg>
      <pc:sldChg chg="del">
        <pc:chgData name="Jim Fleming" userId="161791bae1afb603" providerId="LiveId" clId="{818A03F1-B42E-CF4C-8398-1345B5E2DE96}" dt="2023-12-03T00:39:48.245" v="63" actId="2696"/>
        <pc:sldMkLst>
          <pc:docMk/>
          <pc:sldMk cId="1780131733" sldId="630"/>
        </pc:sldMkLst>
      </pc:sldChg>
      <pc:sldChg chg="modSp mod">
        <pc:chgData name="Jim Fleming" userId="161791bae1afb603" providerId="LiveId" clId="{818A03F1-B42E-CF4C-8398-1345B5E2DE96}" dt="2023-12-03T00:34:49.431" v="6" actId="20577"/>
        <pc:sldMkLst>
          <pc:docMk/>
          <pc:sldMk cId="1168562675" sldId="631"/>
        </pc:sldMkLst>
        <pc:spChg chg="mod">
          <ac:chgData name="Jim Fleming" userId="161791bae1afb603" providerId="LiveId" clId="{818A03F1-B42E-CF4C-8398-1345B5E2DE96}" dt="2023-12-03T00:34:49.431" v="6" actId="20577"/>
          <ac:spMkLst>
            <pc:docMk/>
            <pc:sldMk cId="1168562675" sldId="631"/>
            <ac:spMk id="2" creationId="{1AC8C507-C381-A7EC-84C3-B88443D1F57A}"/>
          </ac:spMkLst>
        </pc:spChg>
      </pc:sldChg>
      <pc:sldChg chg="add mod ord modShow">
        <pc:chgData name="Jim Fleming" userId="161791bae1afb603" providerId="LiveId" clId="{818A03F1-B42E-CF4C-8398-1345B5E2DE96}" dt="2023-12-03T00:39:52.139" v="64" actId="729"/>
        <pc:sldMkLst>
          <pc:docMk/>
          <pc:sldMk cId="2834914427" sldId="632"/>
        </pc:sldMkLst>
      </pc:sldChg>
      <pc:sldChg chg="del">
        <pc:chgData name="Jim Fleming" userId="161791bae1afb603" providerId="LiveId" clId="{818A03F1-B42E-CF4C-8398-1345B5E2DE96}" dt="2023-12-03T00:34:53.818" v="8" actId="2696"/>
        <pc:sldMkLst>
          <pc:docMk/>
          <pc:sldMk cId="1387172984" sldId="633"/>
        </pc:sldMkLst>
      </pc:sldChg>
      <pc:sldChg chg="modSp add mod ord modShow">
        <pc:chgData name="Jim Fleming" userId="161791bae1afb603" providerId="LiveId" clId="{818A03F1-B42E-CF4C-8398-1345B5E2DE96}" dt="2023-12-03T00:40:00.053" v="69" actId="20577"/>
        <pc:sldMkLst>
          <pc:docMk/>
          <pc:sldMk cId="1987421806" sldId="633"/>
        </pc:sldMkLst>
        <pc:spChg chg="mod">
          <ac:chgData name="Jim Fleming" userId="161791bae1afb603" providerId="LiveId" clId="{818A03F1-B42E-CF4C-8398-1345B5E2DE96}" dt="2023-12-03T00:40:00.053" v="69" actId="20577"/>
          <ac:spMkLst>
            <pc:docMk/>
            <pc:sldMk cId="1987421806" sldId="633"/>
            <ac:spMk id="14" creationId="{5F776F3F-31E1-B7AA-5D11-1AB1A9490BFE}"/>
          </ac:spMkLst>
        </pc:spChg>
      </pc:sldChg>
      <pc:sldChg chg="addSp delSp modSp new mod setBg">
        <pc:chgData name="Jim Fleming" userId="161791bae1afb603" providerId="LiveId" clId="{818A03F1-B42E-CF4C-8398-1345B5E2DE96}" dt="2023-12-03T00:41:36.501" v="100" actId="26606"/>
        <pc:sldMkLst>
          <pc:docMk/>
          <pc:sldMk cId="3396597235" sldId="634"/>
        </pc:sldMkLst>
        <pc:spChg chg="del">
          <ac:chgData name="Jim Fleming" userId="161791bae1afb603" providerId="LiveId" clId="{818A03F1-B42E-CF4C-8398-1345B5E2DE96}" dt="2023-12-03T00:41:09.044" v="97" actId="478"/>
          <ac:spMkLst>
            <pc:docMk/>
            <pc:sldMk cId="3396597235" sldId="634"/>
            <ac:spMk id="2" creationId="{734C9781-5F43-583F-335C-DC18BAC9313E}"/>
          </ac:spMkLst>
        </pc:spChg>
        <pc:spChg chg="del">
          <ac:chgData name="Jim Fleming" userId="161791bae1afb603" providerId="LiveId" clId="{818A03F1-B42E-CF4C-8398-1345B5E2DE96}" dt="2023-12-03T00:41:09.925" v="98" actId="478"/>
          <ac:spMkLst>
            <pc:docMk/>
            <pc:sldMk cId="3396597235" sldId="634"/>
            <ac:spMk id="3" creationId="{838AA48A-B2B0-14BD-B37F-B7161C6F8BAC}"/>
          </ac:spMkLst>
        </pc:spChg>
        <pc:spChg chg="add">
          <ac:chgData name="Jim Fleming" userId="161791bae1afb603" providerId="LiveId" clId="{818A03F1-B42E-CF4C-8398-1345B5E2DE96}" dt="2023-12-03T00:41:36.501" v="100" actId="26606"/>
          <ac:spMkLst>
            <pc:docMk/>
            <pc:sldMk cId="3396597235" sldId="634"/>
            <ac:spMk id="3079" creationId="{42A4FC2C-047E-45A5-965D-8E1E3BF09BC6}"/>
          </ac:spMkLst>
        </pc:spChg>
        <pc:picChg chg="add mod">
          <ac:chgData name="Jim Fleming" userId="161791bae1afb603" providerId="LiveId" clId="{818A03F1-B42E-CF4C-8398-1345B5E2DE96}" dt="2023-12-03T00:41:36.501" v="100" actId="26606"/>
          <ac:picMkLst>
            <pc:docMk/>
            <pc:sldMk cId="3396597235" sldId="634"/>
            <ac:picMk id="3074" creationId="{B363C817-9C09-0CFD-36B1-D84799AF4DD1}"/>
          </ac:picMkLst>
        </pc:picChg>
      </pc:sldChg>
      <pc:sldChg chg="del">
        <pc:chgData name="Jim Fleming" userId="161791bae1afb603" providerId="LiveId" clId="{818A03F1-B42E-CF4C-8398-1345B5E2DE96}" dt="2023-12-03T00:34:54.924" v="9" actId="2696"/>
        <pc:sldMkLst>
          <pc:docMk/>
          <pc:sldMk cId="4110602741" sldId="634"/>
        </pc:sldMkLst>
      </pc:sldChg>
      <pc:sldChg chg="add ord">
        <pc:chgData name="Jim Fleming" userId="161791bae1afb603" providerId="LiveId" clId="{818A03F1-B42E-CF4C-8398-1345B5E2DE96}" dt="2023-12-03T00:42:10.478" v="102" actId="20578"/>
        <pc:sldMkLst>
          <pc:docMk/>
          <pc:sldMk cId="1135494223" sldId="635"/>
        </pc:sldMkLst>
      </pc:sldChg>
      <pc:sldChg chg="del">
        <pc:chgData name="Jim Fleming" userId="161791bae1afb603" providerId="LiveId" clId="{818A03F1-B42E-CF4C-8398-1345B5E2DE96}" dt="2023-12-03T00:34:56.230" v="10" actId="2696"/>
        <pc:sldMkLst>
          <pc:docMk/>
          <pc:sldMk cId="3340674930" sldId="635"/>
        </pc:sldMkLst>
      </pc:sldChg>
      <pc:sldChg chg="del">
        <pc:chgData name="Jim Fleming" userId="161791bae1afb603" providerId="LiveId" clId="{818A03F1-B42E-CF4C-8398-1345B5E2DE96}" dt="2023-12-03T00:34:52.840" v="7" actId="2696"/>
        <pc:sldMkLst>
          <pc:docMk/>
          <pc:sldMk cId="3976078493" sldId="636"/>
        </pc:sldMkLst>
      </pc:sldChg>
      <pc:sldChg chg="add ord">
        <pc:chgData name="Jim Fleming" userId="161791bae1afb603" providerId="LiveId" clId="{818A03F1-B42E-CF4C-8398-1345B5E2DE96}" dt="2023-12-03T00:42:13.742" v="104" actId="20578"/>
        <pc:sldMkLst>
          <pc:docMk/>
          <pc:sldMk cId="4070070019" sldId="636"/>
        </pc:sldMkLst>
      </pc:sldChg>
      <pc:sldChg chg="add ord">
        <pc:chgData name="Jim Fleming" userId="161791bae1afb603" providerId="LiveId" clId="{818A03F1-B42E-CF4C-8398-1345B5E2DE96}" dt="2023-12-03T00:42:17.126" v="106" actId="20578"/>
        <pc:sldMkLst>
          <pc:docMk/>
          <pc:sldMk cId="1513943954" sldId="637"/>
        </pc:sldMkLst>
      </pc:sldChg>
    </pc:docChg>
  </pc:docChgLst>
  <pc:docChgLst>
    <pc:chgData name="Jim Fleming" userId="161791bae1afb603" providerId="LiveId" clId="{FF59776A-35A7-8E42-AC94-9E8D927758E8}"/>
    <pc:docChg chg="addSld modSld sldOrd">
      <pc:chgData name="Jim Fleming" userId="161791bae1afb603" providerId="LiveId" clId="{FF59776A-35A7-8E42-AC94-9E8D927758E8}" dt="2023-12-09T21:35:18.696" v="68" actId="20578"/>
      <pc:docMkLst>
        <pc:docMk/>
      </pc:docMkLst>
      <pc:sldChg chg="modSp mod">
        <pc:chgData name="Jim Fleming" userId="161791bae1afb603" providerId="LiveId" clId="{FF59776A-35A7-8E42-AC94-9E8D927758E8}" dt="2023-12-04T01:55:45.024" v="6" actId="14100"/>
        <pc:sldMkLst>
          <pc:docMk/>
          <pc:sldMk cId="189513369" sldId="583"/>
        </pc:sldMkLst>
        <pc:spChg chg="mod">
          <ac:chgData name="Jim Fleming" userId="161791bae1afb603" providerId="LiveId" clId="{FF59776A-35A7-8E42-AC94-9E8D927758E8}" dt="2023-12-04T01:55:36.393" v="3" actId="6549"/>
          <ac:spMkLst>
            <pc:docMk/>
            <pc:sldMk cId="189513369" sldId="583"/>
            <ac:spMk id="2" creationId="{1AC8C507-C381-A7EC-84C3-B88443D1F57A}"/>
          </ac:spMkLst>
        </pc:spChg>
        <pc:spChg chg="mod">
          <ac:chgData name="Jim Fleming" userId="161791bae1afb603" providerId="LiveId" clId="{FF59776A-35A7-8E42-AC94-9E8D927758E8}" dt="2023-12-04T01:55:45.024" v="6" actId="14100"/>
          <ac:spMkLst>
            <pc:docMk/>
            <pc:sldMk cId="189513369" sldId="583"/>
            <ac:spMk id="5" creationId="{FDC8D6C2-5F52-D34B-23A0-601FDE73D0F9}"/>
          </ac:spMkLst>
        </pc:spChg>
      </pc:sldChg>
      <pc:sldChg chg="modSp mod">
        <pc:chgData name="Jim Fleming" userId="161791bae1afb603" providerId="LiveId" clId="{FF59776A-35A7-8E42-AC94-9E8D927758E8}" dt="2023-12-04T01:55:32.378" v="1" actId="20577"/>
        <pc:sldMkLst>
          <pc:docMk/>
          <pc:sldMk cId="1168562675" sldId="631"/>
        </pc:sldMkLst>
        <pc:spChg chg="mod">
          <ac:chgData name="Jim Fleming" userId="161791bae1afb603" providerId="LiveId" clId="{FF59776A-35A7-8E42-AC94-9E8D927758E8}" dt="2023-12-04T01:55:32.378" v="1" actId="20577"/>
          <ac:spMkLst>
            <pc:docMk/>
            <pc:sldMk cId="1168562675" sldId="631"/>
            <ac:spMk id="2" creationId="{1AC8C507-C381-A7EC-84C3-B88443D1F57A}"/>
          </ac:spMkLst>
        </pc:spChg>
      </pc:sldChg>
      <pc:sldChg chg="modSp mod ord">
        <pc:chgData name="Jim Fleming" userId="161791bae1afb603" providerId="LiveId" clId="{FF59776A-35A7-8E42-AC94-9E8D927758E8}" dt="2023-12-09T21:35:18.696" v="68" actId="20578"/>
        <pc:sldMkLst>
          <pc:docMk/>
          <pc:sldMk cId="1135494223" sldId="635"/>
        </pc:sldMkLst>
        <pc:spChg chg="mod">
          <ac:chgData name="Jim Fleming" userId="161791bae1afb603" providerId="LiveId" clId="{FF59776A-35A7-8E42-AC94-9E8D927758E8}" dt="2023-12-04T01:55:55.977" v="7"/>
          <ac:spMkLst>
            <pc:docMk/>
            <pc:sldMk cId="1135494223" sldId="635"/>
            <ac:spMk id="2" creationId="{1AC8C507-C381-A7EC-84C3-B88443D1F57A}"/>
          </ac:spMkLst>
        </pc:spChg>
      </pc:sldChg>
      <pc:sldChg chg="modSp mod">
        <pc:chgData name="Jim Fleming" userId="161791bae1afb603" providerId="LiveId" clId="{FF59776A-35A7-8E42-AC94-9E8D927758E8}" dt="2023-12-04T01:55:58.472" v="8"/>
        <pc:sldMkLst>
          <pc:docMk/>
          <pc:sldMk cId="4070070019" sldId="636"/>
        </pc:sldMkLst>
        <pc:spChg chg="mod">
          <ac:chgData name="Jim Fleming" userId="161791bae1afb603" providerId="LiveId" clId="{FF59776A-35A7-8E42-AC94-9E8D927758E8}" dt="2023-12-04T01:55:58.472" v="8"/>
          <ac:spMkLst>
            <pc:docMk/>
            <pc:sldMk cId="4070070019" sldId="636"/>
            <ac:spMk id="2" creationId="{1AC8C507-C381-A7EC-84C3-B88443D1F57A}"/>
          </ac:spMkLst>
        </pc:spChg>
      </pc:sldChg>
      <pc:sldChg chg="modSp mod">
        <pc:chgData name="Jim Fleming" userId="161791bae1afb603" providerId="LiveId" clId="{FF59776A-35A7-8E42-AC94-9E8D927758E8}" dt="2023-12-04T01:56:00.849" v="9"/>
        <pc:sldMkLst>
          <pc:docMk/>
          <pc:sldMk cId="1513943954" sldId="637"/>
        </pc:sldMkLst>
        <pc:spChg chg="mod">
          <ac:chgData name="Jim Fleming" userId="161791bae1afb603" providerId="LiveId" clId="{FF59776A-35A7-8E42-AC94-9E8D927758E8}" dt="2023-12-04T01:56:00.849" v="9"/>
          <ac:spMkLst>
            <pc:docMk/>
            <pc:sldMk cId="1513943954" sldId="637"/>
            <ac:spMk id="2" creationId="{1AC8C507-C381-A7EC-84C3-B88443D1F57A}"/>
          </ac:spMkLst>
        </pc:spChg>
      </pc:sldChg>
      <pc:sldChg chg="modSp add mod ord modShow">
        <pc:chgData name="Jim Fleming" userId="161791bae1afb603" providerId="LiveId" clId="{FF59776A-35A7-8E42-AC94-9E8D927758E8}" dt="2023-12-09T21:14:48.144" v="13"/>
        <pc:sldMkLst>
          <pc:docMk/>
          <pc:sldMk cId="3823209500" sldId="638"/>
        </pc:sldMkLst>
        <pc:spChg chg="mod">
          <ac:chgData name="Jim Fleming" userId="161791bae1afb603" providerId="LiveId" clId="{FF59776A-35A7-8E42-AC94-9E8D927758E8}" dt="2023-12-09T21:14:48.144" v="13"/>
          <ac:spMkLst>
            <pc:docMk/>
            <pc:sldMk cId="3823209500" sldId="638"/>
            <ac:spMk id="14" creationId="{5F776F3F-31E1-B7AA-5D11-1AB1A9490BFE}"/>
          </ac:spMkLst>
        </pc:spChg>
      </pc:sldChg>
      <pc:sldChg chg="addSp delSp modSp add mod">
        <pc:chgData name="Jim Fleming" userId="161791bae1afb603" providerId="LiveId" clId="{FF59776A-35A7-8E42-AC94-9E8D927758E8}" dt="2023-12-09T21:25:56.810" v="64" actId="20577"/>
        <pc:sldMkLst>
          <pc:docMk/>
          <pc:sldMk cId="1987520512" sldId="639"/>
        </pc:sldMkLst>
        <pc:spChg chg="mod">
          <ac:chgData name="Jim Fleming" userId="161791bae1afb603" providerId="LiveId" clId="{FF59776A-35A7-8E42-AC94-9E8D927758E8}" dt="2023-12-09T21:25:56.810" v="64" actId="20577"/>
          <ac:spMkLst>
            <pc:docMk/>
            <pc:sldMk cId="1987520512" sldId="639"/>
            <ac:spMk id="14" creationId="{5F776F3F-31E1-B7AA-5D11-1AB1A9490BFE}"/>
          </ac:spMkLst>
        </pc:spChg>
        <pc:picChg chg="add del mod">
          <ac:chgData name="Jim Fleming" userId="161791bae1afb603" providerId="LiveId" clId="{FF59776A-35A7-8E42-AC94-9E8D927758E8}" dt="2023-12-09T21:25:02.793" v="31" actId="478"/>
          <ac:picMkLst>
            <pc:docMk/>
            <pc:sldMk cId="1987520512" sldId="639"/>
            <ac:picMk id="1026" creationId="{16C160A3-28A6-D061-7D0C-AE2422519B0E}"/>
          </ac:picMkLst>
        </pc:picChg>
        <pc:picChg chg="add mod">
          <ac:chgData name="Jim Fleming" userId="161791bae1afb603" providerId="LiveId" clId="{FF59776A-35A7-8E42-AC94-9E8D927758E8}" dt="2023-12-09T21:25:34.541" v="38" actId="1076"/>
          <ac:picMkLst>
            <pc:docMk/>
            <pc:sldMk cId="1987520512" sldId="639"/>
            <ac:picMk id="1028" creationId="{A5FBBB18-BD8E-0727-20B6-2B3B29DF0216}"/>
          </ac:picMkLst>
        </pc:picChg>
        <pc:picChg chg="del">
          <ac:chgData name="Jim Fleming" userId="161791bae1afb603" providerId="LiveId" clId="{FF59776A-35A7-8E42-AC94-9E8D927758E8}" dt="2023-12-09T21:24:03.524" v="22" actId="478"/>
          <ac:picMkLst>
            <pc:docMk/>
            <pc:sldMk cId="1987520512" sldId="639"/>
            <ac:picMk id="24578" creationId="{83398803-EC35-3222-67F4-76DB31F71A90}"/>
          </ac:picMkLst>
        </pc:picChg>
      </pc:sldChg>
      <pc:sldChg chg="add">
        <pc:chgData name="Jim Fleming" userId="161791bae1afb603" providerId="LiveId" clId="{FF59776A-35A7-8E42-AC94-9E8D927758E8}" dt="2023-12-09T21:35:12.579" v="65" actId="2890"/>
        <pc:sldMkLst>
          <pc:docMk/>
          <pc:sldMk cId="1089232977" sldId="640"/>
        </pc:sldMkLst>
      </pc:sldChg>
      <pc:sldChg chg="add ord">
        <pc:chgData name="Jim Fleming" userId="161791bae1afb603" providerId="LiveId" clId="{FF59776A-35A7-8E42-AC94-9E8D927758E8}" dt="2023-12-09T21:35:16.491" v="67" actId="20578"/>
        <pc:sldMkLst>
          <pc:docMk/>
          <pc:sldMk cId="3849771638" sldId="6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94D47B-B03D-3E49-BCEF-006032BE333D}" type="datetimeFigureOut">
              <a:rPr lang="en-US" smtClean="0"/>
              <a:t>12/16/23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D30A962-8211-8843-977E-FD36FEC143D5}" type="slidenum">
              <a:rPr lang="en-US" smtClean="0"/>
              <a:t>‹#›</a:t>
            </a:fld>
            <a:endParaRPr lang="en-US"/>
          </a:p>
        </p:txBody>
      </p:sp>
    </p:spTree>
    <p:extLst>
      <p:ext uri="{BB962C8B-B14F-4D97-AF65-F5344CB8AC3E}">
        <p14:creationId xmlns:p14="http://schemas.microsoft.com/office/powerpoint/2010/main" val="21498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12/16/23</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12/16/23</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12/16/23</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12/16/23</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12/16/23</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12/16/23</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12/16/23</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12/16/23</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12/16/23</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12/16/23</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12/16/23</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12/16/23</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3"/>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14 (pages 91-106)</a:t>
            </a:r>
          </a:p>
        </p:txBody>
      </p:sp>
    </p:spTree>
    <p:extLst>
      <p:ext uri="{BB962C8B-B14F-4D97-AF65-F5344CB8AC3E}">
        <p14:creationId xmlns:p14="http://schemas.microsoft.com/office/powerpoint/2010/main" val="374046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Paul’s suffering in order to fulfill his personal calling was in service to the Colossian congregation and the church as a whole</a:t>
            </a: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78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14 (pages 91-106)</a:t>
            </a:r>
          </a:p>
        </p:txBody>
      </p:sp>
    </p:spTree>
    <p:extLst>
      <p:ext uri="{BB962C8B-B14F-4D97-AF65-F5344CB8AC3E}">
        <p14:creationId xmlns:p14="http://schemas.microsoft.com/office/powerpoint/2010/main" val="2691846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Paul’s stewardship of God's message, to make it “fully known,” included both the explanation of the gospel’s fulfillment in Christ</a:t>
            </a: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87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and the expansion of the gospel’s impact throughout the world</a:t>
            </a: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endParaRPr lang="en-US" sz="4000" b="0" dirty="0">
              <a:solidFill>
                <a:schemeClr val="bg1"/>
              </a:solidFill>
              <a:latin typeface="Avenir Next" panose="020B0503020202020204" pitchFamily="34" charset="0"/>
            </a:endParaRP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77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God not only decreed by his eternal counsel what sufferings</a:t>
            </a:r>
            <a:br>
              <a:rPr lang="en-US" sz="4000" b="0"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Christ on his part should undergo in his body for the redemption of the church,</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39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but also what each member of the church should be subject to in his body for the name of Christ</a:t>
            </a: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endParaRPr lang="en-US" sz="4000" b="0"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4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2 Corinthians 1:5-7</a:t>
            </a:r>
          </a:p>
        </p:txBody>
      </p:sp>
      <p:sp>
        <p:nvSpPr>
          <p:cNvPr id="3" name="Content Placeholder 2">
            <a:extLst>
              <a:ext uri="{FF2B5EF4-FFF2-40B4-BE49-F238E27FC236}">
                <a16:creationId xmlns:a16="http://schemas.microsoft.com/office/drawing/2014/main" id="{C240EC62-8804-C971-2220-F95949E42E5B}"/>
              </a:ext>
            </a:extLst>
          </p:cNvPr>
          <p:cNvSpPr>
            <a:spLocks noGrp="1"/>
          </p:cNvSpPr>
          <p:nvPr>
            <p:ph idx="1"/>
          </p:nvPr>
        </p:nvSpPr>
        <p:spPr>
          <a:xfrm>
            <a:off x="838200" y="1942941"/>
            <a:ext cx="11225981" cy="4026429"/>
          </a:xfrm>
        </p:spPr>
        <p:txBody>
          <a:bodyPr/>
          <a:lstStyle/>
          <a:p>
            <a:pPr marL="9525" indent="0">
              <a:buNone/>
            </a:pPr>
            <a:r>
              <a:rPr lang="en-US" dirty="0"/>
              <a:t>For just as the sufferings of Christ overflow to us, so also through Christ our comfort overflows. If we are afflicted, it is for your comfort and salvation. If we are comforted, it is for your comfort, which produces in you patient endurance of the same sufferings that we suffer. And our hope for you is firm, because we know that as you share in the sufferings, so you will also share in the comfort.</a:t>
            </a:r>
          </a:p>
          <a:p>
            <a:pPr marL="920750" indent="-460375"/>
            <a:endParaRPr lang="en-US" dirty="0"/>
          </a:p>
        </p:txBody>
      </p:sp>
    </p:spTree>
    <p:extLst>
      <p:ext uri="{BB962C8B-B14F-4D97-AF65-F5344CB8AC3E}">
        <p14:creationId xmlns:p14="http://schemas.microsoft.com/office/powerpoint/2010/main" val="56583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Philippians 1:29-30</a:t>
            </a:r>
          </a:p>
        </p:txBody>
      </p:sp>
      <p:sp>
        <p:nvSpPr>
          <p:cNvPr id="3" name="Content Placeholder 2">
            <a:extLst>
              <a:ext uri="{FF2B5EF4-FFF2-40B4-BE49-F238E27FC236}">
                <a16:creationId xmlns:a16="http://schemas.microsoft.com/office/drawing/2014/main" id="{75A1C2EE-DFB9-4FEC-111D-1697DB357F84}"/>
              </a:ext>
            </a:extLst>
          </p:cNvPr>
          <p:cNvSpPr>
            <a:spLocks noGrp="1"/>
          </p:cNvSpPr>
          <p:nvPr>
            <p:ph idx="1"/>
          </p:nvPr>
        </p:nvSpPr>
        <p:spPr>
          <a:xfrm>
            <a:off x="838200" y="2150533"/>
            <a:ext cx="10515600" cy="4026429"/>
          </a:xfrm>
        </p:spPr>
        <p:txBody>
          <a:bodyPr/>
          <a:lstStyle/>
          <a:p>
            <a:pPr marL="9525" indent="0">
              <a:buNone/>
            </a:pPr>
            <a:r>
              <a:rPr lang="en-US" dirty="0"/>
              <a:t>For it has been granted to you on Christ’s behalf not only to believe in him, but also to suffer for him, since you are engaged in the same struggle that you saw I had and now hear that I have.</a:t>
            </a:r>
          </a:p>
          <a:p>
            <a:pPr marL="9525" indent="0">
              <a:buNone/>
            </a:pPr>
            <a:endParaRPr lang="en-US" dirty="0"/>
          </a:p>
          <a:p>
            <a:pPr marL="9525" indent="0">
              <a:buNone/>
            </a:pPr>
            <a:endParaRPr lang="en-US" dirty="0"/>
          </a:p>
        </p:txBody>
      </p:sp>
    </p:spTree>
    <p:extLst>
      <p:ext uri="{BB962C8B-B14F-4D97-AF65-F5344CB8AC3E}">
        <p14:creationId xmlns:p14="http://schemas.microsoft.com/office/powerpoint/2010/main" val="1346754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Philippians 3:10-11</a:t>
            </a:r>
          </a:p>
        </p:txBody>
      </p:sp>
      <p:sp>
        <p:nvSpPr>
          <p:cNvPr id="3" name="Content Placeholder 2">
            <a:extLst>
              <a:ext uri="{FF2B5EF4-FFF2-40B4-BE49-F238E27FC236}">
                <a16:creationId xmlns:a16="http://schemas.microsoft.com/office/drawing/2014/main" id="{A4B0A699-D075-5C49-98B4-2FF6941B2C57}"/>
              </a:ext>
            </a:extLst>
          </p:cNvPr>
          <p:cNvSpPr>
            <a:spLocks noGrp="1"/>
          </p:cNvSpPr>
          <p:nvPr>
            <p:ph idx="1"/>
          </p:nvPr>
        </p:nvSpPr>
        <p:spPr>
          <a:xfrm>
            <a:off x="838200" y="2150533"/>
            <a:ext cx="10515600" cy="4026429"/>
          </a:xfrm>
        </p:spPr>
        <p:txBody>
          <a:bodyPr/>
          <a:lstStyle/>
          <a:p>
            <a:pPr marL="9525" indent="0">
              <a:buNone/>
            </a:pPr>
            <a:r>
              <a:rPr lang="en-US" dirty="0"/>
              <a:t>My goal is to know him and the power of his resurrection and the fellowship of his sufferings, being conformed to his death, assuming that I will somehow reach the resurrection from among the dead.</a:t>
            </a:r>
          </a:p>
          <a:p>
            <a:pPr marL="9525" indent="0">
              <a:buNone/>
            </a:pPr>
            <a:endParaRPr lang="en-US" dirty="0"/>
          </a:p>
        </p:txBody>
      </p:sp>
    </p:spTree>
    <p:extLst>
      <p:ext uri="{BB962C8B-B14F-4D97-AF65-F5344CB8AC3E}">
        <p14:creationId xmlns:p14="http://schemas.microsoft.com/office/powerpoint/2010/main" val="260595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14 (pages 91-106)</a:t>
            </a:r>
          </a:p>
        </p:txBody>
      </p:sp>
    </p:spTree>
    <p:extLst>
      <p:ext uri="{BB962C8B-B14F-4D97-AF65-F5344CB8AC3E}">
        <p14:creationId xmlns:p14="http://schemas.microsoft.com/office/powerpoint/2010/main" val="111229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1 Peter 2:21</a:t>
            </a:r>
          </a:p>
        </p:txBody>
      </p:sp>
      <p:sp>
        <p:nvSpPr>
          <p:cNvPr id="4" name="Content Placeholder 2">
            <a:extLst>
              <a:ext uri="{FF2B5EF4-FFF2-40B4-BE49-F238E27FC236}">
                <a16:creationId xmlns:a16="http://schemas.microsoft.com/office/drawing/2014/main" id="{1ED5AC1F-D4B9-E418-FF9B-CB45A94B244E}"/>
              </a:ext>
            </a:extLst>
          </p:cNvPr>
          <p:cNvSpPr>
            <a:spLocks noGrp="1"/>
          </p:cNvSpPr>
          <p:nvPr>
            <p:ph idx="1"/>
          </p:nvPr>
        </p:nvSpPr>
        <p:spPr>
          <a:xfrm>
            <a:off x="838200" y="2150533"/>
            <a:ext cx="10515600" cy="4026429"/>
          </a:xfrm>
        </p:spPr>
        <p:txBody>
          <a:bodyPr/>
          <a:lstStyle/>
          <a:p>
            <a:pPr marL="9525" indent="0">
              <a:buNone/>
            </a:pPr>
            <a:r>
              <a:rPr lang="en-US" dirty="0"/>
              <a:t>For you were called to this, because Christ also suffered for you, leaving you an example, that you should follow in his steps.</a:t>
            </a:r>
          </a:p>
          <a:p>
            <a:pPr marL="9525" indent="0">
              <a:buNone/>
            </a:pPr>
            <a:endParaRPr lang="en-US" dirty="0"/>
          </a:p>
        </p:txBody>
      </p:sp>
    </p:spTree>
    <p:extLst>
      <p:ext uri="{BB962C8B-B14F-4D97-AF65-F5344CB8AC3E}">
        <p14:creationId xmlns:p14="http://schemas.microsoft.com/office/powerpoint/2010/main" val="1015853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Lancelot Ridley</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So as pertaining to our redemption, justification and salvation, nothing remains that was not fulfilled in the passion of Christ,</a:t>
            </a:r>
          </a:p>
        </p:txBody>
      </p:sp>
    </p:spTree>
    <p:extLst>
      <p:ext uri="{BB962C8B-B14F-4D97-AF65-F5344CB8AC3E}">
        <p14:creationId xmlns:p14="http://schemas.microsoft.com/office/powerpoint/2010/main" val="2752720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Lancelot Ridley</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but as touching the suffering of Christ in his members, this remains to be fulfilled in every one of them.</a:t>
            </a: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endParaRPr lang="en-US" sz="4000" b="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902938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Philip Melanchthon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The sufferings of the saints are Christ’s sufferings. Therefore, there lacks something to the sufferings of Christ, so long as there remain people who suffer.</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ortrait of a person in a black hat&#10;&#10;Description automatically generated">
            <a:extLst>
              <a:ext uri="{FF2B5EF4-FFF2-40B4-BE49-F238E27FC236}">
                <a16:creationId xmlns:a16="http://schemas.microsoft.com/office/drawing/2014/main" id="{10090001-4AB7-30DC-6A47-CD5A64C4EF9F}"/>
              </a:ext>
            </a:extLst>
          </p:cNvPr>
          <p:cNvPicPr>
            <a:picLocks noChangeAspect="1"/>
          </p:cNvPicPr>
          <p:nvPr/>
        </p:nvPicPr>
        <p:blipFill rotWithShape="1">
          <a:blip r:embed="rId2">
            <a:grayscl/>
          </a:blip>
          <a:srcRect l="20438" t="8762" r="3820" b="20666"/>
          <a:stretch/>
        </p:blipFill>
        <p:spPr>
          <a:xfrm>
            <a:off x="878389" y="685800"/>
            <a:ext cx="4274603" cy="5486400"/>
          </a:xfrm>
          <a:prstGeom prst="rect">
            <a:avLst/>
          </a:prstGeom>
        </p:spPr>
      </p:pic>
    </p:spTree>
    <p:extLst>
      <p:ext uri="{BB962C8B-B14F-4D97-AF65-F5344CB8AC3E}">
        <p14:creationId xmlns:p14="http://schemas.microsoft.com/office/powerpoint/2010/main" val="2905059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14 (pages 91-106)</a:t>
            </a:r>
          </a:p>
        </p:txBody>
      </p:sp>
    </p:spTree>
    <p:extLst>
      <p:ext uri="{BB962C8B-B14F-4D97-AF65-F5344CB8AC3E}">
        <p14:creationId xmlns:p14="http://schemas.microsoft.com/office/powerpoint/2010/main" val="986115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Prayer time</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Write down your prayer requests (on the Weekly Update or in the comments</a:t>
            </a:r>
          </a:p>
          <a:p>
            <a:pPr marL="920750" indent="-460375"/>
            <a:r>
              <a:rPr lang="en-US" dirty="0"/>
              <a:t>Lean in, engage, and pray for someone not with you</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b="1" dirty="0">
                <a:solidFill>
                  <a:schemeClr val="bg1"/>
                </a:solidFill>
                <a:latin typeface="Avenir Next" panose="020B0503020202020204" pitchFamily="34" charset="0"/>
              </a:rPr>
              <a:t>Today’s class (page 17)</a:t>
            </a:r>
            <a:endParaRPr lang="en-US" dirty="0"/>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p:txBody>
          <a:bodyPr/>
          <a:lstStyle/>
          <a:p>
            <a:pPr marL="920750" indent="-460375"/>
            <a:r>
              <a:rPr lang="en-US" dirty="0"/>
              <a:t>Preparing for Colossians 1:1-2:3</a:t>
            </a:r>
            <a:br>
              <a:rPr lang="en-US" dirty="0"/>
            </a:br>
            <a:br>
              <a:rPr lang="en-US" dirty="0"/>
            </a:br>
            <a:r>
              <a:rPr lang="en-US" dirty="0"/>
              <a:t>Pray with others</a:t>
            </a:r>
            <a:br>
              <a:rPr lang="en-US" dirty="0"/>
            </a:br>
            <a:r>
              <a:rPr lang="en-US" dirty="0"/>
              <a:t>Hear with others</a:t>
            </a:r>
            <a:br>
              <a:rPr lang="en-US" dirty="0"/>
            </a:br>
            <a:r>
              <a:rPr lang="en-US" dirty="0"/>
              <a:t>Think with others</a:t>
            </a:r>
            <a:br>
              <a:rPr lang="en-US" dirty="0"/>
            </a:br>
            <a:r>
              <a:rPr lang="en-US" dirty="0"/>
              <a:t>Study with others</a:t>
            </a:r>
            <a:br>
              <a:rPr lang="en-US" dirty="0"/>
            </a:br>
            <a:r>
              <a:rPr lang="en-US" dirty="0"/>
              <a:t>Share with others</a:t>
            </a:r>
            <a:br>
              <a:rPr lang="en-US" dirty="0"/>
            </a:br>
            <a:r>
              <a:rPr lang="en-US" dirty="0"/>
              <a:t>Invite others</a:t>
            </a:r>
          </a:p>
        </p:txBody>
      </p:sp>
      <p:cxnSp>
        <p:nvCxnSpPr>
          <p:cNvPr id="3" name="Straight Connector 2">
            <a:extLst>
              <a:ext uri="{FF2B5EF4-FFF2-40B4-BE49-F238E27FC236}">
                <a16:creationId xmlns:a16="http://schemas.microsoft.com/office/drawing/2014/main" id="{C6D28BD5-AE87-54C1-39A0-E89E16A1EAA6}"/>
              </a:ext>
            </a:extLst>
          </p:cNvPr>
          <p:cNvCxnSpPr>
            <a:cxnSpLocks/>
          </p:cNvCxnSpPr>
          <p:nvPr/>
        </p:nvCxnSpPr>
        <p:spPr>
          <a:xfrm flipH="1">
            <a:off x="1820484" y="4326205"/>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84C5838-5F60-5954-5D15-1AC42CCD13B8}"/>
              </a:ext>
            </a:extLst>
          </p:cNvPr>
          <p:cNvCxnSpPr>
            <a:cxnSpLocks/>
          </p:cNvCxnSpPr>
          <p:nvPr/>
        </p:nvCxnSpPr>
        <p:spPr>
          <a:xfrm flipH="1">
            <a:off x="1820484" y="5993896"/>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00134CA-DB48-8AF1-A653-7C7099ABD19C}"/>
              </a:ext>
            </a:extLst>
          </p:cNvPr>
          <p:cNvSpPr txBox="1">
            <a:spLocks/>
          </p:cNvSpPr>
          <p:nvPr/>
        </p:nvSpPr>
        <p:spPr>
          <a:xfrm>
            <a:off x="6807926" y="3517279"/>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sp>
        <p:nvSpPr>
          <p:cNvPr id="7" name="Content Placeholder 2">
            <a:extLst>
              <a:ext uri="{FF2B5EF4-FFF2-40B4-BE49-F238E27FC236}">
                <a16:creationId xmlns:a16="http://schemas.microsoft.com/office/drawing/2014/main" id="{CD6513A7-86A0-1757-E0F2-D9024F473958}"/>
              </a:ext>
            </a:extLst>
          </p:cNvPr>
          <p:cNvSpPr txBox="1">
            <a:spLocks/>
          </p:cNvSpPr>
          <p:nvPr/>
        </p:nvSpPr>
        <p:spPr>
          <a:xfrm>
            <a:off x="6807926" y="4884025"/>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tables</a:t>
            </a:r>
          </a:p>
        </p:txBody>
      </p:sp>
      <p:sp>
        <p:nvSpPr>
          <p:cNvPr id="8" name="Content Placeholder 2">
            <a:extLst>
              <a:ext uri="{FF2B5EF4-FFF2-40B4-BE49-F238E27FC236}">
                <a16:creationId xmlns:a16="http://schemas.microsoft.com/office/drawing/2014/main" id="{42DFA7EB-FCDE-C4CC-0DD0-FF5193912F2C}"/>
              </a:ext>
            </a:extLst>
          </p:cNvPr>
          <p:cNvSpPr txBox="1">
            <a:spLocks/>
          </p:cNvSpPr>
          <p:nvPr/>
        </p:nvSpPr>
        <p:spPr>
          <a:xfrm>
            <a:off x="6807926" y="5996546"/>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After class</a:t>
            </a:r>
          </a:p>
        </p:txBody>
      </p:sp>
    </p:spTree>
    <p:extLst>
      <p:ext uri="{BB962C8B-B14F-4D97-AF65-F5344CB8AC3E}">
        <p14:creationId xmlns:p14="http://schemas.microsoft.com/office/powerpoint/2010/main" val="2125220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12)</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9733" y="0"/>
            <a:ext cx="6215917" cy="6858000"/>
          </a:xfrm>
          <a:prstGeom prst="rect">
            <a:avLst/>
          </a:prstGeom>
        </p:spPr>
      </p:pic>
    </p:spTree>
    <p:extLst>
      <p:ext uri="{BB962C8B-B14F-4D97-AF65-F5344CB8AC3E}">
        <p14:creationId xmlns:p14="http://schemas.microsoft.com/office/powerpoint/2010/main" val="2681928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morphe</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(mor-FAY)</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definition</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A472A84-8296-34B5-27E4-2AC3FD08E3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38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Gregory K. Beale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Dr. Gregory K. Beale | Reformed Theological Seminary">
            <a:extLst>
              <a:ext uri="{FF2B5EF4-FFF2-40B4-BE49-F238E27FC236}">
                <a16:creationId xmlns:a16="http://schemas.microsoft.com/office/drawing/2014/main" id="{1D3688DD-9CF3-1C87-DB1D-ECE49E0708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06689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3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1:24-27</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838200" y="1715104"/>
            <a:ext cx="11353800" cy="4026429"/>
          </a:xfrm>
        </p:spPr>
        <p:txBody>
          <a:bodyPr/>
          <a:lstStyle/>
          <a:p>
            <a:pPr marL="7938" indent="0">
              <a:buNone/>
            </a:pPr>
            <a:r>
              <a:rPr lang="en-US" sz="3600" dirty="0"/>
              <a:t>Now I rejoice in my sufferings for you, and I am completing in my flesh what is lacking in Christ’s afflictions for his body, that is, the church. I have become its servant, according to God’s commission that was given to me for you, to make the word of God fully known, the mystery hidden for ages and generations but now revealed to his saints. God wanted to make known among the Gentiles the glorious wealth of this mystery, which is Christ in you, the hope of glory.</a:t>
            </a:r>
          </a:p>
        </p:txBody>
      </p:sp>
    </p:spTree>
    <p:extLst>
      <p:ext uri="{BB962C8B-B14F-4D97-AF65-F5344CB8AC3E}">
        <p14:creationId xmlns:p14="http://schemas.microsoft.com/office/powerpoint/2010/main" val="189513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F. F. Bruce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Placeholder image">
            <a:extLst>
              <a:ext uri="{FF2B5EF4-FFF2-40B4-BE49-F238E27FC236}">
                <a16:creationId xmlns:a16="http://schemas.microsoft.com/office/drawing/2014/main" id="{AD791F46-A38C-5C7D-73C3-AF3BE16FE89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7941" y="685800"/>
            <a:ext cx="421494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70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Cyprian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descr="The Life of Saint Cyprian of Carthage -">
            <a:extLst>
              <a:ext uri="{FF2B5EF4-FFF2-40B4-BE49-F238E27FC236}">
                <a16:creationId xmlns:a16="http://schemas.microsoft.com/office/drawing/2014/main" id="{A5FBBB18-BD8E-0727-20B6-2B3B29DF02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53"/>
          <a:stretch/>
        </p:blipFill>
        <p:spPr bwMode="auto">
          <a:xfrm>
            <a:off x="529408" y="768169"/>
            <a:ext cx="505627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160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29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James D. G. Dunn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2530" name="Picture 2" descr="Remembering James Dunn and the Time I Got to Write a Book with Him">
            <a:extLst>
              <a:ext uri="{FF2B5EF4-FFF2-40B4-BE49-F238E27FC236}">
                <a16:creationId xmlns:a16="http://schemas.microsoft.com/office/drawing/2014/main" id="{FEA343BF-BA0E-6D6F-8E2D-E78CB615AED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1" y="685800"/>
            <a:ext cx="408489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44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Garland</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5122" name="Picture 2" descr="Dr. David Garland">
            <a:extLst>
              <a:ext uri="{FF2B5EF4-FFF2-40B4-BE49-F238E27FC236}">
                <a16:creationId xmlns:a16="http://schemas.microsoft.com/office/drawing/2014/main" id="{6CC80ABA-E1DD-8C0D-C0A7-1C70CD942A5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49532" y="685800"/>
            <a:ext cx="366630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27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Murray J. Harris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174" name="Picture 6" descr="Christmas date unimportant to biblical scholar Murray Harris | Stuff.co.nz">
            <a:extLst>
              <a:ext uri="{FF2B5EF4-FFF2-40B4-BE49-F238E27FC236}">
                <a16:creationId xmlns:a16="http://schemas.microsoft.com/office/drawing/2014/main" id="{CB1FF557-426C-0660-7116-18ABDFA8E94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49234" y="685800"/>
            <a:ext cx="433686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09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 Kent Hughes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9218" name="Picture 2" descr="R. Kent Hughes, Council member of The Gospel Coalition">
            <a:extLst>
              <a:ext uri="{FF2B5EF4-FFF2-40B4-BE49-F238E27FC236}">
                <a16:creationId xmlns:a16="http://schemas.microsoft.com/office/drawing/2014/main" id="{55E69121-FF11-5665-1F30-1E431EA56A8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1" y="685800"/>
            <a:ext cx="418011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03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R. C. Lucas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1266" name="Picture 2" descr="Dick Lucas on What makes an excellent Bible teacher : Anglican Church  League, Sydney, Australia">
            <a:extLst>
              <a:ext uri="{FF2B5EF4-FFF2-40B4-BE49-F238E27FC236}">
                <a16:creationId xmlns:a16="http://schemas.microsoft.com/office/drawing/2014/main" id="{24AFFC19-4637-27D8-7A7C-C79A8C8CBF0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66947" y="685800"/>
            <a:ext cx="386660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82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Scot McKnight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314" name="Picture 2" descr="Scot McKnight - InterVarsity Press">
            <a:extLst>
              <a:ext uri="{FF2B5EF4-FFF2-40B4-BE49-F238E27FC236}">
                <a16:creationId xmlns:a16="http://schemas.microsoft.com/office/drawing/2014/main" id="{A207C435-1863-A233-0096-08BCEA3E946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8040" y="685800"/>
            <a:ext cx="435268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66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Philip Melanchthon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ortrait of a person in a black hat&#10;&#10;Description automatically generated">
            <a:extLst>
              <a:ext uri="{FF2B5EF4-FFF2-40B4-BE49-F238E27FC236}">
                <a16:creationId xmlns:a16="http://schemas.microsoft.com/office/drawing/2014/main" id="{10090001-4AB7-30DC-6A47-CD5A64C4EF9F}"/>
              </a:ext>
            </a:extLst>
          </p:cNvPr>
          <p:cNvPicPr>
            <a:picLocks noChangeAspect="1"/>
          </p:cNvPicPr>
          <p:nvPr/>
        </p:nvPicPr>
        <p:blipFill rotWithShape="1">
          <a:blip r:embed="rId2">
            <a:grayscl/>
          </a:blip>
          <a:srcRect l="20438" t="8762" r="3820" b="20666"/>
          <a:stretch/>
        </p:blipFill>
        <p:spPr>
          <a:xfrm>
            <a:off x="878389" y="685800"/>
            <a:ext cx="4274603" cy="5486400"/>
          </a:xfrm>
          <a:prstGeom prst="rect">
            <a:avLst/>
          </a:prstGeom>
        </p:spPr>
      </p:pic>
    </p:spTree>
    <p:extLst>
      <p:ext uri="{BB962C8B-B14F-4D97-AF65-F5344CB8AC3E}">
        <p14:creationId xmlns:p14="http://schemas.microsoft.com/office/powerpoint/2010/main" val="282731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14 (pages 91-106)</a:t>
            </a:r>
          </a:p>
        </p:txBody>
      </p:sp>
    </p:spTree>
    <p:extLst>
      <p:ext uri="{BB962C8B-B14F-4D97-AF65-F5344CB8AC3E}">
        <p14:creationId xmlns:p14="http://schemas.microsoft.com/office/powerpoint/2010/main" val="386152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3117EDFE-09CC-276A-60A2-86117D57C8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54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96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W. Pao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412" name="Picture 4" descr="Trinity Newsroom">
            <a:extLst>
              <a:ext uri="{FF2B5EF4-FFF2-40B4-BE49-F238E27FC236}">
                <a16:creationId xmlns:a16="http://schemas.microsoft.com/office/drawing/2014/main" id="{5B9E76DC-464D-61E3-A247-257DDE4E6F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116" y="685800"/>
            <a:ext cx="36182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72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Alan Thompson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mazon.com: Alan J. Thompson: books, biography, latest update">
            <a:extLst>
              <a:ext uri="{FF2B5EF4-FFF2-40B4-BE49-F238E27FC236}">
                <a16:creationId xmlns:a16="http://schemas.microsoft.com/office/drawing/2014/main" id="{8F636594-A12D-4468-C937-A78D2C6761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89" t="8381" r="15461" b="11619"/>
          <a:stretch/>
        </p:blipFill>
        <p:spPr bwMode="auto">
          <a:xfrm>
            <a:off x="774428" y="685800"/>
            <a:ext cx="4502331"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28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solidFill>
                  <a:schemeClr val="tx1"/>
                </a:solidFill>
                <a:latin typeface="Avenir Next" panose="020B0503020202020204" pitchFamily="34" charset="0"/>
              </a:rPr>
              <a:t>Jen Wilkin</a:t>
            </a:r>
            <a:br>
              <a:rPr lang="en-US" sz="4000" b="1" dirty="0">
                <a:solidFill>
                  <a:schemeClr val="tx1"/>
                </a:solidFill>
                <a:latin typeface="Avenir Next" panose="020B0503020202020204" pitchFamily="34" charset="0"/>
              </a:rPr>
            </a:br>
            <a:br>
              <a:rPr lang="en-US" sz="4000" b="1" dirty="0">
                <a:solidFill>
                  <a:schemeClr val="tx1"/>
                </a:solidFill>
                <a:latin typeface="Avenir Next" panose="020B0503020202020204" pitchFamily="34" charset="0"/>
              </a:rPr>
            </a:br>
            <a:r>
              <a:rPr lang="en-US" sz="4000" b="0" dirty="0">
                <a:solidFill>
                  <a:schemeClr val="tx1"/>
                </a:solidFill>
                <a:latin typeface="Avenir Next" panose="020B0503020202020204" pitchFamily="34" charset="0"/>
              </a:rPr>
              <a:t>Quote</a:t>
            </a:r>
            <a:endParaRPr lang="en-US" sz="4000" b="1" dirty="0">
              <a:solidFill>
                <a:schemeClr val="tx1"/>
              </a:solidFill>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N. </a:t>
            </a:r>
            <a:r>
              <a:rPr lang="en-US" sz="4000" dirty="0"/>
              <a:t>T. 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rofessor N. T. Wright | Faculty of Theology and Religion">
            <a:extLst>
              <a:ext uri="{FF2B5EF4-FFF2-40B4-BE49-F238E27FC236}">
                <a16:creationId xmlns:a16="http://schemas.microsoft.com/office/drawing/2014/main" id="{F736C715-19CB-B3D2-B442-21D233D279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6766" y="685800"/>
            <a:ext cx="41626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42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husterema</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(who-STARE-</a:t>
            </a:r>
            <a:r>
              <a:rPr lang="en-US" sz="4000" dirty="0" err="1">
                <a:solidFill>
                  <a:schemeClr val="bg1"/>
                </a:solidFill>
                <a:latin typeface="Avenir Next" panose="020B0503020202020204" pitchFamily="34" charset="0"/>
              </a:rPr>
              <a:t>ee</a:t>
            </a:r>
            <a:r>
              <a:rPr lang="en-US" sz="4000" dirty="0">
                <a:solidFill>
                  <a:schemeClr val="bg1"/>
                </a:solidFill>
                <a:latin typeface="Avenir Next" panose="020B0503020202020204" pitchFamily="34" charset="0"/>
              </a:rPr>
              <a:t>-ma)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the lack of what is needed or desirable, frequently in contrast to abundance</a:t>
            </a: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r>
              <a:rPr lang="en-US" sz="4000" b="0" i="1" dirty="0">
                <a:solidFill>
                  <a:schemeClr val="bg1"/>
                </a:solidFill>
                <a:latin typeface="Avenir Next" panose="020B0503020202020204" pitchFamily="34" charset="0"/>
              </a:rPr>
              <a:t>need, want, deficiency</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A472A84-8296-34B5-27E4-2AC3FD08E3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09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14 (pages 91-106)</a:t>
            </a:r>
          </a:p>
        </p:txBody>
      </p:sp>
    </p:spTree>
    <p:extLst>
      <p:ext uri="{BB962C8B-B14F-4D97-AF65-F5344CB8AC3E}">
        <p14:creationId xmlns:p14="http://schemas.microsoft.com/office/powerpoint/2010/main" val="48099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thlipsis</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a:t>
            </a:r>
            <a:r>
              <a:rPr lang="en-US" sz="4000" dirty="0" err="1">
                <a:solidFill>
                  <a:schemeClr val="bg1"/>
                </a:solidFill>
                <a:latin typeface="Avenir Next" panose="020B0503020202020204" pitchFamily="34" charset="0"/>
              </a:rPr>
              <a:t>th</a:t>
            </a:r>
            <a:r>
              <a:rPr lang="en-US" sz="4000" dirty="0">
                <a:solidFill>
                  <a:schemeClr val="bg1"/>
                </a:solidFill>
                <a:latin typeface="Avenir Next" panose="020B0503020202020204" pitchFamily="34" charset="0"/>
              </a:rPr>
              <a:t>-LEAP-sis)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trouble that inflicts distress</a:t>
            </a: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r>
              <a:rPr lang="en-US" sz="4000" b="0" i="1" dirty="0">
                <a:solidFill>
                  <a:schemeClr val="bg1"/>
                </a:solidFill>
                <a:latin typeface="Avenir Next" panose="020B0503020202020204" pitchFamily="34" charset="0"/>
              </a:rPr>
              <a:t>oppression, affliction, tribulation</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A472A84-8296-34B5-27E4-2AC3FD08E3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94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14 (pages 91-106)</a:t>
            </a:r>
          </a:p>
        </p:txBody>
      </p:sp>
    </p:spTree>
    <p:extLst>
      <p:ext uri="{BB962C8B-B14F-4D97-AF65-F5344CB8AC3E}">
        <p14:creationId xmlns:p14="http://schemas.microsoft.com/office/powerpoint/2010/main" val="395716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0"/>
            <a:ext cx="6156957"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Alan Thompson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There is no hint of any deficiency in Christ’s death or any indication that Paul or anyone else needs to, or is somehow able to, supplement what the cross accomplished in God’s saving activity</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mazon.com: Alan J. Thompson: books, biography, latest update">
            <a:extLst>
              <a:ext uri="{FF2B5EF4-FFF2-40B4-BE49-F238E27FC236}">
                <a16:creationId xmlns:a16="http://schemas.microsoft.com/office/drawing/2014/main" id="{8F636594-A12D-4468-C937-A78D2C6761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89" t="8381" r="15461" b="11619"/>
          <a:stretch/>
        </p:blipFill>
        <p:spPr bwMode="auto">
          <a:xfrm>
            <a:off x="774428" y="685800"/>
            <a:ext cx="4502331"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0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5364</TotalTime>
  <Words>964</Words>
  <Application>Microsoft Macintosh PowerPoint</Application>
  <PresentationFormat>Widescreen</PresentationFormat>
  <Paragraphs>60</Paragraphs>
  <Slides>45</Slides>
  <Notes>0</Notes>
  <HiddenSlides>20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Avenir Next</vt:lpstr>
      <vt:lpstr>Calibri</vt:lpstr>
      <vt:lpstr>Lato</vt:lpstr>
      <vt:lpstr>Tw Cen MT</vt:lpstr>
      <vt:lpstr>Office Theme</vt:lpstr>
      <vt:lpstr>PowerPoint Presentation</vt:lpstr>
      <vt:lpstr>Colossians: week 14 (pages 91-106)</vt:lpstr>
      <vt:lpstr>Colossians 1:24-27</vt:lpstr>
      <vt:lpstr>Colossians: week 14 (pages 91-106)</vt:lpstr>
      <vt:lpstr>BDAG on husterema (who-STARE-ee-ma)  the lack of what is needed or desirable, frequently in contrast to abundance  need, want, deficiency</vt:lpstr>
      <vt:lpstr>Colossians: week 14 (pages 91-106)</vt:lpstr>
      <vt:lpstr>BDAG on thlipsis (th-LEAP-sis)  trouble that inflicts distress  oppression, affliction, tribulation</vt:lpstr>
      <vt:lpstr>Colossians: week 14 (pages 91-106)</vt:lpstr>
      <vt:lpstr>Dr. Alan Thompson  There is no hint of any deficiency in Christ’s death or any indication that Paul or anyone else needs to, or is somehow able to, supplement what the cross accomplished in God’s saving activity</vt:lpstr>
      <vt:lpstr>Colossians: week 14 (pages 91-106)</vt:lpstr>
      <vt:lpstr>Dr. R. Scott Pace &amp; Dr. Daniel L. Akin  Paul’s suffering in order to fulfill his personal calling was in service to the Colossian congregation and the church as a whole</vt:lpstr>
      <vt:lpstr>Colossians: week 14 (pages 91-106)</vt:lpstr>
      <vt:lpstr>Dr. R. Scott Pace &amp; Dr. Daniel L. Akin  Paul’s stewardship of God's message, to make it “fully known,” included both the explanation of the gospel’s fulfillment in Christ</vt:lpstr>
      <vt:lpstr>Dr. R. Scott Pace &amp; Dr. Daniel L. Akin  and the expansion of the gospel’s impact throughout the world    </vt:lpstr>
      <vt:lpstr>Dr. John Davenant  God not only decreed by his eternal counsel what sufferings Christ on his part should undergo in his body for the redemption of the church,</vt:lpstr>
      <vt:lpstr>Dr. John Davenant  but also what each member of the church should be subject to in his body for the name of Christ   </vt:lpstr>
      <vt:lpstr>2 Corinthians 1:5-7</vt:lpstr>
      <vt:lpstr>Philippians 1:29-30</vt:lpstr>
      <vt:lpstr>Philippians 3:10-11</vt:lpstr>
      <vt:lpstr>1 Peter 2:21</vt:lpstr>
      <vt:lpstr>Lancelot Ridley  So as pertaining to our redemption, justification and salvation, nothing remains that was not fulfilled in the passion of Christ,</vt:lpstr>
      <vt:lpstr>Lancelot Ridley  but as touching the suffering of Christ in his members, this remains to be fulfilled in every one of them.  </vt:lpstr>
      <vt:lpstr>Philip Melanchthon  The sufferings of the saints are Christ’s sufferings. Therefore, there lacks something to the sufferings of Christ, so long as there remain people who suffer.</vt:lpstr>
      <vt:lpstr>Colossians: week 14 (pages 91-106)</vt:lpstr>
      <vt:lpstr>Prayer time</vt:lpstr>
      <vt:lpstr>Today’s class (page 17)</vt:lpstr>
      <vt:lpstr> Preposition circle (page 12)</vt:lpstr>
      <vt:lpstr>BDAG on morphe (mor-FAY)  definition</vt:lpstr>
      <vt:lpstr>Dr. Gregory K. Beale  Quote</vt:lpstr>
      <vt:lpstr>F. F. Bruce  Quote</vt:lpstr>
      <vt:lpstr>Cyprian  Quote</vt:lpstr>
      <vt:lpstr>Dr. John Davenant  Quote</vt:lpstr>
      <vt:lpstr>Dr. James D. G. Dunn  Quote</vt:lpstr>
      <vt:lpstr>Dr. David Garland  Quote</vt:lpstr>
      <vt:lpstr>Dr. Murray J. Harris  Quote</vt:lpstr>
      <vt:lpstr>Dr. R. Kent Hughes  Quote</vt:lpstr>
      <vt:lpstr>R. C. Lucas  Quote</vt:lpstr>
      <vt:lpstr>Dr. Scot McKnight  Quote</vt:lpstr>
      <vt:lpstr>Philip Melanchthon  Quote</vt:lpstr>
      <vt:lpstr>Dr. Douglas J. Moo  Quote</vt:lpstr>
      <vt:lpstr>Dr. R. Scott Pace &amp; Dr. Daniel L. Akin  Quote</vt:lpstr>
      <vt:lpstr>Dr. David W. Pao  Quote</vt:lpstr>
      <vt:lpstr>Dr. Alan Thompson  Quote</vt:lpstr>
      <vt:lpstr>Jen Wilkin  Quote</vt:lpstr>
      <vt:lpstr>Dr. N. T. Wright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19</cp:revision>
  <cp:lastPrinted>2023-10-28T23:54:42Z</cp:lastPrinted>
  <dcterms:created xsi:type="dcterms:W3CDTF">2022-07-16T19:21:48Z</dcterms:created>
  <dcterms:modified xsi:type="dcterms:W3CDTF">2023-12-16T20:17:08Z</dcterms:modified>
</cp:coreProperties>
</file>