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25" r:id="rId2"/>
    <p:sldId id="631" r:id="rId3"/>
    <p:sldId id="583" r:id="rId4"/>
    <p:sldId id="640" r:id="rId5"/>
    <p:sldId id="632" r:id="rId6"/>
    <p:sldId id="641" r:id="rId7"/>
    <p:sldId id="638" r:id="rId8"/>
    <p:sldId id="635" r:id="rId9"/>
    <p:sldId id="639" r:id="rId10"/>
    <p:sldId id="636" r:id="rId11"/>
    <p:sldId id="634" r:id="rId12"/>
    <p:sldId id="637" r:id="rId13"/>
    <p:sldId id="468" r:id="rId14"/>
    <p:sldId id="530" r:id="rId15"/>
    <p:sldId id="431" r:id="rId16"/>
    <p:sldId id="439" r:id="rId17"/>
    <p:sldId id="386" r:id="rId18"/>
    <p:sldId id="493" r:id="rId19"/>
    <p:sldId id="503" r:id="rId20"/>
    <p:sldId id="502" r:id="rId21"/>
    <p:sldId id="494" r:id="rId22"/>
    <p:sldId id="495" r:id="rId23"/>
    <p:sldId id="496" r:id="rId24"/>
    <p:sldId id="497" r:id="rId25"/>
    <p:sldId id="498" r:id="rId26"/>
    <p:sldId id="594" r:id="rId27"/>
    <p:sldId id="499" r:id="rId28"/>
    <p:sldId id="433" r:id="rId29"/>
    <p:sldId id="500" r:id="rId30"/>
    <p:sldId id="592" r:id="rId31"/>
    <p:sldId id="405" r:id="rId32"/>
    <p:sldId id="633" r:id="rId3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9"/>
    <p:restoredTop sz="96292"/>
  </p:normalViewPr>
  <p:slideViewPr>
    <p:cSldViewPr snapToGrid="0" snapToObjects="1">
      <p:cViewPr varScale="1">
        <p:scale>
          <a:sx n="146" d="100"/>
          <a:sy n="146" d="100"/>
        </p:scale>
        <p:origin x="1624"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pChg chg="mod">
          <ac:chgData name="Jim Fleming" userId="161791bae1afb603" providerId="LiveId" clId="{A2904602-DCEE-A049-80B4-987AF77A3153}" dt="2023-09-23T23:06:45.640" v="324" actId="20577"/>
          <ac:spMkLst>
            <pc:docMk/>
            <pc:sldMk cId="2681928121" sldId="431"/>
            <ac:spMk id="2" creationId="{56E8B136-55D1-C229-815B-0FAB21102D38}"/>
          </ac:spMkLst>
        </pc:spChg>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pChg chg="mod">
          <ac:chgData name="Jim Fleming" userId="161791bae1afb603" providerId="LiveId" clId="{A2904602-DCEE-A049-80B4-987AF77A3153}" dt="2023-09-23T23:07:33.630" v="353" actId="20577"/>
          <ac:spMkLst>
            <pc:docMk/>
            <pc:sldMk cId="1520490589" sldId="468"/>
            <ac:spMk id="2" creationId="{1AC8C507-C381-A7EC-84C3-B88443D1F57A}"/>
          </ac:spMkLst>
        </pc:spChg>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pChg chg="mod">
          <ac:chgData name="Jim Fleming" userId="161791bae1afb603" providerId="LiveId" clId="{A2904602-DCEE-A049-80B4-987AF77A3153}" dt="2023-09-23T22:52:48.345" v="27" actId="6549"/>
          <ac:spMkLst>
            <pc:docMk/>
            <pc:sldMk cId="95395388" sldId="487"/>
            <ac:spMk id="2" creationId="{1AC8C507-C381-A7EC-84C3-B88443D1F57A}"/>
          </ac:spMkLst>
        </pc:spChg>
        <pc:spChg chg="mod">
          <ac:chgData name="Jim Fleming" userId="161791bae1afb603" providerId="LiveId" clId="{A2904602-DCEE-A049-80B4-987AF77A3153}" dt="2023-09-23T22:52:40.504" v="26" actId="113"/>
          <ac:spMkLst>
            <pc:docMk/>
            <pc:sldMk cId="95395388" sldId="487"/>
            <ac:spMk id="5" creationId="{FDC8D6C2-5F52-D34B-23A0-601FDE73D0F9}"/>
          </ac:spMkLst>
        </pc:spChg>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pChg chg="mod">
          <ac:chgData name="Jim Fleming" userId="161791bae1afb603" providerId="LiveId" clId="{A2904602-DCEE-A049-80B4-987AF77A3153}" dt="2023-09-23T22:52:53.377" v="30" actId="6549"/>
          <ac:spMkLst>
            <pc:docMk/>
            <pc:sldMk cId="585080306" sldId="521"/>
            <ac:spMk id="2" creationId="{1AC8C507-C381-A7EC-84C3-B88443D1F57A}"/>
          </ac:spMkLst>
        </pc:spChg>
      </pc:sldChg>
      <pc:sldChg chg="addSp modSp add del mod ord modShow">
        <pc:chgData name="Jim Fleming" userId="161791bae1afb603" providerId="LiveId" clId="{A2904602-DCEE-A049-80B4-987AF77A3153}" dt="2023-09-23T23:01:17" v="281" actId="2696"/>
        <pc:sldMkLst>
          <pc:docMk/>
          <pc:sldMk cId="671289924" sldId="522"/>
        </pc:sldMkLst>
        <pc:spChg chg="mod">
          <ac:chgData name="Jim Fleming" userId="161791bae1afb603" providerId="LiveId" clId="{A2904602-DCEE-A049-80B4-987AF77A3153}" dt="2023-09-23T22:53:38.167" v="39" actId="20577"/>
          <ac:spMkLst>
            <pc:docMk/>
            <pc:sldMk cId="671289924" sldId="522"/>
            <ac:spMk id="2" creationId="{56E8B136-55D1-C229-815B-0FAB21102D38}"/>
          </ac:spMkLst>
        </pc:spChg>
        <pc:spChg chg="mod">
          <ac:chgData name="Jim Fleming" userId="161791bae1afb603" providerId="LiveId" clId="{A2904602-DCEE-A049-80B4-987AF77A3153}" dt="2023-09-23T22:56:17.133" v="175" actId="20577"/>
          <ac:spMkLst>
            <pc:docMk/>
            <pc:sldMk cId="671289924" sldId="522"/>
            <ac:spMk id="3" creationId="{D7D72439-284A-008E-61E4-489A6FFD0D14}"/>
          </ac:spMkLst>
        </pc:spChg>
        <pc:spChg chg="mod">
          <ac:chgData name="Jim Fleming" userId="161791bae1afb603" providerId="LiveId" clId="{A2904602-DCEE-A049-80B4-987AF77A3153}" dt="2023-09-23T22:56:59.079" v="214" actId="1076"/>
          <ac:spMkLst>
            <pc:docMk/>
            <pc:sldMk cId="671289924" sldId="522"/>
            <ac:spMk id="4" creationId="{40E540DA-794C-C0CA-9E1F-E748624D330E}"/>
          </ac:spMkLst>
        </pc:spChg>
        <pc:spChg chg="add mod">
          <ac:chgData name="Jim Fleming" userId="161791bae1afb603" providerId="LiveId" clId="{A2904602-DCEE-A049-80B4-987AF77A3153}" dt="2023-09-23T22:57:04.890" v="215" actId="1076"/>
          <ac:spMkLst>
            <pc:docMk/>
            <pc:sldMk cId="671289924" sldId="522"/>
            <ac:spMk id="8" creationId="{A6CFA2E0-9873-6218-E9B9-5B1AC9502B93}"/>
          </ac:spMkLst>
        </pc:spChg>
        <pc:cxnChg chg="mod">
          <ac:chgData name="Jim Fleming" userId="161791bae1afb603" providerId="LiveId" clId="{A2904602-DCEE-A049-80B4-987AF77A3153}" dt="2023-09-23T22:56:52.860" v="213" actId="1036"/>
          <ac:cxnSpMkLst>
            <pc:docMk/>
            <pc:sldMk cId="671289924" sldId="522"/>
            <ac:cxnSpMk id="6" creationId="{6498AFAC-B993-1121-0ED6-695722945534}"/>
          </ac:cxnSpMkLst>
        </pc:cxnChg>
        <pc:cxnChg chg="mod">
          <ac:chgData name="Jim Fleming" userId="161791bae1afb603" providerId="LiveId" clId="{A2904602-DCEE-A049-80B4-987AF77A3153}" dt="2023-09-23T22:56:06.904" v="172" actId="14100"/>
          <ac:cxnSpMkLst>
            <pc:docMk/>
            <pc:sldMk cId="671289924" sldId="522"/>
            <ac:cxnSpMk id="7" creationId="{4EFE387E-A190-8228-0ECA-1F9D3DDED7B4}"/>
          </ac:cxnSpMkLst>
        </pc:cxnChg>
      </pc:sldChg>
      <pc:sldChg chg="addSp modSp add mod">
        <pc:chgData name="Jim Fleming" userId="161791bae1afb603" providerId="LiveId" clId="{A2904602-DCEE-A049-80B4-987AF77A3153}" dt="2023-09-23T23:04:52.458" v="319" actId="207"/>
        <pc:sldMkLst>
          <pc:docMk/>
          <pc:sldMk cId="82948758" sldId="523"/>
        </pc:sldMkLst>
        <pc:spChg chg="mod">
          <ac:chgData name="Jim Fleming" userId="161791bae1afb603" providerId="LiveId" clId="{A2904602-DCEE-A049-80B4-987AF77A3153}" dt="2023-09-23T22:58:19.274" v="217"/>
          <ac:spMkLst>
            <pc:docMk/>
            <pc:sldMk cId="82948758" sldId="523"/>
            <ac:spMk id="2" creationId="{1AC8C507-C381-A7EC-84C3-B88443D1F57A}"/>
          </ac:spMkLst>
        </pc:spChg>
        <pc:spChg chg="mod">
          <ac:chgData name="Jim Fleming" userId="161791bae1afb603" providerId="LiveId" clId="{A2904602-DCEE-A049-80B4-987AF77A3153}" dt="2023-09-23T23:04:46.852" v="317" actId="207"/>
          <ac:spMkLst>
            <pc:docMk/>
            <pc:sldMk cId="82948758" sldId="523"/>
            <ac:spMk id="5" creationId="{FDC8D6C2-5F52-D34B-23A0-601FDE73D0F9}"/>
          </ac:spMkLst>
        </pc:spChg>
        <pc:spChg chg="add mod">
          <ac:chgData name="Jim Fleming" userId="161791bae1afb603" providerId="LiveId" clId="{A2904602-DCEE-A049-80B4-987AF77A3153}" dt="2023-09-23T23:00:28.017" v="255" actId="1076"/>
          <ac:spMkLst>
            <pc:docMk/>
            <pc:sldMk cId="82948758" sldId="523"/>
            <ac:spMk id="6" creationId="{000134CA-DB48-8AF1-A653-7C7099ABD19C}"/>
          </ac:spMkLst>
        </pc:spChg>
        <pc:spChg chg="add mod">
          <ac:chgData name="Jim Fleming" userId="161791bae1afb603" providerId="LiveId" clId="{A2904602-DCEE-A049-80B4-987AF77A3153}" dt="2023-09-23T23:04:49.627" v="318" actId="207"/>
          <ac:spMkLst>
            <pc:docMk/>
            <pc:sldMk cId="82948758" sldId="523"/>
            <ac:spMk id="7" creationId="{CD6513A7-86A0-1757-E0F2-D9024F473958}"/>
          </ac:spMkLst>
        </pc:spChg>
        <pc:spChg chg="add mod">
          <ac:chgData name="Jim Fleming" userId="161791bae1afb603" providerId="LiveId" clId="{A2904602-DCEE-A049-80B4-987AF77A3153}" dt="2023-09-23T23:04:52.458" v="319" actId="207"/>
          <ac:spMkLst>
            <pc:docMk/>
            <pc:sldMk cId="82948758" sldId="523"/>
            <ac:spMk id="8" creationId="{42DFA7EB-FCDE-C4CC-0DD0-FF5193912F2C}"/>
          </ac:spMkLst>
        </pc:spChg>
        <pc:cxnChg chg="add mod">
          <ac:chgData name="Jim Fleming" userId="161791bae1afb603" providerId="LiveId" clId="{A2904602-DCEE-A049-80B4-987AF77A3153}" dt="2023-09-23T23:00:33.678" v="258" actId="1076"/>
          <ac:cxnSpMkLst>
            <pc:docMk/>
            <pc:sldMk cId="82948758" sldId="523"/>
            <ac:cxnSpMk id="3" creationId="{C6D28BD5-AE87-54C1-39A0-E89E16A1EAA6}"/>
          </ac:cxnSpMkLst>
        </pc:cxnChg>
        <pc:cxnChg chg="add mod">
          <ac:chgData name="Jim Fleming" userId="161791bae1afb603" providerId="LiveId" clId="{A2904602-DCEE-A049-80B4-987AF77A3153}" dt="2023-09-23T22:59:40.571" v="250" actId="552"/>
          <ac:cxnSpMkLst>
            <pc:docMk/>
            <pc:sldMk cId="82948758" sldId="523"/>
            <ac:cxnSpMk id="4" creationId="{384C5838-5F60-5954-5D15-1AC42CCD13B8}"/>
          </ac:cxnSpMkLst>
        </pc:cxnChg>
      </pc:sldChg>
      <pc:sldChg chg="modSp add mod">
        <pc:chgData name="Jim Fleming" userId="161791bae1afb603" providerId="LiveId" clId="{A2904602-DCEE-A049-80B4-987AF77A3153}" dt="2023-09-23T23:03:05.759" v="306" actId="20577"/>
        <pc:sldMkLst>
          <pc:docMk/>
          <pc:sldMk cId="3286281656" sldId="524"/>
        </pc:sldMkLst>
        <pc:spChg chg="mod">
          <ac:chgData name="Jim Fleming" userId="161791bae1afb603" providerId="LiveId" clId="{A2904602-DCEE-A049-80B4-987AF77A3153}" dt="2023-09-23T23:03:05.759" v="306" actId="20577"/>
          <ac:spMkLst>
            <pc:docMk/>
            <pc:sldMk cId="3286281656" sldId="524"/>
            <ac:spMk id="5" creationId="{FDC8D6C2-5F52-D34B-23A0-601FDE73D0F9}"/>
          </ac:spMkLst>
        </pc:spChg>
        <pc:spChg chg="mod">
          <ac:chgData name="Jim Fleming" userId="161791bae1afb603" providerId="LiveId" clId="{A2904602-DCEE-A049-80B4-987AF77A3153}" dt="2023-09-23T23:02:18.106" v="292" actId="207"/>
          <ac:spMkLst>
            <pc:docMk/>
            <pc:sldMk cId="3286281656" sldId="524"/>
            <ac:spMk id="7" creationId="{CD6513A7-86A0-1757-E0F2-D9024F473958}"/>
          </ac:spMkLst>
        </pc:spChg>
        <pc:spChg chg="mod">
          <ac:chgData name="Jim Fleming" userId="161791bae1afb603" providerId="LiveId" clId="{A2904602-DCEE-A049-80B4-987AF77A3153}" dt="2023-09-23T23:02:21.171" v="293" actId="207"/>
          <ac:spMkLst>
            <pc:docMk/>
            <pc:sldMk cId="3286281656" sldId="524"/>
            <ac:spMk id="8" creationId="{42DFA7EB-FCDE-C4CC-0DD0-FF5193912F2C}"/>
          </ac:spMkLst>
        </pc:spChg>
      </pc:sldChg>
      <pc:sldChg chg="modSp add mod">
        <pc:chgData name="Jim Fleming" userId="161791bae1afb603" providerId="LiveId" clId="{A2904602-DCEE-A049-80B4-987AF77A3153}" dt="2023-09-23T23:03:04.700" v="305" actId="20577"/>
        <pc:sldMkLst>
          <pc:docMk/>
          <pc:sldMk cId="3699286296" sldId="525"/>
        </pc:sldMkLst>
        <pc:spChg chg="mod">
          <ac:chgData name="Jim Fleming" userId="161791bae1afb603" providerId="LiveId" clId="{A2904602-DCEE-A049-80B4-987AF77A3153}" dt="2023-09-23T23:03:04.700" v="305" actId="20577"/>
          <ac:spMkLst>
            <pc:docMk/>
            <pc:sldMk cId="3699286296" sldId="525"/>
            <ac:spMk id="5" creationId="{FDC8D6C2-5F52-D34B-23A0-601FDE73D0F9}"/>
          </ac:spMkLst>
        </pc:spChg>
        <pc:spChg chg="mod">
          <ac:chgData name="Jim Fleming" userId="161791bae1afb603" providerId="LiveId" clId="{A2904602-DCEE-A049-80B4-987AF77A3153}" dt="2023-09-23T23:02:36.962" v="296" actId="207"/>
          <ac:spMkLst>
            <pc:docMk/>
            <pc:sldMk cId="3699286296" sldId="525"/>
            <ac:spMk id="6" creationId="{000134CA-DB48-8AF1-A653-7C7099ABD19C}"/>
          </ac:spMkLst>
        </pc:spChg>
        <pc:spChg chg="mod">
          <ac:chgData name="Jim Fleming" userId="161791bae1afb603" providerId="LiveId" clId="{A2904602-DCEE-A049-80B4-987AF77A3153}" dt="2023-09-23T23:02:43.042" v="298" actId="207"/>
          <ac:spMkLst>
            <pc:docMk/>
            <pc:sldMk cId="3699286296" sldId="525"/>
            <ac:spMk id="8" creationId="{42DFA7EB-FCDE-C4CC-0DD0-FF5193912F2C}"/>
          </ac:spMkLst>
        </pc:spChg>
      </pc:sldChg>
      <pc:sldChg chg="modSp add mod">
        <pc:chgData name="Jim Fleming" userId="161791bae1afb603" providerId="LiveId" clId="{A2904602-DCEE-A049-80B4-987AF77A3153}" dt="2023-09-23T23:03:03.323" v="304" actId="20577"/>
        <pc:sldMkLst>
          <pc:docMk/>
          <pc:sldMk cId="2034044102" sldId="526"/>
        </pc:sldMkLst>
        <pc:spChg chg="mod">
          <ac:chgData name="Jim Fleming" userId="161791bae1afb603" providerId="LiveId" clId="{A2904602-DCEE-A049-80B4-987AF77A3153}" dt="2023-09-23T23:03:03.323" v="304" actId="20577"/>
          <ac:spMkLst>
            <pc:docMk/>
            <pc:sldMk cId="2034044102" sldId="526"/>
            <ac:spMk id="5" creationId="{FDC8D6C2-5F52-D34B-23A0-601FDE73D0F9}"/>
          </ac:spMkLst>
        </pc:spChg>
        <pc:spChg chg="mod">
          <ac:chgData name="Jim Fleming" userId="161791bae1afb603" providerId="LiveId" clId="{A2904602-DCEE-A049-80B4-987AF77A3153}" dt="2023-09-23T23:02:55.097" v="302" actId="207"/>
          <ac:spMkLst>
            <pc:docMk/>
            <pc:sldMk cId="2034044102" sldId="526"/>
            <ac:spMk id="6" creationId="{000134CA-DB48-8AF1-A653-7C7099ABD19C}"/>
          </ac:spMkLst>
        </pc:spChg>
        <pc:spChg chg="mod">
          <ac:chgData name="Jim Fleming" userId="161791bae1afb603" providerId="LiveId" clId="{A2904602-DCEE-A049-80B4-987AF77A3153}" dt="2023-09-23T23:02:52.051" v="301" actId="207"/>
          <ac:spMkLst>
            <pc:docMk/>
            <pc:sldMk cId="2034044102" sldId="526"/>
            <ac:spMk id="8" creationId="{42DFA7EB-FCDE-C4CC-0DD0-FF5193912F2C}"/>
          </ac:spMkLst>
        </pc:spChg>
      </pc:sldChg>
      <pc:sldChg chg="modSp add mod">
        <pc:chgData name="Jim Fleming" userId="161791bae1afb603" providerId="LiveId" clId="{A2904602-DCEE-A049-80B4-987AF77A3153}" dt="2023-09-23T23:03:30.521" v="312" actId="207"/>
        <pc:sldMkLst>
          <pc:docMk/>
          <pc:sldMk cId="2524198332" sldId="527"/>
        </pc:sldMkLst>
        <pc:spChg chg="mod">
          <ac:chgData name="Jim Fleming" userId="161791bae1afb603" providerId="LiveId" clId="{A2904602-DCEE-A049-80B4-987AF77A3153}" dt="2023-09-23T23:03:27.484" v="311" actId="207"/>
          <ac:spMkLst>
            <pc:docMk/>
            <pc:sldMk cId="2524198332" sldId="527"/>
            <ac:spMk id="5" creationId="{FDC8D6C2-5F52-D34B-23A0-601FDE73D0F9}"/>
          </ac:spMkLst>
        </pc:spChg>
        <pc:spChg chg="mod">
          <ac:chgData name="Jim Fleming" userId="161791bae1afb603" providerId="LiveId" clId="{A2904602-DCEE-A049-80B4-987AF77A3153}" dt="2023-09-23T23:03:24.018" v="310" actId="207"/>
          <ac:spMkLst>
            <pc:docMk/>
            <pc:sldMk cId="2524198332" sldId="527"/>
            <ac:spMk id="6" creationId="{000134CA-DB48-8AF1-A653-7C7099ABD19C}"/>
          </ac:spMkLst>
        </pc:spChg>
        <pc:spChg chg="mod">
          <ac:chgData name="Jim Fleming" userId="161791bae1afb603" providerId="LiveId" clId="{A2904602-DCEE-A049-80B4-987AF77A3153}" dt="2023-09-23T23:03:30.521" v="312" actId="207"/>
          <ac:spMkLst>
            <pc:docMk/>
            <pc:sldMk cId="2524198332" sldId="527"/>
            <ac:spMk id="8" creationId="{42DFA7EB-FCDE-C4CC-0DD0-FF5193912F2C}"/>
          </ac:spMkLst>
        </pc:spChg>
      </pc:sldChg>
      <pc:sldChg chg="modSp add mod">
        <pc:chgData name="Jim Fleming" userId="161791bae1afb603" providerId="LiveId" clId="{A2904602-DCEE-A049-80B4-987AF77A3153}" dt="2023-09-23T23:03:41.217" v="315" actId="207"/>
        <pc:sldMkLst>
          <pc:docMk/>
          <pc:sldMk cId="1522105617" sldId="528"/>
        </pc:sldMkLst>
        <pc:spChg chg="mod">
          <ac:chgData name="Jim Fleming" userId="161791bae1afb603" providerId="LiveId" clId="{A2904602-DCEE-A049-80B4-987AF77A3153}" dt="2023-09-23T23:03:36.405" v="313" actId="207"/>
          <ac:spMkLst>
            <pc:docMk/>
            <pc:sldMk cId="1522105617" sldId="528"/>
            <ac:spMk id="5" creationId="{FDC8D6C2-5F52-D34B-23A0-601FDE73D0F9}"/>
          </ac:spMkLst>
        </pc:spChg>
        <pc:spChg chg="mod">
          <ac:chgData name="Jim Fleming" userId="161791bae1afb603" providerId="LiveId" clId="{A2904602-DCEE-A049-80B4-987AF77A3153}" dt="2023-09-23T23:03:38.849" v="314" actId="207"/>
          <ac:spMkLst>
            <pc:docMk/>
            <pc:sldMk cId="1522105617" sldId="528"/>
            <ac:spMk id="6" creationId="{000134CA-DB48-8AF1-A653-7C7099ABD19C}"/>
          </ac:spMkLst>
        </pc:spChg>
        <pc:spChg chg="mod">
          <ac:chgData name="Jim Fleming" userId="161791bae1afb603" providerId="LiveId" clId="{A2904602-DCEE-A049-80B4-987AF77A3153}" dt="2023-09-23T23:03:41.217" v="315" actId="207"/>
          <ac:spMkLst>
            <pc:docMk/>
            <pc:sldMk cId="1522105617" sldId="528"/>
            <ac:spMk id="7" creationId="{CD6513A7-86A0-1757-E0F2-D9024F473958}"/>
          </ac:spMkLst>
        </pc:spChg>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pChg chg="mod">
          <ac:chgData name="Jim Fleming" userId="161791bae1afb603" providerId="LiveId" clId="{A2904602-DCEE-A049-80B4-987AF77A3153}" dt="2023-09-23T23:07:15.741" v="352" actId="20577"/>
          <ac:spMkLst>
            <pc:docMk/>
            <pc:sldMk cId="3610940258" sldId="531"/>
            <ac:spMk id="2" creationId="{1AC8C507-C381-A7EC-84C3-B88443D1F57A}"/>
          </ac:spMkLst>
        </pc:spChg>
      </pc:sldChg>
    </pc:docChg>
  </pc:docChgLst>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pChg chg="mod">
          <ac:chgData name="Jim Fleming" userId="161791bae1afb603" providerId="LiveId" clId="{5B719752-9E95-2D42-9B82-EAF10FD299CB}" dt="2023-09-30T23:05:34.016" v="26" actId="20577"/>
          <ac:spMkLst>
            <pc:docMk/>
            <pc:sldMk cId="95395388" sldId="487"/>
            <ac:spMk id="2" creationId="{1AC8C507-C381-A7EC-84C3-B88443D1F57A}"/>
          </ac:spMkLst>
        </pc:spChg>
        <pc:spChg chg="mod">
          <ac:chgData name="Jim Fleming" userId="161791bae1afb603" providerId="LiveId" clId="{5B719752-9E95-2D42-9B82-EAF10FD299CB}" dt="2023-09-30T23:06:39.294" v="39" actId="14100"/>
          <ac:spMkLst>
            <pc:docMk/>
            <pc:sldMk cId="95395388" sldId="487"/>
            <ac:spMk id="5" creationId="{FDC8D6C2-5F52-D34B-23A0-601FDE73D0F9}"/>
          </ac:spMkLst>
        </pc:spChg>
      </pc:sldChg>
      <pc:sldChg chg="addSp modSp add mod">
        <pc:chgData name="Jim Fleming" userId="161791bae1afb603" providerId="LiveId" clId="{5B719752-9E95-2D42-9B82-EAF10FD299CB}" dt="2023-09-30T23:23:13.191" v="163" actId="1076"/>
        <pc:sldMkLst>
          <pc:docMk/>
          <pc:sldMk cId="1321751761" sldId="491"/>
        </pc:sldMkLst>
        <pc:spChg chg="add mod">
          <ac:chgData name="Jim Fleming" userId="161791bae1afb603" providerId="LiveId" clId="{5B719752-9E95-2D42-9B82-EAF10FD299CB}" dt="2023-09-30T23:23:13.191" v="163" actId="1076"/>
          <ac:spMkLst>
            <pc:docMk/>
            <pc:sldMk cId="1321751761" sldId="491"/>
            <ac:spMk id="4" creationId="{60F85CE7-D271-CB8B-A984-9705E018E251}"/>
          </ac:spMkLst>
        </pc:spChg>
      </pc:sldChg>
      <pc:sldChg chg="modSp mod">
        <pc:chgData name="Jim Fleming" userId="161791bae1afb603" providerId="LiveId" clId="{5B719752-9E95-2D42-9B82-EAF10FD299CB}" dt="2023-09-30T23:05:10.819" v="19" actId="20577"/>
        <pc:sldMkLst>
          <pc:docMk/>
          <pc:sldMk cId="585080306" sldId="521"/>
        </pc:sldMkLst>
        <pc:spChg chg="mod">
          <ac:chgData name="Jim Fleming" userId="161791bae1afb603" providerId="LiveId" clId="{5B719752-9E95-2D42-9B82-EAF10FD299CB}" dt="2023-09-30T23:05:10.819" v="19" actId="20577"/>
          <ac:spMkLst>
            <pc:docMk/>
            <pc:sldMk cId="585080306" sldId="521"/>
            <ac:spMk id="2" creationId="{1AC8C507-C381-A7EC-84C3-B88443D1F57A}"/>
          </ac:spMkLst>
        </pc:spChg>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pChg chg="del">
          <ac:chgData name="Jim Fleming" userId="161791bae1afb603" providerId="LiveId" clId="{5B719752-9E95-2D42-9B82-EAF10FD299CB}" dt="2023-09-30T23:18:54.584" v="144" actId="478"/>
          <ac:spMkLst>
            <pc:docMk/>
            <pc:sldMk cId="3433638524" sldId="539"/>
            <ac:spMk id="2" creationId="{1AC8C507-C381-A7EC-84C3-B88443D1F57A}"/>
          </ac:spMkLst>
        </pc:spChg>
        <pc:spChg chg="add mod">
          <ac:chgData name="Jim Fleming" userId="161791bae1afb603" providerId="LiveId" clId="{5B719752-9E95-2D42-9B82-EAF10FD299CB}" dt="2023-09-30T23:18:49.865" v="143"/>
          <ac:spMkLst>
            <pc:docMk/>
            <pc:sldMk cId="3433638524" sldId="539"/>
            <ac:spMk id="4" creationId="{77D0ADFB-C052-23E3-3AA1-9B114F5DA8DD}"/>
          </ac:spMkLst>
        </pc:spChg>
        <pc:spChg chg="add del mod">
          <ac:chgData name="Jim Fleming" userId="161791bae1afb603" providerId="LiveId" clId="{5B719752-9E95-2D42-9B82-EAF10FD299CB}" dt="2023-09-30T23:18:56.553" v="145" actId="478"/>
          <ac:spMkLst>
            <pc:docMk/>
            <pc:sldMk cId="3433638524" sldId="539"/>
            <ac:spMk id="6" creationId="{756AA49A-5B1C-12E3-D518-A171A339AE04}"/>
          </ac:spMkLst>
        </pc:spChg>
        <pc:picChg chg="add mod">
          <ac:chgData name="Jim Fleming" userId="161791bae1afb603" providerId="LiveId" clId="{5B719752-9E95-2D42-9B82-EAF10FD299CB}" dt="2023-09-30T23:18:49.865" v="143"/>
          <ac:picMkLst>
            <pc:docMk/>
            <pc:sldMk cId="3433638524" sldId="539"/>
            <ac:picMk id="3" creationId="{F7F7FE7C-7130-6F31-47D7-D81BEF67B99E}"/>
          </ac:picMkLst>
        </pc:picChg>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pChg chg="mod">
          <ac:chgData name="Jim Fleming" userId="161791bae1afb603" providerId="LiveId" clId="{5B719752-9E95-2D42-9B82-EAF10FD299CB}" dt="2023-09-30T23:14:10.903" v="112" actId="404"/>
          <ac:spMkLst>
            <pc:docMk/>
            <pc:sldMk cId="2568498572" sldId="544"/>
            <ac:spMk id="14" creationId="{5F776F3F-31E1-B7AA-5D11-1AB1A9490BFE}"/>
          </ac:spMkLst>
        </pc:spChg>
      </pc:sldChg>
      <pc:sldChg chg="modSp add mod ord modShow">
        <pc:chgData name="Jim Fleming" userId="161791bae1afb603" providerId="LiveId" clId="{5B719752-9E95-2D42-9B82-EAF10FD299CB}" dt="2023-09-30T23:09:44.525" v="63" actId="729"/>
        <pc:sldMkLst>
          <pc:docMk/>
          <pc:sldMk cId="3656160492" sldId="545"/>
        </pc:sldMkLst>
        <pc:spChg chg="mod">
          <ac:chgData name="Jim Fleming" userId="161791bae1afb603" providerId="LiveId" clId="{5B719752-9E95-2D42-9B82-EAF10FD299CB}" dt="2023-09-30T23:09:26.794" v="61" actId="113"/>
          <ac:spMkLst>
            <pc:docMk/>
            <pc:sldMk cId="3656160492" sldId="545"/>
            <ac:spMk id="14" creationId="{5F776F3F-31E1-B7AA-5D11-1AB1A9490BFE}"/>
          </ac:spMkLst>
        </pc:spChg>
      </pc:sldChg>
      <pc:sldChg chg="modSp add mod ord modShow">
        <pc:chgData name="Jim Fleming" userId="161791bae1afb603" providerId="LiveId" clId="{5B719752-9E95-2D42-9B82-EAF10FD299CB}" dt="2023-09-30T23:15:00.760" v="116" actId="20577"/>
        <pc:sldMkLst>
          <pc:docMk/>
          <pc:sldMk cId="3815720884" sldId="546"/>
        </pc:sldMkLst>
        <pc:spChg chg="mod">
          <ac:chgData name="Jim Fleming" userId="161791bae1afb603" providerId="LiveId" clId="{5B719752-9E95-2D42-9B82-EAF10FD299CB}" dt="2023-09-30T23:15:00.760" v="116" actId="20577"/>
          <ac:spMkLst>
            <pc:docMk/>
            <pc:sldMk cId="3815720884" sldId="546"/>
            <ac:spMk id="14" creationId="{5F776F3F-31E1-B7AA-5D11-1AB1A9490BFE}"/>
          </ac:spMkLst>
        </pc:spChg>
      </pc:sldChg>
      <pc:sldChg chg="modSp add mod ord modShow">
        <pc:chgData name="Jim Fleming" userId="161791bae1afb603" providerId="LiveId" clId="{5B719752-9E95-2D42-9B82-EAF10FD299CB}" dt="2023-09-30T23:16:27.176" v="131"/>
        <pc:sldMkLst>
          <pc:docMk/>
          <pc:sldMk cId="1845292652" sldId="547"/>
        </pc:sldMkLst>
        <pc:spChg chg="mod">
          <ac:chgData name="Jim Fleming" userId="161791bae1afb603" providerId="LiveId" clId="{5B719752-9E95-2D42-9B82-EAF10FD299CB}" dt="2023-09-30T23:16:27.176" v="131"/>
          <ac:spMkLst>
            <pc:docMk/>
            <pc:sldMk cId="1845292652" sldId="547"/>
            <ac:spMk id="14" creationId="{5F776F3F-31E1-B7AA-5D11-1AB1A9490BFE}"/>
          </ac:spMkLst>
        </pc:spChg>
      </pc:sldChg>
      <pc:sldChg chg="modSp add mod ord modShow">
        <pc:chgData name="Jim Fleming" userId="161791bae1afb603" providerId="LiveId" clId="{5B719752-9E95-2D42-9B82-EAF10FD299CB}" dt="2023-09-30T23:25:07.058" v="173" actId="20578"/>
        <pc:sldMkLst>
          <pc:docMk/>
          <pc:sldMk cId="4127736994" sldId="548"/>
        </pc:sldMkLst>
        <pc:spChg chg="mod">
          <ac:chgData name="Jim Fleming" userId="161791bae1afb603" providerId="LiveId" clId="{5B719752-9E95-2D42-9B82-EAF10FD299CB}" dt="2023-09-30T23:17:38.965" v="142" actId="313"/>
          <ac:spMkLst>
            <pc:docMk/>
            <pc:sldMk cId="4127736994" sldId="548"/>
            <ac:spMk id="3" creationId="{7AB4CD8A-D6E1-E979-8AB5-FC6B8EEB6AD5}"/>
          </ac:spMkLst>
        </pc:spChg>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pChg chg="mod">
          <ac:chgData name="Jim Fleming" userId="161791bae1afb603" providerId="LiveId" clId="{5B719752-9E95-2D42-9B82-EAF10FD299CB}" dt="2023-09-30T23:10:30.703" v="70" actId="20577"/>
          <ac:spMkLst>
            <pc:docMk/>
            <pc:sldMk cId="2520584871" sldId="550"/>
            <ac:spMk id="14" creationId="{5F776F3F-31E1-B7AA-5D11-1AB1A9490BFE}"/>
          </ac:spMkLst>
        </pc:spChg>
      </pc:sldChg>
      <pc:sldChg chg="addSp delSp modSp add mod">
        <pc:chgData name="Jim Fleming" userId="161791bae1afb603" providerId="LiveId" clId="{5B719752-9E95-2D42-9B82-EAF10FD299CB}" dt="2023-09-30T23:13:08.113" v="106" actId="20577"/>
        <pc:sldMkLst>
          <pc:docMk/>
          <pc:sldMk cId="1614688810" sldId="551"/>
        </pc:sldMkLst>
        <pc:spChg chg="mod">
          <ac:chgData name="Jim Fleming" userId="161791bae1afb603" providerId="LiveId" clId="{5B719752-9E95-2D42-9B82-EAF10FD299CB}" dt="2023-09-30T23:13:08.113" v="106" actId="20577"/>
          <ac:spMkLst>
            <pc:docMk/>
            <pc:sldMk cId="1614688810" sldId="551"/>
            <ac:spMk id="14" creationId="{5F776F3F-31E1-B7AA-5D11-1AB1A9490BFE}"/>
          </ac:spMkLst>
        </pc:spChg>
        <pc:picChg chg="add mod">
          <ac:chgData name="Jim Fleming" userId="161791bae1afb603" providerId="LiveId" clId="{5B719752-9E95-2D42-9B82-EAF10FD299CB}" dt="2023-09-30T23:12:28.167" v="80"/>
          <ac:picMkLst>
            <pc:docMk/>
            <pc:sldMk cId="1614688810" sldId="551"/>
            <ac:picMk id="1026" creationId="{C62ED829-AED2-197E-6704-546763A1EBE9}"/>
          </ac:picMkLst>
        </pc:picChg>
        <pc:picChg chg="del">
          <ac:chgData name="Jim Fleming" userId="161791bae1afb603" providerId="LiveId" clId="{5B719752-9E95-2D42-9B82-EAF10FD299CB}" dt="2023-09-30T23:12:21.169" v="79" actId="478"/>
          <ac:picMkLst>
            <pc:docMk/>
            <pc:sldMk cId="1614688810" sldId="551"/>
            <ac:picMk id="19458" creationId="{F736C715-19CB-B3D2-B442-21D233D279B0}"/>
          </ac:picMkLst>
        </pc:picChg>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pChg chg="mod">
          <ac:chgData name="Jim Fleming" userId="161791bae1afb603" providerId="LiveId" clId="{5B719752-9E95-2D42-9B82-EAF10FD299CB}" dt="2023-09-30T23:15:47.881" v="126" actId="20577"/>
          <ac:spMkLst>
            <pc:docMk/>
            <pc:sldMk cId="3573348780" sldId="553"/>
            <ac:spMk id="14" creationId="{5F776F3F-31E1-B7AA-5D11-1AB1A9490BFE}"/>
          </ac:spMkLst>
        </pc:spChg>
      </pc:sldChg>
      <pc:sldChg chg="modSp add mod ord">
        <pc:chgData name="Jim Fleming" userId="161791bae1afb603" providerId="LiveId" clId="{5B719752-9E95-2D42-9B82-EAF10FD299CB}" dt="2023-09-30T23:16:42.440" v="133"/>
        <pc:sldMkLst>
          <pc:docMk/>
          <pc:sldMk cId="3784631771" sldId="554"/>
        </pc:sldMkLst>
        <pc:spChg chg="mod">
          <ac:chgData name="Jim Fleming" userId="161791bae1afb603" providerId="LiveId" clId="{5B719752-9E95-2D42-9B82-EAF10FD299CB}" dt="2023-09-30T23:16:42.440" v="133"/>
          <ac:spMkLst>
            <pc:docMk/>
            <pc:sldMk cId="3784631771" sldId="554"/>
            <ac:spMk id="14" creationId="{5F776F3F-31E1-B7AA-5D11-1AB1A9490BFE}"/>
          </ac:spMkLst>
        </pc:spChg>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pChg chg="del">
          <ac:chgData name="Jim Fleming" userId="161791bae1afb603" providerId="LiveId" clId="{5B719752-9E95-2D42-9B82-EAF10FD299CB}" dt="2023-09-30T23:22:24.894" v="154" actId="478"/>
          <ac:spMkLst>
            <pc:docMk/>
            <pc:sldMk cId="1424495844" sldId="556"/>
            <ac:spMk id="2" creationId="{56E8B136-55D1-C229-815B-0FAB21102D38}"/>
          </ac:spMkLst>
        </pc:spChg>
        <pc:spChg chg="del">
          <ac:chgData name="Jim Fleming" userId="161791bae1afb603" providerId="LiveId" clId="{5B719752-9E95-2D42-9B82-EAF10FD299CB}" dt="2023-09-30T23:22:22.384" v="152" actId="478"/>
          <ac:spMkLst>
            <pc:docMk/>
            <pc:sldMk cId="1424495844" sldId="556"/>
            <ac:spMk id="3" creationId="{D7D72439-284A-008E-61E4-489A6FFD0D14}"/>
          </ac:spMkLst>
        </pc:spChg>
        <pc:spChg chg="add del mod">
          <ac:chgData name="Jim Fleming" userId="161791bae1afb603" providerId="LiveId" clId="{5B719752-9E95-2D42-9B82-EAF10FD299CB}" dt="2023-09-30T23:22:23.499" v="153" actId="478"/>
          <ac:spMkLst>
            <pc:docMk/>
            <pc:sldMk cId="1424495844" sldId="556"/>
            <ac:spMk id="6" creationId="{037A8353-5306-8024-3394-2925D19472CA}"/>
          </ac:spMkLst>
        </pc:spChg>
        <pc:spChg chg="add del mod">
          <ac:chgData name="Jim Fleming" userId="161791bae1afb603" providerId="LiveId" clId="{5B719752-9E95-2D42-9B82-EAF10FD299CB}" dt="2023-09-30T23:22:26.351" v="155" actId="478"/>
          <ac:spMkLst>
            <pc:docMk/>
            <pc:sldMk cId="1424495844" sldId="556"/>
            <ac:spMk id="8" creationId="{AFE3F15F-3C2D-BD07-1C09-06F396D5D156}"/>
          </ac:spMkLst>
        </pc:spChg>
        <pc:picChg chg="del">
          <ac:chgData name="Jim Fleming" userId="161791bae1afb603" providerId="LiveId" clId="{5B719752-9E95-2D42-9B82-EAF10FD299CB}" dt="2023-09-30T23:22:27.473" v="156" actId="478"/>
          <ac:picMkLst>
            <pc:docMk/>
            <pc:sldMk cId="1424495844" sldId="556"/>
            <ac:picMk id="1026" creationId="{8FEB7A0F-55AB-864E-1763-2263AF6C634F}"/>
          </ac:picMkLst>
        </pc:picChg>
        <pc:picChg chg="add mod">
          <ac:chgData name="Jim Fleming" userId="161791bae1afb603" providerId="LiveId" clId="{5B719752-9E95-2D42-9B82-EAF10FD299CB}" dt="2023-09-30T23:24:06.750" v="170" actId="1076"/>
          <ac:picMkLst>
            <pc:docMk/>
            <pc:sldMk cId="1424495844" sldId="556"/>
            <ac:picMk id="2050" creationId="{7C4D0226-4B86-A5A3-3507-BFD0274CD8A6}"/>
          </ac:picMkLst>
        </pc:picChg>
      </pc:sldChg>
    </pc:docChg>
  </pc:docChgLst>
  <pc:docChgLst>
    <pc:chgData name="Jim Fleming" userId="161791bae1afb603" providerId="LiveId" clId="{2CCB9CA5-06B1-F54A-AC44-97F919F458DE}"/>
    <pc:docChg chg="custSel addSld delSld modSld sldOrd">
      <pc:chgData name="Jim Fleming" userId="161791bae1afb603" providerId="LiveId" clId="{2CCB9CA5-06B1-F54A-AC44-97F919F458DE}" dt="2023-11-19T01:51:38.081" v="263" actId="2696"/>
      <pc:docMkLst>
        <pc:docMk/>
      </pc:docMkLst>
      <pc:sldChg chg="modSp mod ord">
        <pc:chgData name="Jim Fleming" userId="161791bae1afb603" providerId="LiveId" clId="{2CCB9CA5-06B1-F54A-AC44-97F919F458DE}" dt="2023-11-19T01:51:27.041" v="258" actId="20578"/>
        <pc:sldMkLst>
          <pc:docMk/>
          <pc:sldMk cId="270792197" sldId="563"/>
        </pc:sldMkLst>
        <pc:spChg chg="mod">
          <ac:chgData name="Jim Fleming" userId="161791bae1afb603" providerId="LiveId" clId="{2CCB9CA5-06B1-F54A-AC44-97F919F458DE}" dt="2023-11-19T01:44:19.739" v="6" actId="20577"/>
          <ac:spMkLst>
            <pc:docMk/>
            <pc:sldMk cId="270792197" sldId="563"/>
            <ac:spMk id="2" creationId="{1AC8C507-C381-A7EC-84C3-B88443D1F57A}"/>
          </ac:spMkLst>
        </pc:spChg>
      </pc:sldChg>
      <pc:sldChg chg="modSp mod">
        <pc:chgData name="Jim Fleming" userId="161791bae1afb603" providerId="LiveId" clId="{2CCB9CA5-06B1-F54A-AC44-97F919F458DE}" dt="2023-11-19T01:44:42.598" v="13" actId="6549"/>
        <pc:sldMkLst>
          <pc:docMk/>
          <pc:sldMk cId="189513369" sldId="583"/>
        </pc:sldMkLst>
        <pc:spChg chg="mod">
          <ac:chgData name="Jim Fleming" userId="161791bae1afb603" providerId="LiveId" clId="{2CCB9CA5-06B1-F54A-AC44-97F919F458DE}" dt="2023-11-19T01:44:25.682" v="10" actId="20577"/>
          <ac:spMkLst>
            <pc:docMk/>
            <pc:sldMk cId="189513369" sldId="583"/>
            <ac:spMk id="2" creationId="{1AC8C507-C381-A7EC-84C3-B88443D1F57A}"/>
          </ac:spMkLst>
        </pc:spChg>
        <pc:spChg chg="mod">
          <ac:chgData name="Jim Fleming" userId="161791bae1afb603" providerId="LiveId" clId="{2CCB9CA5-06B1-F54A-AC44-97F919F458DE}" dt="2023-11-19T01:44:42.598" v="13" actId="6549"/>
          <ac:spMkLst>
            <pc:docMk/>
            <pc:sldMk cId="189513369" sldId="583"/>
            <ac:spMk id="5" creationId="{FDC8D6C2-5F52-D34B-23A0-601FDE73D0F9}"/>
          </ac:spMkLst>
        </pc:spChg>
      </pc:sldChg>
      <pc:sldChg chg="modSp mod">
        <pc:chgData name="Jim Fleming" userId="161791bae1afb603" providerId="LiveId" clId="{2CCB9CA5-06B1-F54A-AC44-97F919F458DE}" dt="2023-11-19T01:49:32.111" v="240" actId="20577"/>
        <pc:sldMkLst>
          <pc:docMk/>
          <pc:sldMk cId="683045052" sldId="607"/>
        </pc:sldMkLst>
        <pc:spChg chg="mod">
          <ac:chgData name="Jim Fleming" userId="161791bae1afb603" providerId="LiveId" clId="{2CCB9CA5-06B1-F54A-AC44-97F919F458DE}" dt="2023-11-19T01:49:32.111" v="240" actId="20577"/>
          <ac:spMkLst>
            <pc:docMk/>
            <pc:sldMk cId="683045052" sldId="607"/>
            <ac:spMk id="14" creationId="{5F776F3F-31E1-B7AA-5D11-1AB1A9490BFE}"/>
          </ac:spMkLst>
        </pc:spChg>
      </pc:sldChg>
      <pc:sldChg chg="del">
        <pc:chgData name="Jim Fleming" userId="161791bae1afb603" providerId="LiveId" clId="{2CCB9CA5-06B1-F54A-AC44-97F919F458DE}" dt="2023-11-19T01:46:56.136" v="140" actId="2696"/>
        <pc:sldMkLst>
          <pc:docMk/>
          <pc:sldMk cId="2857941999" sldId="617"/>
        </pc:sldMkLst>
      </pc:sldChg>
      <pc:sldChg chg="del">
        <pc:chgData name="Jim Fleming" userId="161791bae1afb603" providerId="LiveId" clId="{2CCB9CA5-06B1-F54A-AC44-97F919F458DE}" dt="2023-11-19T01:46:56.574" v="141" actId="2696"/>
        <pc:sldMkLst>
          <pc:docMk/>
          <pc:sldMk cId="1817492945" sldId="618"/>
        </pc:sldMkLst>
      </pc:sldChg>
      <pc:sldChg chg="modSp mod ord">
        <pc:chgData name="Jim Fleming" userId="161791bae1afb603" providerId="LiveId" clId="{2CCB9CA5-06B1-F54A-AC44-97F919F458DE}" dt="2023-11-19T01:50:35.038" v="247" actId="14100"/>
        <pc:sldMkLst>
          <pc:docMk/>
          <pc:sldMk cId="340736095" sldId="619"/>
        </pc:sldMkLst>
        <pc:spChg chg="mod">
          <ac:chgData name="Jim Fleming" userId="161791bae1afb603" providerId="LiveId" clId="{2CCB9CA5-06B1-F54A-AC44-97F919F458DE}" dt="2023-11-19T01:50:35.038" v="247" actId="14100"/>
          <ac:spMkLst>
            <pc:docMk/>
            <pc:sldMk cId="340736095" sldId="619"/>
            <ac:spMk id="3" creationId="{CE3E06FE-0D35-B8E8-7693-BE38EB59D759}"/>
          </ac:spMkLst>
        </pc:spChg>
      </pc:sldChg>
      <pc:sldChg chg="del">
        <pc:chgData name="Jim Fleming" userId="161791bae1afb603" providerId="LiveId" clId="{2CCB9CA5-06B1-F54A-AC44-97F919F458DE}" dt="2023-11-19T01:50:53.622" v="249" actId="2696"/>
        <pc:sldMkLst>
          <pc:docMk/>
          <pc:sldMk cId="2911037679" sldId="620"/>
        </pc:sldMkLst>
      </pc:sldChg>
      <pc:sldChg chg="del">
        <pc:chgData name="Jim Fleming" userId="161791bae1afb603" providerId="LiveId" clId="{2CCB9CA5-06B1-F54A-AC44-97F919F458DE}" dt="2023-11-19T01:50:54.485" v="251" actId="2696"/>
        <pc:sldMkLst>
          <pc:docMk/>
          <pc:sldMk cId="3013769601" sldId="621"/>
        </pc:sldMkLst>
      </pc:sldChg>
      <pc:sldChg chg="del">
        <pc:chgData name="Jim Fleming" userId="161791bae1afb603" providerId="LiveId" clId="{2CCB9CA5-06B1-F54A-AC44-97F919F458DE}" dt="2023-11-19T01:50:54.102" v="250" actId="2696"/>
        <pc:sldMkLst>
          <pc:docMk/>
          <pc:sldMk cId="2433919424" sldId="622"/>
        </pc:sldMkLst>
      </pc:sldChg>
      <pc:sldChg chg="del">
        <pc:chgData name="Jim Fleming" userId="161791bae1afb603" providerId="LiveId" clId="{2CCB9CA5-06B1-F54A-AC44-97F919F458DE}" dt="2023-11-19T01:44:49.012" v="14" actId="2696"/>
        <pc:sldMkLst>
          <pc:docMk/>
          <pc:sldMk cId="193932846" sldId="623"/>
        </pc:sldMkLst>
      </pc:sldChg>
      <pc:sldChg chg="del">
        <pc:chgData name="Jim Fleming" userId="161791bae1afb603" providerId="LiveId" clId="{2CCB9CA5-06B1-F54A-AC44-97F919F458DE}" dt="2023-11-19T01:46:57.445" v="142" actId="2696"/>
        <pc:sldMkLst>
          <pc:docMk/>
          <pc:sldMk cId="512487870" sldId="624"/>
        </pc:sldMkLst>
      </pc:sldChg>
      <pc:sldChg chg="del">
        <pc:chgData name="Jim Fleming" userId="161791bae1afb603" providerId="LiveId" clId="{2CCB9CA5-06B1-F54A-AC44-97F919F458DE}" dt="2023-11-19T01:50:56.290" v="254" actId="2696"/>
        <pc:sldMkLst>
          <pc:docMk/>
          <pc:sldMk cId="1136238272" sldId="625"/>
        </pc:sldMkLst>
      </pc:sldChg>
      <pc:sldChg chg="del">
        <pc:chgData name="Jim Fleming" userId="161791bae1afb603" providerId="LiveId" clId="{2CCB9CA5-06B1-F54A-AC44-97F919F458DE}" dt="2023-11-19T01:50:53.010" v="248" actId="2696"/>
        <pc:sldMkLst>
          <pc:docMk/>
          <pc:sldMk cId="2570436449" sldId="626"/>
        </pc:sldMkLst>
      </pc:sldChg>
      <pc:sldChg chg="del">
        <pc:chgData name="Jim Fleming" userId="161791bae1afb603" providerId="LiveId" clId="{2CCB9CA5-06B1-F54A-AC44-97F919F458DE}" dt="2023-11-19T01:44:52.320" v="15" actId="2696"/>
        <pc:sldMkLst>
          <pc:docMk/>
          <pc:sldMk cId="1938528030" sldId="627"/>
        </pc:sldMkLst>
      </pc:sldChg>
      <pc:sldChg chg="modSp mod">
        <pc:chgData name="Jim Fleming" userId="161791bae1afb603" providerId="LiveId" clId="{2CCB9CA5-06B1-F54A-AC44-97F919F458DE}" dt="2023-11-19T01:46:50.039" v="137" actId="6549"/>
        <pc:sldMkLst>
          <pc:docMk/>
          <pc:sldMk cId="2821003419" sldId="628"/>
        </pc:sldMkLst>
        <pc:spChg chg="mod">
          <ac:chgData name="Jim Fleming" userId="161791bae1afb603" providerId="LiveId" clId="{2CCB9CA5-06B1-F54A-AC44-97F919F458DE}" dt="2023-11-19T01:46:50.039" v="137" actId="6549"/>
          <ac:spMkLst>
            <pc:docMk/>
            <pc:sldMk cId="2821003419" sldId="628"/>
            <ac:spMk id="14" creationId="{5F776F3F-31E1-B7AA-5D11-1AB1A9490BFE}"/>
          </ac:spMkLst>
        </pc:spChg>
      </pc:sldChg>
      <pc:sldChg chg="del">
        <pc:chgData name="Jim Fleming" userId="161791bae1afb603" providerId="LiveId" clId="{2CCB9CA5-06B1-F54A-AC44-97F919F458DE}" dt="2023-11-19T01:46:54.568" v="139" actId="2696"/>
        <pc:sldMkLst>
          <pc:docMk/>
          <pc:sldMk cId="2741987892" sldId="629"/>
        </pc:sldMkLst>
      </pc:sldChg>
      <pc:sldChg chg="modSp mod ord">
        <pc:chgData name="Jim Fleming" userId="161791bae1afb603" providerId="LiveId" clId="{2CCB9CA5-06B1-F54A-AC44-97F919F458DE}" dt="2023-11-19T01:47:11.163" v="143" actId="20578"/>
        <pc:sldMkLst>
          <pc:docMk/>
          <pc:sldMk cId="1780131733" sldId="630"/>
        </pc:sldMkLst>
        <pc:spChg chg="mod">
          <ac:chgData name="Jim Fleming" userId="161791bae1afb603" providerId="LiveId" clId="{2CCB9CA5-06B1-F54A-AC44-97F919F458DE}" dt="2023-11-19T01:45:12.187" v="20" actId="20577"/>
          <ac:spMkLst>
            <pc:docMk/>
            <pc:sldMk cId="1780131733" sldId="630"/>
            <ac:spMk id="14" creationId="{5F776F3F-31E1-B7AA-5D11-1AB1A9490BFE}"/>
          </ac:spMkLst>
        </pc:spChg>
      </pc:sldChg>
      <pc:sldChg chg="add">
        <pc:chgData name="Jim Fleming" userId="161791bae1afb603" providerId="LiveId" clId="{2CCB9CA5-06B1-F54A-AC44-97F919F458DE}" dt="2023-11-19T01:51:14.830" v="255" actId="2890"/>
        <pc:sldMkLst>
          <pc:docMk/>
          <pc:sldMk cId="1168562675" sldId="631"/>
        </pc:sldMkLst>
      </pc:sldChg>
      <pc:sldChg chg="del">
        <pc:chgData name="Jim Fleming" userId="161791bae1afb603" providerId="LiveId" clId="{2CCB9CA5-06B1-F54A-AC44-97F919F458DE}" dt="2023-11-19T01:46:53.999" v="138" actId="2696"/>
        <pc:sldMkLst>
          <pc:docMk/>
          <pc:sldMk cId="1875222559" sldId="631"/>
        </pc:sldMkLst>
      </pc:sldChg>
      <pc:sldChg chg="del">
        <pc:chgData name="Jim Fleming" userId="161791bae1afb603" providerId="LiveId" clId="{2CCB9CA5-06B1-F54A-AC44-97F919F458DE}" dt="2023-11-19T01:50:55.132" v="252" actId="2696"/>
        <pc:sldMkLst>
          <pc:docMk/>
          <pc:sldMk cId="1210960665" sldId="632"/>
        </pc:sldMkLst>
      </pc:sldChg>
      <pc:sldChg chg="add ord">
        <pc:chgData name="Jim Fleming" userId="161791bae1afb603" providerId="LiveId" clId="{2CCB9CA5-06B1-F54A-AC44-97F919F458DE}" dt="2023-11-19T01:51:28.622" v="259" actId="20578"/>
        <pc:sldMkLst>
          <pc:docMk/>
          <pc:sldMk cId="3257297764" sldId="632"/>
        </pc:sldMkLst>
      </pc:sldChg>
      <pc:sldChg chg="add ord replId">
        <pc:chgData name="Jim Fleming" userId="161791bae1afb603" providerId="LiveId" clId="{2CCB9CA5-06B1-F54A-AC44-97F919F458DE}" dt="2023-11-19T01:51:30.905" v="260" actId="20578"/>
        <pc:sldMkLst>
          <pc:docMk/>
          <pc:sldMk cId="1387172984" sldId="633"/>
        </pc:sldMkLst>
      </pc:sldChg>
      <pc:sldChg chg="del">
        <pc:chgData name="Jim Fleming" userId="161791bae1afb603" providerId="LiveId" clId="{2CCB9CA5-06B1-F54A-AC44-97F919F458DE}" dt="2023-11-19T01:50:55.533" v="253" actId="2696"/>
        <pc:sldMkLst>
          <pc:docMk/>
          <pc:sldMk cId="3051952489" sldId="633"/>
        </pc:sldMkLst>
      </pc:sldChg>
      <pc:sldChg chg="add ord">
        <pc:chgData name="Jim Fleming" userId="161791bae1afb603" providerId="LiveId" clId="{2CCB9CA5-06B1-F54A-AC44-97F919F458DE}" dt="2023-11-19T01:51:33.569" v="261" actId="20578"/>
        <pc:sldMkLst>
          <pc:docMk/>
          <pc:sldMk cId="4110602741" sldId="634"/>
        </pc:sldMkLst>
      </pc:sldChg>
      <pc:sldChg chg="add ord replId">
        <pc:chgData name="Jim Fleming" userId="161791bae1afb603" providerId="LiveId" clId="{2CCB9CA5-06B1-F54A-AC44-97F919F458DE}" dt="2023-11-19T01:51:36.073" v="262" actId="20578"/>
        <pc:sldMkLst>
          <pc:docMk/>
          <pc:sldMk cId="3340674930" sldId="635"/>
        </pc:sldMkLst>
      </pc:sldChg>
      <pc:sldChg chg="add del replId">
        <pc:chgData name="Jim Fleming" userId="161791bae1afb603" providerId="LiveId" clId="{2CCB9CA5-06B1-F54A-AC44-97F919F458DE}" dt="2023-11-19T01:51:38.081" v="263" actId="2696"/>
        <pc:sldMkLst>
          <pc:docMk/>
          <pc:sldMk cId="1718557187" sldId="636"/>
        </pc:sldMkLst>
      </pc:sldChg>
    </pc:docChg>
  </pc:docChgLst>
  <pc:docChgLst>
    <pc:chgData name="Jim Fleming" userId="161791bae1afb603" providerId="LiveId" clId="{3934BBD8-6A39-5F4A-AED8-EAEF39D613FF}"/>
    <pc:docChg chg="undo custSel addSld delSld modSld sldOrd">
      <pc:chgData name="Jim Fleming" userId="161791bae1afb603" providerId="LiveId" clId="{3934BBD8-6A39-5F4A-AED8-EAEF39D613FF}" dt="2023-11-20T00:30:26.327" v="13" actId="20578"/>
      <pc:docMkLst>
        <pc:docMk/>
      </pc:docMkLst>
      <pc:sldChg chg="del">
        <pc:chgData name="Jim Fleming" userId="161791bae1afb603" providerId="LiveId" clId="{3934BBD8-6A39-5F4A-AED8-EAEF39D613FF}" dt="2023-11-20T00:30:01.940" v="6" actId="2696"/>
        <pc:sldMkLst>
          <pc:docMk/>
          <pc:sldMk cId="270792197" sldId="563"/>
        </pc:sldMkLst>
      </pc:sldChg>
      <pc:sldChg chg="modSp mod">
        <pc:chgData name="Jim Fleming" userId="161791bae1afb603" providerId="LiveId" clId="{3934BBD8-6A39-5F4A-AED8-EAEF39D613FF}" dt="2023-11-20T00:29:55.877" v="5" actId="6549"/>
        <pc:sldMkLst>
          <pc:docMk/>
          <pc:sldMk cId="189513369" sldId="583"/>
        </pc:sldMkLst>
        <pc:spChg chg="mod">
          <ac:chgData name="Jim Fleming" userId="161791bae1afb603" providerId="LiveId" clId="{3934BBD8-6A39-5F4A-AED8-EAEF39D613FF}" dt="2023-11-20T00:29:55.877" v="5" actId="6549"/>
          <ac:spMkLst>
            <pc:docMk/>
            <pc:sldMk cId="189513369" sldId="583"/>
            <ac:spMk id="2" creationId="{1AC8C507-C381-A7EC-84C3-B88443D1F57A}"/>
          </ac:spMkLst>
        </pc:spChg>
        <pc:spChg chg="mod">
          <ac:chgData name="Jim Fleming" userId="161791bae1afb603" providerId="LiveId" clId="{3934BBD8-6A39-5F4A-AED8-EAEF39D613FF}" dt="2023-11-20T00:29:53.745" v="4" actId="6549"/>
          <ac:spMkLst>
            <pc:docMk/>
            <pc:sldMk cId="189513369" sldId="583"/>
            <ac:spMk id="5" creationId="{FDC8D6C2-5F52-D34B-23A0-601FDE73D0F9}"/>
          </ac:spMkLst>
        </pc:spChg>
      </pc:sldChg>
      <pc:sldChg chg="del">
        <pc:chgData name="Jim Fleming" userId="161791bae1afb603" providerId="LiveId" clId="{3934BBD8-6A39-5F4A-AED8-EAEF39D613FF}" dt="2023-11-20T00:30:03.784" v="7" actId="2696"/>
        <pc:sldMkLst>
          <pc:docMk/>
          <pc:sldMk cId="2821003419" sldId="628"/>
        </pc:sldMkLst>
      </pc:sldChg>
      <pc:sldChg chg="modSp mod">
        <pc:chgData name="Jim Fleming" userId="161791bae1afb603" providerId="LiveId" clId="{3934BBD8-6A39-5F4A-AED8-EAEF39D613FF}" dt="2023-11-20T00:29:31.990" v="1" actId="20577"/>
        <pc:sldMkLst>
          <pc:docMk/>
          <pc:sldMk cId="1168562675" sldId="631"/>
        </pc:sldMkLst>
        <pc:spChg chg="mod">
          <ac:chgData name="Jim Fleming" userId="161791bae1afb603" providerId="LiveId" clId="{3934BBD8-6A39-5F4A-AED8-EAEF39D613FF}" dt="2023-11-20T00:29:31.990" v="1" actId="20577"/>
          <ac:spMkLst>
            <pc:docMk/>
            <pc:sldMk cId="1168562675" sldId="631"/>
            <ac:spMk id="2" creationId="{1AC8C507-C381-A7EC-84C3-B88443D1F57A}"/>
          </ac:spMkLst>
        </pc:spChg>
      </pc:sldChg>
      <pc:sldChg chg="del">
        <pc:chgData name="Jim Fleming" userId="161791bae1afb603" providerId="LiveId" clId="{3934BBD8-6A39-5F4A-AED8-EAEF39D613FF}" dt="2023-11-20T00:30:05.152" v="8" actId="2696"/>
        <pc:sldMkLst>
          <pc:docMk/>
          <pc:sldMk cId="3257297764" sldId="632"/>
        </pc:sldMkLst>
      </pc:sldChg>
      <pc:sldChg chg="modSp mod">
        <pc:chgData name="Jim Fleming" userId="161791bae1afb603" providerId="LiveId" clId="{3934BBD8-6A39-5F4A-AED8-EAEF39D613FF}" dt="2023-11-20T00:30:17.011" v="9"/>
        <pc:sldMkLst>
          <pc:docMk/>
          <pc:sldMk cId="1387172984" sldId="633"/>
        </pc:sldMkLst>
        <pc:spChg chg="mod">
          <ac:chgData name="Jim Fleming" userId="161791bae1afb603" providerId="LiveId" clId="{3934BBD8-6A39-5F4A-AED8-EAEF39D613FF}" dt="2023-11-20T00:30:17.011" v="9"/>
          <ac:spMkLst>
            <pc:docMk/>
            <pc:sldMk cId="1387172984" sldId="633"/>
            <ac:spMk id="2" creationId="{1AC8C507-C381-A7EC-84C3-B88443D1F57A}"/>
          </ac:spMkLst>
        </pc:spChg>
      </pc:sldChg>
      <pc:sldChg chg="modSp mod">
        <pc:chgData name="Jim Fleming" userId="161791bae1afb603" providerId="LiveId" clId="{3934BBD8-6A39-5F4A-AED8-EAEF39D613FF}" dt="2023-11-20T00:30:18.959" v="10"/>
        <pc:sldMkLst>
          <pc:docMk/>
          <pc:sldMk cId="4110602741" sldId="634"/>
        </pc:sldMkLst>
        <pc:spChg chg="mod">
          <ac:chgData name="Jim Fleming" userId="161791bae1afb603" providerId="LiveId" clId="{3934BBD8-6A39-5F4A-AED8-EAEF39D613FF}" dt="2023-11-20T00:30:18.959" v="10"/>
          <ac:spMkLst>
            <pc:docMk/>
            <pc:sldMk cId="4110602741" sldId="634"/>
            <ac:spMk id="2" creationId="{1AC8C507-C381-A7EC-84C3-B88443D1F57A}"/>
          </ac:spMkLst>
        </pc:spChg>
      </pc:sldChg>
      <pc:sldChg chg="modSp mod">
        <pc:chgData name="Jim Fleming" userId="161791bae1afb603" providerId="LiveId" clId="{3934BBD8-6A39-5F4A-AED8-EAEF39D613FF}" dt="2023-11-20T00:30:20.591" v="11"/>
        <pc:sldMkLst>
          <pc:docMk/>
          <pc:sldMk cId="3340674930" sldId="635"/>
        </pc:sldMkLst>
        <pc:spChg chg="mod">
          <ac:chgData name="Jim Fleming" userId="161791bae1afb603" providerId="LiveId" clId="{3934BBD8-6A39-5F4A-AED8-EAEF39D613FF}" dt="2023-11-20T00:30:20.591" v="11"/>
          <ac:spMkLst>
            <pc:docMk/>
            <pc:sldMk cId="3340674930" sldId="635"/>
            <ac:spMk id="2" creationId="{1AC8C507-C381-A7EC-84C3-B88443D1F57A}"/>
          </ac:spMkLst>
        </pc:spChg>
      </pc:sldChg>
      <pc:sldChg chg="add ord">
        <pc:chgData name="Jim Fleming" userId="161791bae1afb603" providerId="LiveId" clId="{3934BBD8-6A39-5F4A-AED8-EAEF39D613FF}" dt="2023-11-20T00:30:26.327" v="13" actId="20578"/>
        <pc:sldMkLst>
          <pc:docMk/>
          <pc:sldMk cId="3976078493" sldId="636"/>
        </pc:sldMkLst>
      </pc:sldChg>
    </pc:docChg>
  </pc:docChgLst>
  <pc:docChgLst>
    <pc:chgData name="Jim Fleming" userId="161791bae1afb603" providerId="LiveId" clId="{FF59776A-35A7-8E42-AC94-9E8D927758E8}"/>
    <pc:docChg chg="addSld modSld sldOrd">
      <pc:chgData name="Jim Fleming" userId="161791bae1afb603" providerId="LiveId" clId="{FF59776A-35A7-8E42-AC94-9E8D927758E8}" dt="2023-12-09T21:35:18.696" v="68" actId="20578"/>
      <pc:docMkLst>
        <pc:docMk/>
      </pc:docMkLst>
      <pc:sldChg chg="modSp mod">
        <pc:chgData name="Jim Fleming" userId="161791bae1afb603" providerId="LiveId" clId="{FF59776A-35A7-8E42-AC94-9E8D927758E8}" dt="2023-12-04T01:55:45.024" v="6" actId="14100"/>
        <pc:sldMkLst>
          <pc:docMk/>
          <pc:sldMk cId="189513369" sldId="583"/>
        </pc:sldMkLst>
        <pc:spChg chg="mod">
          <ac:chgData name="Jim Fleming" userId="161791bae1afb603" providerId="LiveId" clId="{FF59776A-35A7-8E42-AC94-9E8D927758E8}" dt="2023-12-04T01:55:36.393" v="3" actId="6549"/>
          <ac:spMkLst>
            <pc:docMk/>
            <pc:sldMk cId="189513369" sldId="583"/>
            <ac:spMk id="2" creationId="{1AC8C507-C381-A7EC-84C3-B88443D1F57A}"/>
          </ac:spMkLst>
        </pc:spChg>
        <pc:spChg chg="mod">
          <ac:chgData name="Jim Fleming" userId="161791bae1afb603" providerId="LiveId" clId="{FF59776A-35A7-8E42-AC94-9E8D927758E8}" dt="2023-12-04T01:55:45.024" v="6" actId="14100"/>
          <ac:spMkLst>
            <pc:docMk/>
            <pc:sldMk cId="189513369" sldId="583"/>
            <ac:spMk id="5" creationId="{FDC8D6C2-5F52-D34B-23A0-601FDE73D0F9}"/>
          </ac:spMkLst>
        </pc:spChg>
      </pc:sldChg>
      <pc:sldChg chg="modSp mod">
        <pc:chgData name="Jim Fleming" userId="161791bae1afb603" providerId="LiveId" clId="{FF59776A-35A7-8E42-AC94-9E8D927758E8}" dt="2023-12-04T01:55:32.378" v="1" actId="20577"/>
        <pc:sldMkLst>
          <pc:docMk/>
          <pc:sldMk cId="1168562675" sldId="631"/>
        </pc:sldMkLst>
        <pc:spChg chg="mod">
          <ac:chgData name="Jim Fleming" userId="161791bae1afb603" providerId="LiveId" clId="{FF59776A-35A7-8E42-AC94-9E8D927758E8}" dt="2023-12-04T01:55:32.378" v="1" actId="20577"/>
          <ac:spMkLst>
            <pc:docMk/>
            <pc:sldMk cId="1168562675" sldId="631"/>
            <ac:spMk id="2" creationId="{1AC8C507-C381-A7EC-84C3-B88443D1F57A}"/>
          </ac:spMkLst>
        </pc:spChg>
      </pc:sldChg>
      <pc:sldChg chg="modSp mod ord">
        <pc:chgData name="Jim Fleming" userId="161791bae1afb603" providerId="LiveId" clId="{FF59776A-35A7-8E42-AC94-9E8D927758E8}" dt="2023-12-09T21:35:18.696" v="68" actId="20578"/>
        <pc:sldMkLst>
          <pc:docMk/>
          <pc:sldMk cId="1135494223" sldId="635"/>
        </pc:sldMkLst>
        <pc:spChg chg="mod">
          <ac:chgData name="Jim Fleming" userId="161791bae1afb603" providerId="LiveId" clId="{FF59776A-35A7-8E42-AC94-9E8D927758E8}" dt="2023-12-04T01:55:55.977" v="7"/>
          <ac:spMkLst>
            <pc:docMk/>
            <pc:sldMk cId="1135494223" sldId="635"/>
            <ac:spMk id="2" creationId="{1AC8C507-C381-A7EC-84C3-B88443D1F57A}"/>
          </ac:spMkLst>
        </pc:spChg>
      </pc:sldChg>
      <pc:sldChg chg="modSp mod">
        <pc:chgData name="Jim Fleming" userId="161791bae1afb603" providerId="LiveId" clId="{FF59776A-35A7-8E42-AC94-9E8D927758E8}" dt="2023-12-04T01:55:58.472" v="8"/>
        <pc:sldMkLst>
          <pc:docMk/>
          <pc:sldMk cId="4070070019" sldId="636"/>
        </pc:sldMkLst>
        <pc:spChg chg="mod">
          <ac:chgData name="Jim Fleming" userId="161791bae1afb603" providerId="LiveId" clId="{FF59776A-35A7-8E42-AC94-9E8D927758E8}" dt="2023-12-04T01:55:58.472" v="8"/>
          <ac:spMkLst>
            <pc:docMk/>
            <pc:sldMk cId="4070070019" sldId="636"/>
            <ac:spMk id="2" creationId="{1AC8C507-C381-A7EC-84C3-B88443D1F57A}"/>
          </ac:spMkLst>
        </pc:spChg>
      </pc:sldChg>
      <pc:sldChg chg="modSp mod">
        <pc:chgData name="Jim Fleming" userId="161791bae1afb603" providerId="LiveId" clId="{FF59776A-35A7-8E42-AC94-9E8D927758E8}" dt="2023-12-04T01:56:00.849" v="9"/>
        <pc:sldMkLst>
          <pc:docMk/>
          <pc:sldMk cId="1513943954" sldId="637"/>
        </pc:sldMkLst>
        <pc:spChg chg="mod">
          <ac:chgData name="Jim Fleming" userId="161791bae1afb603" providerId="LiveId" clId="{FF59776A-35A7-8E42-AC94-9E8D927758E8}" dt="2023-12-04T01:56:00.849" v="9"/>
          <ac:spMkLst>
            <pc:docMk/>
            <pc:sldMk cId="1513943954" sldId="637"/>
            <ac:spMk id="2" creationId="{1AC8C507-C381-A7EC-84C3-B88443D1F57A}"/>
          </ac:spMkLst>
        </pc:spChg>
      </pc:sldChg>
      <pc:sldChg chg="modSp add mod ord modShow">
        <pc:chgData name="Jim Fleming" userId="161791bae1afb603" providerId="LiveId" clId="{FF59776A-35A7-8E42-AC94-9E8D927758E8}" dt="2023-12-09T21:14:48.144" v="13"/>
        <pc:sldMkLst>
          <pc:docMk/>
          <pc:sldMk cId="3823209500" sldId="638"/>
        </pc:sldMkLst>
        <pc:spChg chg="mod">
          <ac:chgData name="Jim Fleming" userId="161791bae1afb603" providerId="LiveId" clId="{FF59776A-35A7-8E42-AC94-9E8D927758E8}" dt="2023-12-09T21:14:48.144" v="13"/>
          <ac:spMkLst>
            <pc:docMk/>
            <pc:sldMk cId="3823209500" sldId="638"/>
            <ac:spMk id="14" creationId="{5F776F3F-31E1-B7AA-5D11-1AB1A9490BFE}"/>
          </ac:spMkLst>
        </pc:spChg>
      </pc:sldChg>
      <pc:sldChg chg="addSp delSp modSp add mod">
        <pc:chgData name="Jim Fleming" userId="161791bae1afb603" providerId="LiveId" clId="{FF59776A-35A7-8E42-AC94-9E8D927758E8}" dt="2023-12-09T21:25:56.810" v="64" actId="20577"/>
        <pc:sldMkLst>
          <pc:docMk/>
          <pc:sldMk cId="1987520512" sldId="639"/>
        </pc:sldMkLst>
        <pc:spChg chg="mod">
          <ac:chgData name="Jim Fleming" userId="161791bae1afb603" providerId="LiveId" clId="{FF59776A-35A7-8E42-AC94-9E8D927758E8}" dt="2023-12-09T21:25:56.810" v="64" actId="20577"/>
          <ac:spMkLst>
            <pc:docMk/>
            <pc:sldMk cId="1987520512" sldId="639"/>
            <ac:spMk id="14" creationId="{5F776F3F-31E1-B7AA-5D11-1AB1A9490BFE}"/>
          </ac:spMkLst>
        </pc:spChg>
        <pc:picChg chg="add del mod">
          <ac:chgData name="Jim Fleming" userId="161791bae1afb603" providerId="LiveId" clId="{FF59776A-35A7-8E42-AC94-9E8D927758E8}" dt="2023-12-09T21:25:02.793" v="31" actId="478"/>
          <ac:picMkLst>
            <pc:docMk/>
            <pc:sldMk cId="1987520512" sldId="639"/>
            <ac:picMk id="1026" creationId="{16C160A3-28A6-D061-7D0C-AE2422519B0E}"/>
          </ac:picMkLst>
        </pc:picChg>
        <pc:picChg chg="add mod">
          <ac:chgData name="Jim Fleming" userId="161791bae1afb603" providerId="LiveId" clId="{FF59776A-35A7-8E42-AC94-9E8D927758E8}" dt="2023-12-09T21:25:34.541" v="38" actId="1076"/>
          <ac:picMkLst>
            <pc:docMk/>
            <pc:sldMk cId="1987520512" sldId="639"/>
            <ac:picMk id="1028" creationId="{A5FBBB18-BD8E-0727-20B6-2B3B29DF0216}"/>
          </ac:picMkLst>
        </pc:picChg>
        <pc:picChg chg="del">
          <ac:chgData name="Jim Fleming" userId="161791bae1afb603" providerId="LiveId" clId="{FF59776A-35A7-8E42-AC94-9E8D927758E8}" dt="2023-12-09T21:24:03.524" v="22" actId="478"/>
          <ac:picMkLst>
            <pc:docMk/>
            <pc:sldMk cId="1987520512" sldId="639"/>
            <ac:picMk id="24578" creationId="{83398803-EC35-3222-67F4-76DB31F71A90}"/>
          </ac:picMkLst>
        </pc:picChg>
      </pc:sldChg>
      <pc:sldChg chg="add">
        <pc:chgData name="Jim Fleming" userId="161791bae1afb603" providerId="LiveId" clId="{FF59776A-35A7-8E42-AC94-9E8D927758E8}" dt="2023-12-09T21:35:12.579" v="65" actId="2890"/>
        <pc:sldMkLst>
          <pc:docMk/>
          <pc:sldMk cId="1089232977" sldId="640"/>
        </pc:sldMkLst>
      </pc:sldChg>
      <pc:sldChg chg="add ord">
        <pc:chgData name="Jim Fleming" userId="161791bae1afb603" providerId="LiveId" clId="{FF59776A-35A7-8E42-AC94-9E8D927758E8}" dt="2023-12-09T21:35:16.491" v="67" actId="20578"/>
        <pc:sldMkLst>
          <pc:docMk/>
          <pc:sldMk cId="3849771638" sldId="641"/>
        </pc:sldMkLst>
      </pc:sldChg>
    </pc:docChg>
  </pc:docChgLst>
  <pc:docChgLst>
    <pc:chgData name="Jim Fleming" userId="161791bae1afb603" providerId="LiveId" clId="{2F259F04-A6E4-8241-9C33-025C975D4BFE}"/>
    <pc:docChg chg="undo custSel addSld delSld modSld sldOrd">
      <pc:chgData name="Jim Fleming" userId="161791bae1afb603" providerId="LiveId" clId="{2F259F04-A6E4-8241-9C33-025C975D4BFE}" dt="2023-10-09T00:56:00.813" v="404" actId="20578"/>
      <pc:docMkLst>
        <pc:docMk/>
      </pc:docMkLst>
      <pc:sldChg chg="modSp mod">
        <pc:chgData name="Jim Fleming" userId="161791bae1afb603" providerId="LiveId" clId="{2F259F04-A6E4-8241-9C33-025C975D4BFE}" dt="2023-10-08T21:55:32.509" v="26" actId="20577"/>
        <pc:sldMkLst>
          <pc:docMk/>
          <pc:sldMk cId="95395388" sldId="487"/>
        </pc:sldMkLst>
        <pc:spChg chg="mod">
          <ac:chgData name="Jim Fleming" userId="161791bae1afb603" providerId="LiveId" clId="{2F259F04-A6E4-8241-9C33-025C975D4BFE}" dt="2023-10-08T21:55:12.158" v="22" actId="6549"/>
          <ac:spMkLst>
            <pc:docMk/>
            <pc:sldMk cId="95395388" sldId="487"/>
            <ac:spMk id="2" creationId="{1AC8C507-C381-A7EC-84C3-B88443D1F57A}"/>
          </ac:spMkLst>
        </pc:spChg>
        <pc:spChg chg="mod">
          <ac:chgData name="Jim Fleming" userId="161791bae1afb603" providerId="LiveId" clId="{2F259F04-A6E4-8241-9C33-025C975D4BFE}" dt="2023-10-08T21:55:32.509" v="26" actId="20577"/>
          <ac:spMkLst>
            <pc:docMk/>
            <pc:sldMk cId="95395388" sldId="487"/>
            <ac:spMk id="5" creationId="{FDC8D6C2-5F52-D34B-23A0-601FDE73D0F9}"/>
          </ac:spMkLst>
        </pc:spChg>
      </pc:sldChg>
      <pc:sldChg chg="modSp mod">
        <pc:chgData name="Jim Fleming" userId="161791bae1afb603" providerId="LiveId" clId="{2F259F04-A6E4-8241-9C33-025C975D4BFE}" dt="2023-10-09T00:27:05.932" v="32" actId="20577"/>
        <pc:sldMkLst>
          <pc:docMk/>
          <pc:sldMk cId="3656160492" sldId="545"/>
        </pc:sldMkLst>
        <pc:spChg chg="mod">
          <ac:chgData name="Jim Fleming" userId="161791bae1afb603" providerId="LiveId" clId="{2F259F04-A6E4-8241-9C33-025C975D4BFE}" dt="2023-10-09T00:27:05.932" v="32" actId="20577"/>
          <ac:spMkLst>
            <pc:docMk/>
            <pc:sldMk cId="3656160492" sldId="545"/>
            <ac:spMk id="14" creationId="{5F776F3F-31E1-B7AA-5D11-1AB1A9490BFE}"/>
          </ac:spMkLst>
        </pc:spChg>
      </pc:sldChg>
      <pc:sldChg chg="del">
        <pc:chgData name="Jim Fleming" userId="161791bae1afb603" providerId="LiveId" clId="{2F259F04-A6E4-8241-9C33-025C975D4BFE}" dt="2023-10-09T00:34:50.989" v="156" actId="2696"/>
        <pc:sldMkLst>
          <pc:docMk/>
          <pc:sldMk cId="3815720884" sldId="546"/>
        </pc:sldMkLst>
      </pc:sldChg>
      <pc:sldChg chg="modSp mod ord">
        <pc:chgData name="Jim Fleming" userId="161791bae1afb603" providerId="LiveId" clId="{2F259F04-A6E4-8241-9C33-025C975D4BFE}" dt="2023-10-09T00:27:42.676" v="70" actId="20577"/>
        <pc:sldMkLst>
          <pc:docMk/>
          <pc:sldMk cId="1845292652" sldId="547"/>
        </pc:sldMkLst>
        <pc:spChg chg="mod">
          <ac:chgData name="Jim Fleming" userId="161791bae1afb603" providerId="LiveId" clId="{2F259F04-A6E4-8241-9C33-025C975D4BFE}" dt="2023-10-09T00:27:42.676" v="70" actId="20577"/>
          <ac:spMkLst>
            <pc:docMk/>
            <pc:sldMk cId="1845292652" sldId="547"/>
            <ac:spMk id="14" creationId="{5F776F3F-31E1-B7AA-5D11-1AB1A9490BFE}"/>
          </ac:spMkLst>
        </pc:spChg>
      </pc:sldChg>
      <pc:sldChg chg="modSp mod">
        <pc:chgData name="Jim Fleming" userId="161791bae1afb603" providerId="LiveId" clId="{2F259F04-A6E4-8241-9C33-025C975D4BFE}" dt="2023-10-09T00:32:43.875" v="125" actId="20577"/>
        <pc:sldMkLst>
          <pc:docMk/>
          <pc:sldMk cId="4127736994" sldId="548"/>
        </pc:sldMkLst>
        <pc:spChg chg="mod">
          <ac:chgData name="Jim Fleming" userId="161791bae1afb603" providerId="LiveId" clId="{2F259F04-A6E4-8241-9C33-025C975D4BFE}" dt="2023-10-09T00:32:43.875" v="125" actId="20577"/>
          <ac:spMkLst>
            <pc:docMk/>
            <pc:sldMk cId="4127736994" sldId="548"/>
            <ac:spMk id="3" creationId="{7AB4CD8A-D6E1-E979-8AB5-FC6B8EEB6AD5}"/>
          </ac:spMkLst>
        </pc:spChg>
      </pc:sldChg>
      <pc:sldChg chg="del">
        <pc:chgData name="Jim Fleming" userId="161791bae1afb603" providerId="LiveId" clId="{2F259F04-A6E4-8241-9C33-025C975D4BFE}" dt="2023-10-09T00:35:12.408" v="160" actId="2696"/>
        <pc:sldMkLst>
          <pc:docMk/>
          <pc:sldMk cId="2520584871" sldId="550"/>
        </pc:sldMkLst>
      </pc:sldChg>
      <pc:sldChg chg="del">
        <pc:chgData name="Jim Fleming" userId="161791bae1afb603" providerId="LiveId" clId="{2F259F04-A6E4-8241-9C33-025C975D4BFE}" dt="2023-10-09T00:34:49.792" v="153" actId="2696"/>
        <pc:sldMkLst>
          <pc:docMk/>
          <pc:sldMk cId="1593142164" sldId="552"/>
        </pc:sldMkLst>
      </pc:sldChg>
      <pc:sldChg chg="del">
        <pc:chgData name="Jim Fleming" userId="161791bae1afb603" providerId="LiveId" clId="{2F259F04-A6E4-8241-9C33-025C975D4BFE}" dt="2023-10-09T00:34:50.209" v="154" actId="2696"/>
        <pc:sldMkLst>
          <pc:docMk/>
          <pc:sldMk cId="3568619192" sldId="553"/>
        </pc:sldMkLst>
      </pc:sldChg>
      <pc:sldChg chg="del">
        <pc:chgData name="Jim Fleming" userId="161791bae1afb603" providerId="LiveId" clId="{2F259F04-A6E4-8241-9C33-025C975D4BFE}" dt="2023-10-09T00:34:50.602" v="155" actId="2696"/>
        <pc:sldMkLst>
          <pc:docMk/>
          <pc:sldMk cId="4177728732" sldId="554"/>
        </pc:sldMkLst>
      </pc:sldChg>
      <pc:sldChg chg="del">
        <pc:chgData name="Jim Fleming" userId="161791bae1afb603" providerId="LiveId" clId="{2F259F04-A6E4-8241-9C33-025C975D4BFE}" dt="2023-10-09T00:34:51.359" v="157" actId="2696"/>
        <pc:sldMkLst>
          <pc:docMk/>
          <pc:sldMk cId="1238143276" sldId="555"/>
        </pc:sldMkLst>
      </pc:sldChg>
      <pc:sldChg chg="del">
        <pc:chgData name="Jim Fleming" userId="161791bae1afb603" providerId="LiveId" clId="{2F259F04-A6E4-8241-9C33-025C975D4BFE}" dt="2023-10-09T00:34:51.738" v="158" actId="2696"/>
        <pc:sldMkLst>
          <pc:docMk/>
          <pc:sldMk cId="1273761994" sldId="556"/>
        </pc:sldMkLst>
      </pc:sldChg>
      <pc:sldChg chg="del">
        <pc:chgData name="Jim Fleming" userId="161791bae1afb603" providerId="LiveId" clId="{2F259F04-A6E4-8241-9C33-025C975D4BFE}" dt="2023-10-09T00:34:52.413" v="159" actId="2696"/>
        <pc:sldMkLst>
          <pc:docMk/>
          <pc:sldMk cId="3355254327" sldId="557"/>
        </pc:sldMkLst>
      </pc:sldChg>
      <pc:sldChg chg="del">
        <pc:chgData name="Jim Fleming" userId="161791bae1afb603" providerId="LiveId" clId="{2F259F04-A6E4-8241-9C33-025C975D4BFE}" dt="2023-10-09T00:34:39.544" v="148" actId="2696"/>
        <pc:sldMkLst>
          <pc:docMk/>
          <pc:sldMk cId="2752720607" sldId="558"/>
        </pc:sldMkLst>
      </pc:sldChg>
      <pc:sldChg chg="del">
        <pc:chgData name="Jim Fleming" userId="161791bae1afb603" providerId="LiveId" clId="{2F259F04-A6E4-8241-9C33-025C975D4BFE}" dt="2023-10-09T00:34:49.411" v="152" actId="2696"/>
        <pc:sldMkLst>
          <pc:docMk/>
          <pc:sldMk cId="1404910250" sldId="559"/>
        </pc:sldMkLst>
      </pc:sldChg>
      <pc:sldChg chg="modSp mod">
        <pc:chgData name="Jim Fleming" userId="161791bae1afb603" providerId="LiveId" clId="{2F259F04-A6E4-8241-9C33-025C975D4BFE}" dt="2023-10-08T21:54:53.781" v="5" actId="20577"/>
        <pc:sldMkLst>
          <pc:docMk/>
          <pc:sldMk cId="270792197" sldId="563"/>
        </pc:sldMkLst>
        <pc:spChg chg="mod">
          <ac:chgData name="Jim Fleming" userId="161791bae1afb603" providerId="LiveId" clId="{2F259F04-A6E4-8241-9C33-025C975D4BFE}" dt="2023-10-08T21:54:53.781" v="5" actId="20577"/>
          <ac:spMkLst>
            <pc:docMk/>
            <pc:sldMk cId="270792197" sldId="563"/>
            <ac:spMk id="2" creationId="{1AC8C507-C381-A7EC-84C3-B88443D1F57A}"/>
          </ac:spMkLst>
        </pc:spChg>
      </pc:sldChg>
      <pc:sldChg chg="modSp add mod ord modShow">
        <pc:chgData name="Jim Fleming" userId="161791bae1afb603" providerId="LiveId" clId="{2F259F04-A6E4-8241-9C33-025C975D4BFE}" dt="2023-10-09T00:52:33.559" v="395" actId="20577"/>
        <pc:sldMkLst>
          <pc:docMk/>
          <pc:sldMk cId="1826648014" sldId="564"/>
        </pc:sldMkLst>
        <pc:spChg chg="mod">
          <ac:chgData name="Jim Fleming" userId="161791bae1afb603" providerId="LiveId" clId="{2F259F04-A6E4-8241-9C33-025C975D4BFE}" dt="2023-10-09T00:52:33.559" v="395" actId="20577"/>
          <ac:spMkLst>
            <pc:docMk/>
            <pc:sldMk cId="1826648014" sldId="564"/>
            <ac:spMk id="14" creationId="{5F776F3F-31E1-B7AA-5D11-1AB1A9490BFE}"/>
          </ac:spMkLst>
        </pc:spChg>
      </pc:sldChg>
      <pc:sldChg chg="del">
        <pc:chgData name="Jim Fleming" userId="161791bae1afb603" providerId="LiveId" clId="{2F259F04-A6E4-8241-9C33-025C975D4BFE}" dt="2023-10-08T21:55:04.284" v="11" actId="2696"/>
        <pc:sldMkLst>
          <pc:docMk/>
          <pc:sldMk cId="2692311070" sldId="564"/>
        </pc:sldMkLst>
      </pc:sldChg>
      <pc:sldChg chg="modSp add mod ord">
        <pc:chgData name="Jim Fleming" userId="161791bae1afb603" providerId="LiveId" clId="{2F259F04-A6E4-8241-9C33-025C975D4BFE}" dt="2023-10-09T00:53:09.355" v="402" actId="20577"/>
        <pc:sldMkLst>
          <pc:docMk/>
          <pc:sldMk cId="414719777" sldId="565"/>
        </pc:sldMkLst>
        <pc:spChg chg="mod">
          <ac:chgData name="Jim Fleming" userId="161791bae1afb603" providerId="LiveId" clId="{2F259F04-A6E4-8241-9C33-025C975D4BFE}" dt="2023-10-09T00:53:09.355" v="402" actId="20577"/>
          <ac:spMkLst>
            <pc:docMk/>
            <pc:sldMk cId="414719777" sldId="565"/>
            <ac:spMk id="14" creationId="{5F776F3F-31E1-B7AA-5D11-1AB1A9490BFE}"/>
          </ac:spMkLst>
        </pc:spChg>
      </pc:sldChg>
      <pc:sldChg chg="modSp add del mod ord">
        <pc:chgData name="Jim Fleming" userId="161791bae1afb603" providerId="LiveId" clId="{2F259F04-A6E4-8241-9C33-025C975D4BFE}" dt="2023-10-09T00:53:13.445" v="403" actId="2696"/>
        <pc:sldMkLst>
          <pc:docMk/>
          <pc:sldMk cId="162255658" sldId="566"/>
        </pc:sldMkLst>
        <pc:spChg chg="mod">
          <ac:chgData name="Jim Fleming" userId="161791bae1afb603" providerId="LiveId" clId="{2F259F04-A6E4-8241-9C33-025C975D4BFE}" dt="2023-10-09T00:52:58.594" v="396" actId="21"/>
          <ac:spMkLst>
            <pc:docMk/>
            <pc:sldMk cId="162255658" sldId="566"/>
            <ac:spMk id="14" creationId="{5F776F3F-31E1-B7AA-5D11-1AB1A9490BFE}"/>
          </ac:spMkLst>
        </pc:spChg>
      </pc:sldChg>
      <pc:sldChg chg="del">
        <pc:chgData name="Jim Fleming" userId="161791bae1afb603" providerId="LiveId" clId="{2F259F04-A6E4-8241-9C33-025C975D4BFE}" dt="2023-10-08T21:55:05.350" v="12" actId="2696"/>
        <pc:sldMkLst>
          <pc:docMk/>
          <pc:sldMk cId="2193666224" sldId="566"/>
        </pc:sldMkLst>
      </pc:sldChg>
      <pc:sldChg chg="del">
        <pc:chgData name="Jim Fleming" userId="161791bae1afb603" providerId="LiveId" clId="{2F259F04-A6E4-8241-9C33-025C975D4BFE}" dt="2023-10-08T21:55:00.292" v="7" actId="2696"/>
        <pc:sldMkLst>
          <pc:docMk/>
          <pc:sldMk cId="137352595" sldId="567"/>
        </pc:sldMkLst>
      </pc:sldChg>
      <pc:sldChg chg="add ord">
        <pc:chgData name="Jim Fleming" userId="161791bae1afb603" providerId="LiveId" clId="{2F259F04-A6E4-8241-9C33-025C975D4BFE}" dt="2023-10-09T00:30:32.633" v="96" actId="20578"/>
        <pc:sldMkLst>
          <pc:docMk/>
          <pc:sldMk cId="1323222175" sldId="567"/>
        </pc:sldMkLst>
      </pc:sldChg>
      <pc:sldChg chg="add ord">
        <pc:chgData name="Jim Fleming" userId="161791bae1afb603" providerId="LiveId" clId="{2F259F04-A6E4-8241-9C33-025C975D4BFE}" dt="2023-10-09T00:30:38.177" v="98" actId="20578"/>
        <pc:sldMkLst>
          <pc:docMk/>
          <pc:sldMk cId="73851506" sldId="568"/>
        </pc:sldMkLst>
      </pc:sldChg>
      <pc:sldChg chg="del">
        <pc:chgData name="Jim Fleming" userId="161791bae1afb603" providerId="LiveId" clId="{2F259F04-A6E4-8241-9C33-025C975D4BFE}" dt="2023-10-08T21:55:01.741" v="8" actId="2696"/>
        <pc:sldMkLst>
          <pc:docMk/>
          <pc:sldMk cId="1305443607" sldId="569"/>
        </pc:sldMkLst>
      </pc:sldChg>
      <pc:sldChg chg="add ord">
        <pc:chgData name="Jim Fleming" userId="161791bae1afb603" providerId="LiveId" clId="{2F259F04-A6E4-8241-9C33-025C975D4BFE}" dt="2023-10-09T00:51:29.954" v="385" actId="20578"/>
        <pc:sldMkLst>
          <pc:docMk/>
          <pc:sldMk cId="2417103310" sldId="569"/>
        </pc:sldMkLst>
      </pc:sldChg>
      <pc:sldChg chg="modSp add mod ord">
        <pc:chgData name="Jim Fleming" userId="161791bae1afb603" providerId="LiveId" clId="{2F259F04-A6E4-8241-9C33-025C975D4BFE}" dt="2023-10-09T00:51:50.568" v="386" actId="20578"/>
        <pc:sldMkLst>
          <pc:docMk/>
          <pc:sldMk cId="3710068436" sldId="570"/>
        </pc:sldMkLst>
        <pc:spChg chg="mod">
          <ac:chgData name="Jim Fleming" userId="161791bae1afb603" providerId="LiveId" clId="{2F259F04-A6E4-8241-9C33-025C975D4BFE}" dt="2023-10-09T00:31:49.462" v="119" actId="20577"/>
          <ac:spMkLst>
            <pc:docMk/>
            <pc:sldMk cId="3710068436" sldId="570"/>
            <ac:spMk id="14" creationId="{5F776F3F-31E1-B7AA-5D11-1AB1A9490BFE}"/>
          </ac:spMkLst>
        </pc:spChg>
      </pc:sldChg>
      <pc:sldChg chg="modSp add mod ord">
        <pc:chgData name="Jim Fleming" userId="161791bae1afb603" providerId="LiveId" clId="{2F259F04-A6E4-8241-9C33-025C975D4BFE}" dt="2023-10-09T00:51:50.568" v="386" actId="20578"/>
        <pc:sldMkLst>
          <pc:docMk/>
          <pc:sldMk cId="1066580186" sldId="571"/>
        </pc:sldMkLst>
        <pc:spChg chg="mod">
          <ac:chgData name="Jim Fleming" userId="161791bae1afb603" providerId="LiveId" clId="{2F259F04-A6E4-8241-9C33-025C975D4BFE}" dt="2023-10-09T00:31:44.247" v="115" actId="6549"/>
          <ac:spMkLst>
            <pc:docMk/>
            <pc:sldMk cId="1066580186" sldId="571"/>
            <ac:spMk id="14" creationId="{5F776F3F-31E1-B7AA-5D11-1AB1A9490BFE}"/>
          </ac:spMkLst>
        </pc:spChg>
      </pc:sldChg>
      <pc:sldChg chg="del">
        <pc:chgData name="Jim Fleming" userId="161791bae1afb603" providerId="LiveId" clId="{2F259F04-A6E4-8241-9C33-025C975D4BFE}" dt="2023-10-08T21:55:02.526" v="9" actId="2696"/>
        <pc:sldMkLst>
          <pc:docMk/>
          <pc:sldMk cId="3201083753" sldId="571"/>
        </pc:sldMkLst>
      </pc:sldChg>
      <pc:sldChg chg="del">
        <pc:chgData name="Jim Fleming" userId="161791bae1afb603" providerId="LiveId" clId="{2F259F04-A6E4-8241-9C33-025C975D4BFE}" dt="2023-10-08T21:55:03.245" v="10" actId="2696"/>
        <pc:sldMkLst>
          <pc:docMk/>
          <pc:sldMk cId="160955414" sldId="572"/>
        </pc:sldMkLst>
      </pc:sldChg>
      <pc:sldChg chg="modSp add mod">
        <pc:chgData name="Jim Fleming" userId="161791bae1afb603" providerId="LiveId" clId="{2F259F04-A6E4-8241-9C33-025C975D4BFE}" dt="2023-10-09T00:33:01.259" v="131" actId="20577"/>
        <pc:sldMkLst>
          <pc:docMk/>
          <pc:sldMk cId="4280336327" sldId="572"/>
        </pc:sldMkLst>
        <pc:spChg chg="mod">
          <ac:chgData name="Jim Fleming" userId="161791bae1afb603" providerId="LiveId" clId="{2F259F04-A6E4-8241-9C33-025C975D4BFE}" dt="2023-10-09T00:33:01.259" v="131" actId="20577"/>
          <ac:spMkLst>
            <pc:docMk/>
            <pc:sldMk cId="4280336327" sldId="572"/>
            <ac:spMk id="3" creationId="{7AB4CD8A-D6E1-E979-8AB5-FC6B8EEB6AD5}"/>
          </ac:spMkLst>
        </pc:spChg>
      </pc:sldChg>
      <pc:sldChg chg="del">
        <pc:chgData name="Jim Fleming" userId="161791bae1afb603" providerId="LiveId" clId="{2F259F04-A6E4-8241-9C33-025C975D4BFE}" dt="2023-10-08T21:54:59.266" v="6" actId="2696"/>
        <pc:sldMkLst>
          <pc:docMk/>
          <pc:sldMk cId="2187300002" sldId="573"/>
        </pc:sldMkLst>
      </pc:sldChg>
      <pc:sldChg chg="modSp add mod">
        <pc:chgData name="Jim Fleming" userId="161791bae1afb603" providerId="LiveId" clId="{2F259F04-A6E4-8241-9C33-025C975D4BFE}" dt="2023-10-09T00:33:04.076" v="132" actId="20577"/>
        <pc:sldMkLst>
          <pc:docMk/>
          <pc:sldMk cId="3635486046" sldId="573"/>
        </pc:sldMkLst>
        <pc:spChg chg="mod">
          <ac:chgData name="Jim Fleming" userId="161791bae1afb603" providerId="LiveId" clId="{2F259F04-A6E4-8241-9C33-025C975D4BFE}" dt="2023-10-09T00:33:04.076" v="132" actId="20577"/>
          <ac:spMkLst>
            <pc:docMk/>
            <pc:sldMk cId="3635486046" sldId="573"/>
            <ac:spMk id="3" creationId="{7AB4CD8A-D6E1-E979-8AB5-FC6B8EEB6AD5}"/>
          </ac:spMkLst>
        </pc:spChg>
      </pc:sldChg>
      <pc:sldChg chg="add ord">
        <pc:chgData name="Jim Fleming" userId="161791bae1afb603" providerId="LiveId" clId="{2F259F04-A6E4-8241-9C33-025C975D4BFE}" dt="2023-10-09T00:51:50.568" v="386" actId="20578"/>
        <pc:sldMkLst>
          <pc:docMk/>
          <pc:sldMk cId="3318391485" sldId="574"/>
        </pc:sldMkLst>
      </pc:sldChg>
      <pc:sldChg chg="add ord">
        <pc:chgData name="Jim Fleming" userId="161791bae1afb603" providerId="LiveId" clId="{2F259F04-A6E4-8241-9C33-025C975D4BFE}" dt="2023-10-09T00:33:17.209" v="136" actId="20578"/>
        <pc:sldMkLst>
          <pc:docMk/>
          <pc:sldMk cId="1578208276" sldId="575"/>
        </pc:sldMkLst>
      </pc:sldChg>
      <pc:sldChg chg="modSp add mod ord">
        <pc:chgData name="Jim Fleming" userId="161791bae1afb603" providerId="LiveId" clId="{2F259F04-A6E4-8241-9C33-025C975D4BFE}" dt="2023-10-09T00:56:00.813" v="404" actId="20578"/>
        <pc:sldMkLst>
          <pc:docMk/>
          <pc:sldMk cId="2813314982" sldId="576"/>
        </pc:sldMkLst>
        <pc:spChg chg="mod">
          <ac:chgData name="Jim Fleming" userId="161791bae1afb603" providerId="LiveId" clId="{2F259F04-A6E4-8241-9C33-025C975D4BFE}" dt="2023-10-09T00:34:14.649" v="146" actId="20577"/>
          <ac:spMkLst>
            <pc:docMk/>
            <pc:sldMk cId="2813314982" sldId="576"/>
            <ac:spMk id="14" creationId="{5F776F3F-31E1-B7AA-5D11-1AB1A9490BFE}"/>
          </ac:spMkLst>
        </pc:spChg>
      </pc:sldChg>
      <pc:sldChg chg="modSp add mod ord">
        <pc:chgData name="Jim Fleming" userId="161791bae1afb603" providerId="LiveId" clId="{2F259F04-A6E4-8241-9C33-025C975D4BFE}" dt="2023-10-09T00:56:00.813" v="404" actId="20578"/>
        <pc:sldMkLst>
          <pc:docMk/>
          <pc:sldMk cId="3979819060" sldId="577"/>
        </pc:sldMkLst>
        <pc:spChg chg="mod">
          <ac:chgData name="Jim Fleming" userId="161791bae1afb603" providerId="LiveId" clId="{2F259F04-A6E4-8241-9C33-025C975D4BFE}" dt="2023-10-09T00:34:18.687" v="147" actId="6549"/>
          <ac:spMkLst>
            <pc:docMk/>
            <pc:sldMk cId="3979819060" sldId="577"/>
            <ac:spMk id="14" creationId="{5F776F3F-31E1-B7AA-5D11-1AB1A9490BFE}"/>
          </ac:spMkLst>
        </pc:spChg>
      </pc:sldChg>
      <pc:sldChg chg="add ord">
        <pc:chgData name="Jim Fleming" userId="161791bae1afb603" providerId="LiveId" clId="{2F259F04-A6E4-8241-9C33-025C975D4BFE}" dt="2023-10-09T00:56:00.813" v="404" actId="20578"/>
        <pc:sldMkLst>
          <pc:docMk/>
          <pc:sldMk cId="349574516" sldId="578"/>
        </pc:sldMkLst>
      </pc:sldChg>
      <pc:sldChg chg="add del">
        <pc:chgData name="Jim Fleming" userId="161791bae1afb603" providerId="LiveId" clId="{2F259F04-A6E4-8241-9C33-025C975D4BFE}" dt="2023-10-09T00:35:13.629" v="161" actId="2696"/>
        <pc:sldMkLst>
          <pc:docMk/>
          <pc:sldMk cId="1663199540" sldId="579"/>
        </pc:sldMkLst>
      </pc:sldChg>
      <pc:sldChg chg="add ord">
        <pc:chgData name="Jim Fleming" userId="161791bae1afb603" providerId="LiveId" clId="{2F259F04-A6E4-8241-9C33-025C975D4BFE}" dt="2023-10-09T00:44:31.369" v="163" actId="20578"/>
        <pc:sldMkLst>
          <pc:docMk/>
          <pc:sldMk cId="4021364042" sldId="579"/>
        </pc:sldMkLst>
      </pc:sldChg>
      <pc:sldChg chg="modSp add del mod">
        <pc:chgData name="Jim Fleming" userId="161791bae1afb603" providerId="LiveId" clId="{2F259F04-A6E4-8241-9C33-025C975D4BFE}" dt="2023-10-09T00:45:04.345" v="215" actId="2696"/>
        <pc:sldMkLst>
          <pc:docMk/>
          <pc:sldMk cId="2531368512" sldId="580"/>
        </pc:sldMkLst>
        <pc:spChg chg="mod">
          <ac:chgData name="Jim Fleming" userId="161791bae1afb603" providerId="LiveId" clId="{2F259F04-A6E4-8241-9C33-025C975D4BFE}" dt="2023-10-09T00:44:45.684" v="200" actId="20577"/>
          <ac:spMkLst>
            <pc:docMk/>
            <pc:sldMk cId="2531368512" sldId="580"/>
            <ac:spMk id="2" creationId="{1AC8C507-C381-A7EC-84C3-B88443D1F57A}"/>
          </ac:spMkLst>
        </pc:spChg>
      </pc:sldChg>
      <pc:sldChg chg="add">
        <pc:chgData name="Jim Fleming" userId="161791bae1afb603" providerId="LiveId" clId="{2F259F04-A6E4-8241-9C33-025C975D4BFE}" dt="2023-10-09T00:44:36.056" v="165" actId="2890"/>
        <pc:sldMkLst>
          <pc:docMk/>
          <pc:sldMk cId="3265768269" sldId="581"/>
        </pc:sldMkLst>
      </pc:sldChg>
      <pc:sldChg chg="addSp modSp add mod ord">
        <pc:chgData name="Jim Fleming" userId="161791bae1afb603" providerId="LiveId" clId="{2F259F04-A6E4-8241-9C33-025C975D4BFE}" dt="2023-10-09T00:46:10.496" v="384" actId="20577"/>
        <pc:sldMkLst>
          <pc:docMk/>
          <pc:sldMk cId="3933572349" sldId="582"/>
        </pc:sldMkLst>
        <pc:spChg chg="mod">
          <ac:chgData name="Jim Fleming" userId="161791bae1afb603" providerId="LiveId" clId="{2F259F04-A6E4-8241-9C33-025C975D4BFE}" dt="2023-10-09T00:46:10.496" v="384" actId="20577"/>
          <ac:spMkLst>
            <pc:docMk/>
            <pc:sldMk cId="3933572349" sldId="582"/>
            <ac:spMk id="2" creationId="{1AC8C507-C381-A7EC-84C3-B88443D1F57A}"/>
          </ac:spMkLst>
        </pc:spChg>
        <pc:spChg chg="mod">
          <ac:chgData name="Jim Fleming" userId="161791bae1afb603" providerId="LiveId" clId="{2F259F04-A6E4-8241-9C33-025C975D4BFE}" dt="2023-10-09T00:45:35.901" v="304" actId="14100"/>
          <ac:spMkLst>
            <pc:docMk/>
            <pc:sldMk cId="3933572349" sldId="582"/>
            <ac:spMk id="3" creationId="{62B5EBAE-EEA5-52B7-A79D-B215DCDBE55D}"/>
          </ac:spMkLst>
        </pc:spChg>
        <pc:spChg chg="add mod">
          <ac:chgData name="Jim Fleming" userId="161791bae1afb603" providerId="LiveId" clId="{2F259F04-A6E4-8241-9C33-025C975D4BFE}" dt="2023-10-09T00:46:05.213" v="383" actId="20577"/>
          <ac:spMkLst>
            <pc:docMk/>
            <pc:sldMk cId="3933572349" sldId="582"/>
            <ac:spMk id="4" creationId="{89D8FC8B-6FC0-2B98-4925-3751FC98B129}"/>
          </ac:spMkLst>
        </pc:spChg>
      </pc:sldChg>
    </pc:docChg>
  </pc:docChgLst>
  <pc:docChgLst>
    <pc:chgData name="Jim Fleming" userId="161791bae1afb603" providerId="LiveId" clId="{818A03F1-B42E-CF4C-8398-1345B5E2DE96}"/>
    <pc:docChg chg="custSel addSld delSld modSld sldOrd">
      <pc:chgData name="Jim Fleming" userId="161791bae1afb603" providerId="LiveId" clId="{818A03F1-B42E-CF4C-8398-1345B5E2DE96}" dt="2023-12-03T00:42:17.126" v="106" actId="20578"/>
      <pc:docMkLst>
        <pc:docMk/>
      </pc:docMkLst>
      <pc:sldChg chg="modSp mod">
        <pc:chgData name="Jim Fleming" userId="161791bae1afb603" providerId="LiveId" clId="{818A03F1-B42E-CF4C-8398-1345B5E2DE96}" dt="2023-12-03T00:40:43.540" v="83" actId="113"/>
        <pc:sldMkLst>
          <pc:docMk/>
          <pc:sldMk cId="1791236111" sldId="386"/>
        </pc:sldMkLst>
        <pc:spChg chg="mod">
          <ac:chgData name="Jim Fleming" userId="161791bae1afb603" providerId="LiveId" clId="{818A03F1-B42E-CF4C-8398-1345B5E2DE96}" dt="2023-12-03T00:40:43.540" v="83" actId="113"/>
          <ac:spMkLst>
            <pc:docMk/>
            <pc:sldMk cId="1791236111" sldId="386"/>
            <ac:spMk id="14" creationId="{5F776F3F-31E1-B7AA-5D11-1AB1A9490BFE}"/>
          </ac:spMkLst>
        </pc:spChg>
      </pc:sldChg>
      <pc:sldChg chg="modSp mod">
        <pc:chgData name="Jim Fleming" userId="161791bae1afb603" providerId="LiveId" clId="{818A03F1-B42E-CF4C-8398-1345B5E2DE96}" dt="2023-12-03T00:40:08.787" v="71" actId="207"/>
        <pc:sldMkLst>
          <pc:docMk/>
          <pc:sldMk cId="2052419234" sldId="405"/>
        </pc:sldMkLst>
        <pc:spChg chg="mod">
          <ac:chgData name="Jim Fleming" userId="161791bae1afb603" providerId="LiveId" clId="{818A03F1-B42E-CF4C-8398-1345B5E2DE96}" dt="2023-12-03T00:40:08.787" v="71" actId="207"/>
          <ac:spMkLst>
            <pc:docMk/>
            <pc:sldMk cId="2052419234" sldId="405"/>
            <ac:spMk id="6" creationId="{D7C5DCB2-FE9C-D43A-BFA6-2251DABF1E0D}"/>
          </ac:spMkLst>
        </pc:spChg>
      </pc:sldChg>
      <pc:sldChg chg="modSp mod">
        <pc:chgData name="Jim Fleming" userId="161791bae1afb603" providerId="LiveId" clId="{818A03F1-B42E-CF4C-8398-1345B5E2DE96}" dt="2023-12-03T00:40:19.492" v="73" actId="113"/>
        <pc:sldMkLst>
          <pc:docMk/>
          <pc:sldMk cId="752296095" sldId="433"/>
        </pc:sldMkLst>
        <pc:spChg chg="mod">
          <ac:chgData name="Jim Fleming" userId="161791bae1afb603" providerId="LiveId" clId="{818A03F1-B42E-CF4C-8398-1345B5E2DE96}" dt="2023-12-03T00:40:19.492" v="73" actId="113"/>
          <ac:spMkLst>
            <pc:docMk/>
            <pc:sldMk cId="752296095" sldId="433"/>
            <ac:spMk id="3" creationId="{7AB4CD8A-D6E1-E979-8AB5-FC6B8EEB6AD5}"/>
          </ac:spMkLst>
        </pc:spChg>
      </pc:sldChg>
      <pc:sldChg chg="modSp mod">
        <pc:chgData name="Jim Fleming" userId="161791bae1afb603" providerId="LiveId" clId="{818A03F1-B42E-CF4C-8398-1345B5E2DE96}" dt="2023-12-03T00:40:51.372" v="94" actId="113"/>
        <pc:sldMkLst>
          <pc:docMk/>
          <pc:sldMk cId="3196038374" sldId="439"/>
        </pc:sldMkLst>
        <pc:spChg chg="mod">
          <ac:chgData name="Jim Fleming" userId="161791bae1afb603" providerId="LiveId" clId="{818A03F1-B42E-CF4C-8398-1345B5E2DE96}" dt="2023-12-03T00:40:51.372" v="94" actId="113"/>
          <ac:spMkLst>
            <pc:docMk/>
            <pc:sldMk cId="3196038374" sldId="439"/>
            <ac:spMk id="14" creationId="{5F776F3F-31E1-B7AA-5D11-1AB1A9490BFE}"/>
          </ac:spMkLst>
        </pc:spChg>
      </pc:sldChg>
      <pc:sldChg chg="modSp mod">
        <pc:chgData name="Jim Fleming" userId="161791bae1afb603" providerId="LiveId" clId="{818A03F1-B42E-CF4C-8398-1345B5E2DE96}" dt="2023-12-03T00:40:41.308" v="82" actId="113"/>
        <pc:sldMkLst>
          <pc:docMk/>
          <pc:sldMk cId="1195170520" sldId="493"/>
        </pc:sldMkLst>
        <pc:spChg chg="mod">
          <ac:chgData name="Jim Fleming" userId="161791bae1afb603" providerId="LiveId" clId="{818A03F1-B42E-CF4C-8398-1345B5E2DE96}" dt="2023-12-03T00:40:41.308" v="82" actId="113"/>
          <ac:spMkLst>
            <pc:docMk/>
            <pc:sldMk cId="1195170520" sldId="493"/>
            <ac:spMk id="14" creationId="{5F776F3F-31E1-B7AA-5D11-1AB1A9490BFE}"/>
          </ac:spMkLst>
        </pc:spChg>
      </pc:sldChg>
      <pc:sldChg chg="modSp mod">
        <pc:chgData name="Jim Fleming" userId="161791bae1afb603" providerId="LiveId" clId="{818A03F1-B42E-CF4C-8398-1345B5E2DE96}" dt="2023-12-03T00:40:34.403" v="79" actId="113"/>
        <pc:sldMkLst>
          <pc:docMk/>
          <pc:sldMk cId="2765227095" sldId="494"/>
        </pc:sldMkLst>
        <pc:spChg chg="mod">
          <ac:chgData name="Jim Fleming" userId="161791bae1afb603" providerId="LiveId" clId="{818A03F1-B42E-CF4C-8398-1345B5E2DE96}" dt="2023-12-03T00:40:34.403" v="79" actId="113"/>
          <ac:spMkLst>
            <pc:docMk/>
            <pc:sldMk cId="2765227095" sldId="494"/>
            <ac:spMk id="14" creationId="{5F776F3F-31E1-B7AA-5D11-1AB1A9490BFE}"/>
          </ac:spMkLst>
        </pc:spChg>
      </pc:sldChg>
      <pc:sldChg chg="modSp mod">
        <pc:chgData name="Jim Fleming" userId="161791bae1afb603" providerId="LiveId" clId="{818A03F1-B42E-CF4C-8398-1345B5E2DE96}" dt="2023-12-03T00:40:32.141" v="78" actId="113"/>
        <pc:sldMkLst>
          <pc:docMk/>
          <pc:sldMk cId="2960309666" sldId="495"/>
        </pc:sldMkLst>
        <pc:spChg chg="mod">
          <ac:chgData name="Jim Fleming" userId="161791bae1afb603" providerId="LiveId" clId="{818A03F1-B42E-CF4C-8398-1345B5E2DE96}" dt="2023-12-03T00:40:32.141" v="78" actId="113"/>
          <ac:spMkLst>
            <pc:docMk/>
            <pc:sldMk cId="2960309666" sldId="495"/>
            <ac:spMk id="14" creationId="{5F776F3F-31E1-B7AA-5D11-1AB1A9490BFE}"/>
          </ac:spMkLst>
        </pc:spChg>
      </pc:sldChg>
      <pc:sldChg chg="modSp mod">
        <pc:chgData name="Jim Fleming" userId="161791bae1afb603" providerId="LiveId" clId="{818A03F1-B42E-CF4C-8398-1345B5E2DE96}" dt="2023-12-03T00:40:29.844" v="77" actId="113"/>
        <pc:sldMkLst>
          <pc:docMk/>
          <pc:sldMk cId="1695603952" sldId="496"/>
        </pc:sldMkLst>
        <pc:spChg chg="mod">
          <ac:chgData name="Jim Fleming" userId="161791bae1afb603" providerId="LiveId" clId="{818A03F1-B42E-CF4C-8398-1345B5E2DE96}" dt="2023-12-03T00:40:29.844" v="77" actId="113"/>
          <ac:spMkLst>
            <pc:docMk/>
            <pc:sldMk cId="1695603952" sldId="496"/>
            <ac:spMk id="14" creationId="{5F776F3F-31E1-B7AA-5D11-1AB1A9490BFE}"/>
          </ac:spMkLst>
        </pc:spChg>
      </pc:sldChg>
      <pc:sldChg chg="modSp mod">
        <pc:chgData name="Jim Fleming" userId="161791bae1afb603" providerId="LiveId" clId="{818A03F1-B42E-CF4C-8398-1345B5E2DE96}" dt="2023-12-03T00:40:27.377" v="76" actId="113"/>
        <pc:sldMkLst>
          <pc:docMk/>
          <pc:sldMk cId="2176382884" sldId="497"/>
        </pc:sldMkLst>
        <pc:spChg chg="mod">
          <ac:chgData name="Jim Fleming" userId="161791bae1afb603" providerId="LiveId" clId="{818A03F1-B42E-CF4C-8398-1345B5E2DE96}" dt="2023-12-03T00:40:27.377" v="76" actId="113"/>
          <ac:spMkLst>
            <pc:docMk/>
            <pc:sldMk cId="2176382884" sldId="497"/>
            <ac:spMk id="14" creationId="{5F776F3F-31E1-B7AA-5D11-1AB1A9490BFE}"/>
          </ac:spMkLst>
        </pc:spChg>
      </pc:sldChg>
      <pc:sldChg chg="modSp mod">
        <pc:chgData name="Jim Fleming" userId="161791bae1afb603" providerId="LiveId" clId="{818A03F1-B42E-CF4C-8398-1345B5E2DE96}" dt="2023-12-03T00:40:25.094" v="75" actId="113"/>
        <pc:sldMkLst>
          <pc:docMk/>
          <pc:sldMk cId="3431166076" sldId="498"/>
        </pc:sldMkLst>
        <pc:spChg chg="mod">
          <ac:chgData name="Jim Fleming" userId="161791bae1afb603" providerId="LiveId" clId="{818A03F1-B42E-CF4C-8398-1345B5E2DE96}" dt="2023-12-03T00:40:25.094" v="75" actId="113"/>
          <ac:spMkLst>
            <pc:docMk/>
            <pc:sldMk cId="3431166076" sldId="498"/>
            <ac:spMk id="14" creationId="{5F776F3F-31E1-B7AA-5D11-1AB1A9490BFE}"/>
          </ac:spMkLst>
        </pc:spChg>
      </pc:sldChg>
      <pc:sldChg chg="modSp mod">
        <pc:chgData name="Jim Fleming" userId="161791bae1afb603" providerId="LiveId" clId="{818A03F1-B42E-CF4C-8398-1345B5E2DE96}" dt="2023-12-03T00:40:21.918" v="74" actId="113"/>
        <pc:sldMkLst>
          <pc:docMk/>
          <pc:sldMk cId="529554152" sldId="499"/>
        </pc:sldMkLst>
        <pc:spChg chg="mod">
          <ac:chgData name="Jim Fleming" userId="161791bae1afb603" providerId="LiveId" clId="{818A03F1-B42E-CF4C-8398-1345B5E2DE96}" dt="2023-12-03T00:40:21.918" v="74" actId="113"/>
          <ac:spMkLst>
            <pc:docMk/>
            <pc:sldMk cId="529554152" sldId="499"/>
            <ac:spMk id="14" creationId="{5F776F3F-31E1-B7AA-5D11-1AB1A9490BFE}"/>
          </ac:spMkLst>
        </pc:spChg>
      </pc:sldChg>
      <pc:sldChg chg="modSp mod">
        <pc:chgData name="Jim Fleming" userId="161791bae1afb603" providerId="LiveId" clId="{818A03F1-B42E-CF4C-8398-1345B5E2DE96}" dt="2023-12-03T00:40:15.621" v="72" actId="113"/>
        <pc:sldMkLst>
          <pc:docMk/>
          <pc:sldMk cId="4288472858" sldId="500"/>
        </pc:sldMkLst>
        <pc:spChg chg="mod">
          <ac:chgData name="Jim Fleming" userId="161791bae1afb603" providerId="LiveId" clId="{818A03F1-B42E-CF4C-8398-1345B5E2DE96}" dt="2023-12-03T00:40:15.621" v="72" actId="113"/>
          <ac:spMkLst>
            <pc:docMk/>
            <pc:sldMk cId="4288472858" sldId="500"/>
            <ac:spMk id="14" creationId="{5F776F3F-31E1-B7AA-5D11-1AB1A9490BFE}"/>
          </ac:spMkLst>
        </pc:spChg>
      </pc:sldChg>
      <pc:sldChg chg="modSp mod">
        <pc:chgData name="Jim Fleming" userId="161791bae1afb603" providerId="LiveId" clId="{818A03F1-B42E-CF4C-8398-1345B5E2DE96}" dt="2023-12-03T00:40:36.737" v="80" actId="113"/>
        <pc:sldMkLst>
          <pc:docMk/>
          <pc:sldMk cId="3517844600" sldId="502"/>
        </pc:sldMkLst>
        <pc:spChg chg="mod">
          <ac:chgData name="Jim Fleming" userId="161791bae1afb603" providerId="LiveId" clId="{818A03F1-B42E-CF4C-8398-1345B5E2DE96}" dt="2023-12-03T00:40:36.737" v="80" actId="113"/>
          <ac:spMkLst>
            <pc:docMk/>
            <pc:sldMk cId="3517844600" sldId="502"/>
            <ac:spMk id="14" creationId="{5F776F3F-31E1-B7AA-5D11-1AB1A9490BFE}"/>
          </ac:spMkLst>
        </pc:spChg>
      </pc:sldChg>
      <pc:sldChg chg="modSp mod">
        <pc:chgData name="Jim Fleming" userId="161791bae1afb603" providerId="LiveId" clId="{818A03F1-B42E-CF4C-8398-1345B5E2DE96}" dt="2023-12-03T00:40:39.060" v="81" actId="113"/>
        <pc:sldMkLst>
          <pc:docMk/>
          <pc:sldMk cId="2295729869" sldId="503"/>
        </pc:sldMkLst>
        <pc:spChg chg="mod">
          <ac:chgData name="Jim Fleming" userId="161791bae1afb603" providerId="LiveId" clId="{818A03F1-B42E-CF4C-8398-1345B5E2DE96}" dt="2023-12-03T00:40:39.060" v="81" actId="113"/>
          <ac:spMkLst>
            <pc:docMk/>
            <pc:sldMk cId="2295729869" sldId="503"/>
            <ac:spMk id="14" creationId="{5F776F3F-31E1-B7AA-5D11-1AB1A9490BFE}"/>
          </ac:spMkLst>
        </pc:spChg>
      </pc:sldChg>
      <pc:sldChg chg="modSp mod">
        <pc:chgData name="Jim Fleming" userId="161791bae1afb603" providerId="LiveId" clId="{818A03F1-B42E-CF4C-8398-1345B5E2DE96}" dt="2023-12-03T00:35:43.355" v="22" actId="404"/>
        <pc:sldMkLst>
          <pc:docMk/>
          <pc:sldMk cId="189513369" sldId="583"/>
        </pc:sldMkLst>
        <pc:spChg chg="mod">
          <ac:chgData name="Jim Fleming" userId="161791bae1afb603" providerId="LiveId" clId="{818A03F1-B42E-CF4C-8398-1345B5E2DE96}" dt="2023-12-03T00:35:15.470" v="17" actId="20577"/>
          <ac:spMkLst>
            <pc:docMk/>
            <pc:sldMk cId="189513369" sldId="583"/>
            <ac:spMk id="2" creationId="{1AC8C507-C381-A7EC-84C3-B88443D1F57A}"/>
          </ac:spMkLst>
        </pc:spChg>
        <pc:spChg chg="mod">
          <ac:chgData name="Jim Fleming" userId="161791bae1afb603" providerId="LiveId" clId="{818A03F1-B42E-CF4C-8398-1345B5E2DE96}" dt="2023-12-03T00:35:43.355" v="22" actId="404"/>
          <ac:spMkLst>
            <pc:docMk/>
            <pc:sldMk cId="189513369" sldId="583"/>
            <ac:spMk id="5" creationId="{FDC8D6C2-5F52-D34B-23A0-601FDE73D0F9}"/>
          </ac:spMkLst>
        </pc:spChg>
      </pc:sldChg>
      <pc:sldChg chg="addSp delSp modSp mod ord">
        <pc:chgData name="Jim Fleming" userId="161791bae1afb603" providerId="LiveId" clId="{818A03F1-B42E-CF4C-8398-1345B5E2DE96}" dt="2023-12-03T00:39:26.922" v="58" actId="20577"/>
        <pc:sldMkLst>
          <pc:docMk/>
          <pc:sldMk cId="1772728538" sldId="592"/>
        </pc:sldMkLst>
        <pc:spChg chg="mod">
          <ac:chgData name="Jim Fleming" userId="161791bae1afb603" providerId="LiveId" clId="{818A03F1-B42E-CF4C-8398-1345B5E2DE96}" dt="2023-12-03T00:39:26.922" v="58" actId="20577"/>
          <ac:spMkLst>
            <pc:docMk/>
            <pc:sldMk cId="1772728538" sldId="592"/>
            <ac:spMk id="14" creationId="{5F776F3F-31E1-B7AA-5D11-1AB1A9490BFE}"/>
          </ac:spMkLst>
        </pc:spChg>
        <pc:picChg chg="add mod">
          <ac:chgData name="Jim Fleming" userId="161791bae1afb603" providerId="LiveId" clId="{818A03F1-B42E-CF4C-8398-1345B5E2DE96}" dt="2023-12-03T00:37:48.638" v="31" actId="1076"/>
          <ac:picMkLst>
            <pc:docMk/>
            <pc:sldMk cId="1772728538" sldId="592"/>
            <ac:picMk id="1026" creationId="{8F636594-A12D-4468-C937-A78D2C6761E2}"/>
          </ac:picMkLst>
        </pc:picChg>
        <pc:picChg chg="del">
          <ac:chgData name="Jim Fleming" userId="161791bae1afb603" providerId="LiveId" clId="{818A03F1-B42E-CF4C-8398-1345B5E2DE96}" dt="2023-12-03T00:37:42.546" v="30" actId="478"/>
          <ac:picMkLst>
            <pc:docMk/>
            <pc:sldMk cId="1772728538" sldId="592"/>
            <ac:picMk id="19458" creationId="{F736C715-19CB-B3D2-B442-21D233D279B0}"/>
          </ac:picMkLst>
        </pc:picChg>
      </pc:sldChg>
      <pc:sldChg chg="del">
        <pc:chgData name="Jim Fleming" userId="161791bae1afb603" providerId="LiveId" clId="{818A03F1-B42E-CF4C-8398-1345B5E2DE96}" dt="2023-12-03T00:41:02.764" v="95" actId="2696"/>
        <pc:sldMkLst>
          <pc:docMk/>
          <pc:sldMk cId="683045052" sldId="607"/>
        </pc:sldMkLst>
      </pc:sldChg>
      <pc:sldChg chg="del">
        <pc:chgData name="Jim Fleming" userId="161791bae1afb603" providerId="LiveId" clId="{818A03F1-B42E-CF4C-8398-1345B5E2DE96}" dt="2023-12-03T00:36:04.117" v="23" actId="2696"/>
        <pc:sldMkLst>
          <pc:docMk/>
          <pc:sldMk cId="340736095" sldId="619"/>
        </pc:sldMkLst>
      </pc:sldChg>
      <pc:sldChg chg="del">
        <pc:chgData name="Jim Fleming" userId="161791bae1afb603" providerId="LiveId" clId="{818A03F1-B42E-CF4C-8398-1345B5E2DE96}" dt="2023-12-03T00:39:48.245" v="63" actId="2696"/>
        <pc:sldMkLst>
          <pc:docMk/>
          <pc:sldMk cId="1780131733" sldId="630"/>
        </pc:sldMkLst>
      </pc:sldChg>
      <pc:sldChg chg="modSp mod">
        <pc:chgData name="Jim Fleming" userId="161791bae1afb603" providerId="LiveId" clId="{818A03F1-B42E-CF4C-8398-1345B5E2DE96}" dt="2023-12-03T00:34:49.431" v="6" actId="20577"/>
        <pc:sldMkLst>
          <pc:docMk/>
          <pc:sldMk cId="1168562675" sldId="631"/>
        </pc:sldMkLst>
        <pc:spChg chg="mod">
          <ac:chgData name="Jim Fleming" userId="161791bae1afb603" providerId="LiveId" clId="{818A03F1-B42E-CF4C-8398-1345B5E2DE96}" dt="2023-12-03T00:34:49.431" v="6" actId="20577"/>
          <ac:spMkLst>
            <pc:docMk/>
            <pc:sldMk cId="1168562675" sldId="631"/>
            <ac:spMk id="2" creationId="{1AC8C507-C381-A7EC-84C3-B88443D1F57A}"/>
          </ac:spMkLst>
        </pc:spChg>
      </pc:sldChg>
      <pc:sldChg chg="add mod ord modShow">
        <pc:chgData name="Jim Fleming" userId="161791bae1afb603" providerId="LiveId" clId="{818A03F1-B42E-CF4C-8398-1345B5E2DE96}" dt="2023-12-03T00:39:52.139" v="64" actId="729"/>
        <pc:sldMkLst>
          <pc:docMk/>
          <pc:sldMk cId="2834914427" sldId="632"/>
        </pc:sldMkLst>
      </pc:sldChg>
      <pc:sldChg chg="del">
        <pc:chgData name="Jim Fleming" userId="161791bae1afb603" providerId="LiveId" clId="{818A03F1-B42E-CF4C-8398-1345B5E2DE96}" dt="2023-12-03T00:34:53.818" v="8" actId="2696"/>
        <pc:sldMkLst>
          <pc:docMk/>
          <pc:sldMk cId="1387172984" sldId="633"/>
        </pc:sldMkLst>
      </pc:sldChg>
      <pc:sldChg chg="modSp add mod ord modShow">
        <pc:chgData name="Jim Fleming" userId="161791bae1afb603" providerId="LiveId" clId="{818A03F1-B42E-CF4C-8398-1345B5E2DE96}" dt="2023-12-03T00:40:00.053" v="69" actId="20577"/>
        <pc:sldMkLst>
          <pc:docMk/>
          <pc:sldMk cId="1987421806" sldId="633"/>
        </pc:sldMkLst>
        <pc:spChg chg="mod">
          <ac:chgData name="Jim Fleming" userId="161791bae1afb603" providerId="LiveId" clId="{818A03F1-B42E-CF4C-8398-1345B5E2DE96}" dt="2023-12-03T00:40:00.053" v="69" actId="20577"/>
          <ac:spMkLst>
            <pc:docMk/>
            <pc:sldMk cId="1987421806" sldId="633"/>
            <ac:spMk id="14" creationId="{5F776F3F-31E1-B7AA-5D11-1AB1A9490BFE}"/>
          </ac:spMkLst>
        </pc:spChg>
      </pc:sldChg>
      <pc:sldChg chg="addSp delSp modSp new mod setBg">
        <pc:chgData name="Jim Fleming" userId="161791bae1afb603" providerId="LiveId" clId="{818A03F1-B42E-CF4C-8398-1345B5E2DE96}" dt="2023-12-03T00:41:36.501" v="100" actId="26606"/>
        <pc:sldMkLst>
          <pc:docMk/>
          <pc:sldMk cId="3396597235" sldId="634"/>
        </pc:sldMkLst>
        <pc:spChg chg="del">
          <ac:chgData name="Jim Fleming" userId="161791bae1afb603" providerId="LiveId" clId="{818A03F1-B42E-CF4C-8398-1345B5E2DE96}" dt="2023-12-03T00:41:09.044" v="97" actId="478"/>
          <ac:spMkLst>
            <pc:docMk/>
            <pc:sldMk cId="3396597235" sldId="634"/>
            <ac:spMk id="2" creationId="{734C9781-5F43-583F-335C-DC18BAC9313E}"/>
          </ac:spMkLst>
        </pc:spChg>
        <pc:spChg chg="del">
          <ac:chgData name="Jim Fleming" userId="161791bae1afb603" providerId="LiveId" clId="{818A03F1-B42E-CF4C-8398-1345B5E2DE96}" dt="2023-12-03T00:41:09.925" v="98" actId="478"/>
          <ac:spMkLst>
            <pc:docMk/>
            <pc:sldMk cId="3396597235" sldId="634"/>
            <ac:spMk id="3" creationId="{838AA48A-B2B0-14BD-B37F-B7161C6F8BAC}"/>
          </ac:spMkLst>
        </pc:spChg>
        <pc:spChg chg="add">
          <ac:chgData name="Jim Fleming" userId="161791bae1afb603" providerId="LiveId" clId="{818A03F1-B42E-CF4C-8398-1345B5E2DE96}" dt="2023-12-03T00:41:36.501" v="100" actId="26606"/>
          <ac:spMkLst>
            <pc:docMk/>
            <pc:sldMk cId="3396597235" sldId="634"/>
            <ac:spMk id="3079" creationId="{42A4FC2C-047E-45A5-965D-8E1E3BF09BC6}"/>
          </ac:spMkLst>
        </pc:spChg>
        <pc:picChg chg="add mod">
          <ac:chgData name="Jim Fleming" userId="161791bae1afb603" providerId="LiveId" clId="{818A03F1-B42E-CF4C-8398-1345B5E2DE96}" dt="2023-12-03T00:41:36.501" v="100" actId="26606"/>
          <ac:picMkLst>
            <pc:docMk/>
            <pc:sldMk cId="3396597235" sldId="634"/>
            <ac:picMk id="3074" creationId="{B363C817-9C09-0CFD-36B1-D84799AF4DD1}"/>
          </ac:picMkLst>
        </pc:picChg>
      </pc:sldChg>
      <pc:sldChg chg="del">
        <pc:chgData name="Jim Fleming" userId="161791bae1afb603" providerId="LiveId" clId="{818A03F1-B42E-CF4C-8398-1345B5E2DE96}" dt="2023-12-03T00:34:54.924" v="9" actId="2696"/>
        <pc:sldMkLst>
          <pc:docMk/>
          <pc:sldMk cId="4110602741" sldId="634"/>
        </pc:sldMkLst>
      </pc:sldChg>
      <pc:sldChg chg="add ord">
        <pc:chgData name="Jim Fleming" userId="161791bae1afb603" providerId="LiveId" clId="{818A03F1-B42E-CF4C-8398-1345B5E2DE96}" dt="2023-12-03T00:42:10.478" v="102" actId="20578"/>
        <pc:sldMkLst>
          <pc:docMk/>
          <pc:sldMk cId="1135494223" sldId="635"/>
        </pc:sldMkLst>
      </pc:sldChg>
      <pc:sldChg chg="del">
        <pc:chgData name="Jim Fleming" userId="161791bae1afb603" providerId="LiveId" clId="{818A03F1-B42E-CF4C-8398-1345B5E2DE96}" dt="2023-12-03T00:34:56.230" v="10" actId="2696"/>
        <pc:sldMkLst>
          <pc:docMk/>
          <pc:sldMk cId="3340674930" sldId="635"/>
        </pc:sldMkLst>
      </pc:sldChg>
      <pc:sldChg chg="del">
        <pc:chgData name="Jim Fleming" userId="161791bae1afb603" providerId="LiveId" clId="{818A03F1-B42E-CF4C-8398-1345B5E2DE96}" dt="2023-12-03T00:34:52.840" v="7" actId="2696"/>
        <pc:sldMkLst>
          <pc:docMk/>
          <pc:sldMk cId="3976078493" sldId="636"/>
        </pc:sldMkLst>
      </pc:sldChg>
      <pc:sldChg chg="add ord">
        <pc:chgData name="Jim Fleming" userId="161791bae1afb603" providerId="LiveId" clId="{818A03F1-B42E-CF4C-8398-1345B5E2DE96}" dt="2023-12-03T00:42:13.742" v="104" actId="20578"/>
        <pc:sldMkLst>
          <pc:docMk/>
          <pc:sldMk cId="4070070019" sldId="636"/>
        </pc:sldMkLst>
      </pc:sldChg>
      <pc:sldChg chg="add ord">
        <pc:chgData name="Jim Fleming" userId="161791bae1afb603" providerId="LiveId" clId="{818A03F1-B42E-CF4C-8398-1345B5E2DE96}" dt="2023-12-03T00:42:17.126" v="106" actId="20578"/>
        <pc:sldMkLst>
          <pc:docMk/>
          <pc:sldMk cId="1513943954" sldId="637"/>
        </pc:sldMkLst>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pChg chg="mod">
          <ac:chgData name="Jim Fleming" userId="161791bae1afb603" providerId="LiveId" clId="{10F1BE37-3021-0445-8BE8-026D7FCB86B5}" dt="2023-10-08T01:05:35.652" v="16" actId="20577"/>
          <ac:spMkLst>
            <pc:docMk/>
            <pc:sldMk cId="95395388" sldId="487"/>
            <ac:spMk id="2" creationId="{1AC8C507-C381-A7EC-84C3-B88443D1F57A}"/>
          </ac:spMkLst>
        </pc:spChg>
        <pc:spChg chg="mod">
          <ac:chgData name="Jim Fleming" userId="161791bae1afb603" providerId="LiveId" clId="{10F1BE37-3021-0445-8BE8-026D7FCB86B5}" dt="2023-10-08T01:05:42.661" v="18" actId="14100"/>
          <ac:spMkLst>
            <pc:docMk/>
            <pc:sldMk cId="95395388" sldId="487"/>
            <ac:spMk id="5" creationId="{FDC8D6C2-5F52-D34B-23A0-601FDE73D0F9}"/>
          </ac:spMkLst>
        </pc:spChg>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pChg chg="mod">
          <ac:chgData name="Jim Fleming" userId="161791bae1afb603" providerId="LiveId" clId="{10F1BE37-3021-0445-8BE8-026D7FCB86B5}" dt="2023-10-08T01:04:44.405" v="5" actId="20577"/>
          <ac:spMkLst>
            <pc:docMk/>
            <pc:sldMk cId="585080306" sldId="521"/>
            <ac:spMk id="2" creationId="{1AC8C507-C381-A7EC-84C3-B88443D1F57A}"/>
          </ac:spMkLst>
        </pc:spChg>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pChg chg="mod">
          <ac:chgData name="Jim Fleming" userId="161791bae1afb603" providerId="LiveId" clId="{10F1BE37-3021-0445-8BE8-026D7FCB86B5}" dt="2023-10-08T01:07:48.050" v="40" actId="20577"/>
          <ac:spMkLst>
            <pc:docMk/>
            <pc:sldMk cId="3656160492" sldId="545"/>
            <ac:spMk id="14" creationId="{5F776F3F-31E1-B7AA-5D11-1AB1A9490BFE}"/>
          </ac:spMkLst>
        </pc:spChg>
      </pc:sldChg>
      <pc:sldChg chg="modSp mod ord">
        <pc:chgData name="Jim Fleming" userId="161791bae1afb603" providerId="LiveId" clId="{10F1BE37-3021-0445-8BE8-026D7FCB86B5}" dt="2023-10-08T01:21:08.778" v="118" actId="20578"/>
        <pc:sldMkLst>
          <pc:docMk/>
          <pc:sldMk cId="3815720884" sldId="546"/>
        </pc:sldMkLst>
        <pc:spChg chg="mod">
          <ac:chgData name="Jim Fleming" userId="161791bae1afb603" providerId="LiveId" clId="{10F1BE37-3021-0445-8BE8-026D7FCB86B5}" dt="2023-10-08T01:12:19.435" v="73" actId="20577"/>
          <ac:spMkLst>
            <pc:docMk/>
            <pc:sldMk cId="3815720884" sldId="546"/>
            <ac:spMk id="14" creationId="{5F776F3F-31E1-B7AA-5D11-1AB1A9490BFE}"/>
          </ac:spMkLst>
        </pc:spChg>
      </pc:sldChg>
      <pc:sldChg chg="modSp mod ord">
        <pc:chgData name="Jim Fleming" userId="161791bae1afb603" providerId="LiveId" clId="{10F1BE37-3021-0445-8BE8-026D7FCB86B5}" dt="2023-10-08T01:20:29.178" v="116" actId="20578"/>
        <pc:sldMkLst>
          <pc:docMk/>
          <pc:sldMk cId="1845292652" sldId="547"/>
        </pc:sldMkLst>
        <pc:spChg chg="mod">
          <ac:chgData name="Jim Fleming" userId="161791bae1afb603" providerId="LiveId" clId="{10F1BE37-3021-0445-8BE8-026D7FCB86B5}" dt="2023-10-08T01:12:54.305" v="75" actId="113"/>
          <ac:spMkLst>
            <pc:docMk/>
            <pc:sldMk cId="1845292652" sldId="547"/>
            <ac:spMk id="14" creationId="{5F776F3F-31E1-B7AA-5D11-1AB1A9490BFE}"/>
          </ac:spMkLst>
        </pc:spChg>
      </pc:sldChg>
      <pc:sldChg chg="modSp mod ord">
        <pc:chgData name="Jim Fleming" userId="161791bae1afb603" providerId="LiveId" clId="{10F1BE37-3021-0445-8BE8-026D7FCB86B5}" dt="2023-10-08T01:17:55.279" v="103" actId="20578"/>
        <pc:sldMkLst>
          <pc:docMk/>
          <pc:sldMk cId="4127736994" sldId="548"/>
        </pc:sldMkLst>
        <pc:spChg chg="mod">
          <ac:chgData name="Jim Fleming" userId="161791bae1afb603" providerId="LiveId" clId="{10F1BE37-3021-0445-8BE8-026D7FCB86B5}" dt="2023-10-08T01:13:41.569" v="77" actId="113"/>
          <ac:spMkLst>
            <pc:docMk/>
            <pc:sldMk cId="4127736994" sldId="548"/>
            <ac:spMk id="3" creationId="{7AB4CD8A-D6E1-E979-8AB5-FC6B8EEB6AD5}"/>
          </ac:spMkLst>
        </pc:spChg>
      </pc:sldChg>
      <pc:sldChg chg="modSp mod ord">
        <pc:chgData name="Jim Fleming" userId="161791bae1afb603" providerId="LiveId" clId="{10F1BE37-3021-0445-8BE8-026D7FCB86B5}" dt="2023-10-08T01:18:18.895" v="105" actId="20578"/>
        <pc:sldMkLst>
          <pc:docMk/>
          <pc:sldMk cId="2520584871" sldId="550"/>
        </pc:sldMkLst>
        <pc:spChg chg="mod">
          <ac:chgData name="Jim Fleming" userId="161791bae1afb603" providerId="LiveId" clId="{10F1BE37-3021-0445-8BE8-026D7FCB86B5}" dt="2023-10-08T01:16:59.913" v="101" actId="20577"/>
          <ac:spMkLst>
            <pc:docMk/>
            <pc:sldMk cId="2520584871" sldId="550"/>
            <ac:spMk id="14" creationId="{5F776F3F-31E1-B7AA-5D11-1AB1A9490BFE}"/>
          </ac:spMkLst>
        </pc:spChg>
      </pc:sldChg>
      <pc:sldChg chg="modSp del mod">
        <pc:chgData name="Jim Fleming" userId="161791bae1afb603" providerId="LiveId" clId="{10F1BE37-3021-0445-8BE8-026D7FCB86B5}" dt="2023-10-08T01:17:06.391" v="102" actId="2696"/>
        <pc:sldMkLst>
          <pc:docMk/>
          <pc:sldMk cId="1614688810" sldId="551"/>
        </pc:sldMkLst>
        <pc:spChg chg="mod">
          <ac:chgData name="Jim Fleming" userId="161791bae1afb603" providerId="LiveId" clId="{10F1BE37-3021-0445-8BE8-026D7FCB86B5}" dt="2023-10-08T01:06:18.426" v="32" actId="6549"/>
          <ac:spMkLst>
            <pc:docMk/>
            <pc:sldMk cId="1614688810" sldId="551"/>
            <ac:spMk id="14" creationId="{5F776F3F-31E1-B7AA-5D11-1AB1A9490BFE}"/>
          </ac:spMkLst>
        </pc:spChg>
      </pc:sldChg>
      <pc:sldChg chg="modSp add mod">
        <pc:chgData name="Jim Fleming" userId="161791bae1afb603" providerId="LiveId" clId="{10F1BE37-3021-0445-8BE8-026D7FCB86B5}" dt="2023-10-08T01:09:30.959" v="44" actId="114"/>
        <pc:sldMkLst>
          <pc:docMk/>
          <pc:sldMk cId="1593142164" sldId="552"/>
        </pc:sldMkLst>
        <pc:spChg chg="mod">
          <ac:chgData name="Jim Fleming" userId="161791bae1afb603" providerId="LiveId" clId="{10F1BE37-3021-0445-8BE8-026D7FCB86B5}" dt="2023-10-08T01:09:30.959" v="44" actId="114"/>
          <ac:spMkLst>
            <pc:docMk/>
            <pc:sldMk cId="1593142164" sldId="552"/>
            <ac:spMk id="14" creationId="{5F776F3F-31E1-B7AA-5D11-1AB1A9490BFE}"/>
          </ac:spMkLst>
        </pc:spChg>
      </pc:sldChg>
      <pc:sldChg chg="modSp add mod">
        <pc:chgData name="Jim Fleming" userId="161791bae1afb603" providerId="LiveId" clId="{10F1BE37-3021-0445-8BE8-026D7FCB86B5}" dt="2023-10-08T01:09:56.037" v="46"/>
        <pc:sldMkLst>
          <pc:docMk/>
          <pc:sldMk cId="3568619192" sldId="553"/>
        </pc:sldMkLst>
        <pc:spChg chg="mod">
          <ac:chgData name="Jim Fleming" userId="161791bae1afb603" providerId="LiveId" clId="{10F1BE37-3021-0445-8BE8-026D7FCB86B5}" dt="2023-10-08T01:09:56.037" v="46"/>
          <ac:spMkLst>
            <pc:docMk/>
            <pc:sldMk cId="3568619192" sldId="553"/>
            <ac:spMk id="14" creationId="{5F776F3F-31E1-B7AA-5D11-1AB1A9490BFE}"/>
          </ac:spMkLst>
        </pc:spChg>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pChg chg="mod">
          <ac:chgData name="Jim Fleming" userId="161791bae1afb603" providerId="LiveId" clId="{10F1BE37-3021-0445-8BE8-026D7FCB86B5}" dt="2023-10-08T01:26:49.605" v="130" actId="114"/>
          <ac:spMkLst>
            <pc:docMk/>
            <pc:sldMk cId="4177728732" sldId="554"/>
            <ac:spMk id="14" creationId="{5F776F3F-31E1-B7AA-5D11-1AB1A9490BFE}"/>
          </ac:spMkLst>
        </pc:spChg>
      </pc:sldChg>
      <pc:sldChg chg="modSp add mod">
        <pc:chgData name="Jim Fleming" userId="161791bae1afb603" providerId="LiveId" clId="{10F1BE37-3021-0445-8BE8-026D7FCB86B5}" dt="2023-10-08T01:11:06.743" v="61" actId="20577"/>
        <pc:sldMkLst>
          <pc:docMk/>
          <pc:sldMk cId="1238143276" sldId="555"/>
        </pc:sldMkLst>
        <pc:spChg chg="mod">
          <ac:chgData name="Jim Fleming" userId="161791bae1afb603" providerId="LiveId" clId="{10F1BE37-3021-0445-8BE8-026D7FCB86B5}" dt="2023-10-08T01:11:06.743" v="61" actId="20577"/>
          <ac:spMkLst>
            <pc:docMk/>
            <pc:sldMk cId="1238143276" sldId="555"/>
            <ac:spMk id="14" creationId="{5F776F3F-31E1-B7AA-5D11-1AB1A9490BFE}"/>
          </ac:spMkLst>
        </pc:spChg>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pChg chg="mod">
          <ac:chgData name="Jim Fleming" userId="161791bae1afb603" providerId="LiveId" clId="{10F1BE37-3021-0445-8BE8-026D7FCB86B5}" dt="2023-10-08T01:11:10.007" v="64" actId="20577"/>
          <ac:spMkLst>
            <pc:docMk/>
            <pc:sldMk cId="1273761994" sldId="556"/>
            <ac:spMk id="14" creationId="{5F776F3F-31E1-B7AA-5D11-1AB1A9490BFE}"/>
          </ac:spMkLst>
        </pc:spChg>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pChg chg="mod">
          <ac:chgData name="Jim Fleming" userId="161791bae1afb603" providerId="LiveId" clId="{10F1BE37-3021-0445-8BE8-026D7FCB86B5}" dt="2023-10-08T01:10:56.251" v="58" actId="20577"/>
          <ac:spMkLst>
            <pc:docMk/>
            <pc:sldMk cId="3355254327" sldId="557"/>
            <ac:spMk id="14" creationId="{5F776F3F-31E1-B7AA-5D11-1AB1A9490BFE}"/>
          </ac:spMkLst>
        </pc:spChg>
      </pc:sldChg>
      <pc:sldChg chg="delSp modSp add mod ord">
        <pc:chgData name="Jim Fleming" userId="161791bae1afb603" providerId="LiveId" clId="{10F1BE37-3021-0445-8BE8-026D7FCB86B5}" dt="2023-10-08T01:18:09.383" v="104" actId="20578"/>
        <pc:sldMkLst>
          <pc:docMk/>
          <pc:sldMk cId="2752720607" sldId="558"/>
        </pc:sldMkLst>
        <pc:spChg chg="mod">
          <ac:chgData name="Jim Fleming" userId="161791bae1afb603" providerId="LiveId" clId="{10F1BE37-3021-0445-8BE8-026D7FCB86B5}" dt="2023-10-08T01:14:15.180" v="95"/>
          <ac:spMkLst>
            <pc:docMk/>
            <pc:sldMk cId="2752720607" sldId="558"/>
            <ac:spMk id="14" creationId="{5F776F3F-31E1-B7AA-5D11-1AB1A9490BFE}"/>
          </ac:spMkLst>
        </pc:spChg>
        <pc:picChg chg="del">
          <ac:chgData name="Jim Fleming" userId="161791bae1afb603" providerId="LiveId" clId="{10F1BE37-3021-0445-8BE8-026D7FCB86B5}" dt="2023-10-08T01:14:00.748" v="79" actId="478"/>
          <ac:picMkLst>
            <pc:docMk/>
            <pc:sldMk cId="2752720607" sldId="558"/>
            <ac:picMk id="24578" creationId="{83398803-EC35-3222-67F4-76DB31F71A90}"/>
          </ac:picMkLst>
        </pc:picChg>
      </pc:sldChg>
      <pc:sldChg chg="modSp add mod ord">
        <pc:chgData name="Jim Fleming" userId="161791bae1afb603" providerId="LiveId" clId="{10F1BE37-3021-0445-8BE8-026D7FCB86B5}" dt="2023-10-08T01:18:18.895" v="105" actId="20578"/>
        <pc:sldMkLst>
          <pc:docMk/>
          <pc:sldMk cId="1404910250" sldId="559"/>
        </pc:sldMkLst>
        <pc:spChg chg="mod">
          <ac:chgData name="Jim Fleming" userId="161791bae1afb603" providerId="LiveId" clId="{10F1BE37-3021-0445-8BE8-026D7FCB86B5}" dt="2023-10-08T01:16:55.910" v="100" actId="6549"/>
          <ac:spMkLst>
            <pc:docMk/>
            <pc:sldMk cId="1404910250" sldId="559"/>
            <ac:spMk id="14" creationId="{5F776F3F-31E1-B7AA-5D11-1AB1A9490BFE}"/>
          </ac:spMkLst>
        </pc:spChg>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48B9084C-B511-8346-BAE3-04C6EB1CEBCC}"/>
    <pc:docChg chg="undo custSel addSld delSld modSld sldOrd">
      <pc:chgData name="Jim Fleming" userId="161791bae1afb603" providerId="LiveId" clId="{48B9084C-B511-8346-BAE3-04C6EB1CEBCC}" dt="2023-11-05T01:00:18.811" v="252"/>
      <pc:docMkLst>
        <pc:docMk/>
      </pc:docMkLst>
      <pc:sldChg chg="modSp mod">
        <pc:chgData name="Jim Fleming" userId="161791bae1afb603" providerId="LiveId" clId="{48B9084C-B511-8346-BAE3-04C6EB1CEBCC}" dt="2023-11-05T01:00:03.870" v="247" actId="20577"/>
        <pc:sldMkLst>
          <pc:docMk/>
          <pc:sldMk cId="270792197" sldId="563"/>
        </pc:sldMkLst>
        <pc:spChg chg="mod">
          <ac:chgData name="Jim Fleming" userId="161791bae1afb603" providerId="LiveId" clId="{48B9084C-B511-8346-BAE3-04C6EB1CEBCC}" dt="2023-11-05T01:00:03.870" v="247" actId="20577"/>
          <ac:spMkLst>
            <pc:docMk/>
            <pc:sldMk cId="270792197" sldId="563"/>
            <ac:spMk id="2" creationId="{1AC8C507-C381-A7EC-84C3-B88443D1F57A}"/>
          </ac:spMkLst>
        </pc:spChg>
      </pc:sldChg>
      <pc:sldChg chg="modSp mod">
        <pc:chgData name="Jim Fleming" userId="161791bae1afb603" providerId="LiveId" clId="{48B9084C-B511-8346-BAE3-04C6EB1CEBCC}" dt="2023-11-05T00:31:13.232" v="32" actId="6549"/>
        <pc:sldMkLst>
          <pc:docMk/>
          <pc:sldMk cId="189513369" sldId="583"/>
        </pc:sldMkLst>
        <pc:spChg chg="mod">
          <ac:chgData name="Jim Fleming" userId="161791bae1afb603" providerId="LiveId" clId="{48B9084C-B511-8346-BAE3-04C6EB1CEBCC}" dt="2023-11-05T00:30:43.750" v="28" actId="20577"/>
          <ac:spMkLst>
            <pc:docMk/>
            <pc:sldMk cId="189513369" sldId="583"/>
            <ac:spMk id="2" creationId="{1AC8C507-C381-A7EC-84C3-B88443D1F57A}"/>
          </ac:spMkLst>
        </pc:spChg>
        <pc:spChg chg="mod">
          <ac:chgData name="Jim Fleming" userId="161791bae1afb603" providerId="LiveId" clId="{48B9084C-B511-8346-BAE3-04C6EB1CEBCC}" dt="2023-11-05T00:31:13.232" v="32" actId="6549"/>
          <ac:spMkLst>
            <pc:docMk/>
            <pc:sldMk cId="189513369" sldId="583"/>
            <ac:spMk id="5" creationId="{FDC8D6C2-5F52-D34B-23A0-601FDE73D0F9}"/>
          </ac:spMkLst>
        </pc:spChg>
      </pc:sldChg>
      <pc:sldChg chg="del">
        <pc:chgData name="Jim Fleming" userId="161791bae1afb603" providerId="LiveId" clId="{48B9084C-B511-8346-BAE3-04C6EB1CEBCC}" dt="2023-11-05T00:29:36.590" v="11" actId="2696"/>
        <pc:sldMkLst>
          <pc:docMk/>
          <pc:sldMk cId="635347140" sldId="586"/>
        </pc:sldMkLst>
      </pc:sldChg>
      <pc:sldChg chg="del">
        <pc:chgData name="Jim Fleming" userId="161791bae1afb603" providerId="LiveId" clId="{48B9084C-B511-8346-BAE3-04C6EB1CEBCC}" dt="2023-11-05T00:29:38.361" v="13" actId="2696"/>
        <pc:sldMkLst>
          <pc:docMk/>
          <pc:sldMk cId="2439879541" sldId="589"/>
        </pc:sldMkLst>
      </pc:sldChg>
      <pc:sldChg chg="del">
        <pc:chgData name="Jim Fleming" userId="161791bae1afb603" providerId="LiveId" clId="{48B9084C-B511-8346-BAE3-04C6EB1CEBCC}" dt="2023-11-05T00:31:31.050" v="36" actId="2696"/>
        <pc:sldMkLst>
          <pc:docMk/>
          <pc:sldMk cId="3162966584" sldId="591"/>
        </pc:sldMkLst>
      </pc:sldChg>
      <pc:sldChg chg="del">
        <pc:chgData name="Jim Fleming" userId="161791bae1afb603" providerId="LiveId" clId="{48B9084C-B511-8346-BAE3-04C6EB1CEBCC}" dt="2023-11-05T00:29:32.744" v="9" actId="2696"/>
        <pc:sldMkLst>
          <pc:docMk/>
          <pc:sldMk cId="2171697201" sldId="595"/>
        </pc:sldMkLst>
      </pc:sldChg>
      <pc:sldChg chg="del">
        <pc:chgData name="Jim Fleming" userId="161791bae1afb603" providerId="LiveId" clId="{48B9084C-B511-8346-BAE3-04C6EB1CEBCC}" dt="2023-11-05T00:29:29.931" v="8" actId="2696"/>
        <pc:sldMkLst>
          <pc:docMk/>
          <pc:sldMk cId="4152632544" sldId="597"/>
        </pc:sldMkLst>
      </pc:sldChg>
      <pc:sldChg chg="del">
        <pc:chgData name="Jim Fleming" userId="161791bae1afb603" providerId="LiveId" clId="{48B9084C-B511-8346-BAE3-04C6EB1CEBCC}" dt="2023-11-05T00:29:33.931" v="10" actId="2696"/>
        <pc:sldMkLst>
          <pc:docMk/>
          <pc:sldMk cId="3106774218" sldId="598"/>
        </pc:sldMkLst>
      </pc:sldChg>
      <pc:sldChg chg="del">
        <pc:chgData name="Jim Fleming" userId="161791bae1afb603" providerId="LiveId" clId="{48B9084C-B511-8346-BAE3-04C6EB1CEBCC}" dt="2023-11-05T00:29:39.329" v="14" actId="2696"/>
        <pc:sldMkLst>
          <pc:docMk/>
          <pc:sldMk cId="185462937" sldId="599"/>
        </pc:sldMkLst>
      </pc:sldChg>
      <pc:sldChg chg="modSp mod">
        <pc:chgData name="Jim Fleming" userId="161791bae1afb603" providerId="LiveId" clId="{48B9084C-B511-8346-BAE3-04C6EB1CEBCC}" dt="2023-11-05T00:41:37.023" v="233"/>
        <pc:sldMkLst>
          <pc:docMk/>
          <pc:sldMk cId="3938386549" sldId="601"/>
        </pc:sldMkLst>
        <pc:spChg chg="mod">
          <ac:chgData name="Jim Fleming" userId="161791bae1afb603" providerId="LiveId" clId="{48B9084C-B511-8346-BAE3-04C6EB1CEBCC}" dt="2023-11-05T00:41:37.023" v="233"/>
          <ac:spMkLst>
            <pc:docMk/>
            <pc:sldMk cId="3938386549" sldId="601"/>
            <ac:spMk id="14" creationId="{5F776F3F-31E1-B7AA-5D11-1AB1A9490BFE}"/>
          </ac:spMkLst>
        </pc:spChg>
      </pc:sldChg>
      <pc:sldChg chg="del">
        <pc:chgData name="Jim Fleming" userId="161791bae1afb603" providerId="LiveId" clId="{48B9084C-B511-8346-BAE3-04C6EB1CEBCC}" dt="2023-11-05T00:29:52.645" v="15" actId="2696"/>
        <pc:sldMkLst>
          <pc:docMk/>
          <pc:sldMk cId="3816961653" sldId="602"/>
        </pc:sldMkLst>
      </pc:sldChg>
      <pc:sldChg chg="del">
        <pc:chgData name="Jim Fleming" userId="161791bae1afb603" providerId="LiveId" clId="{48B9084C-B511-8346-BAE3-04C6EB1CEBCC}" dt="2023-11-05T00:29:54.462" v="17" actId="2696"/>
        <pc:sldMkLst>
          <pc:docMk/>
          <pc:sldMk cId="1455650365" sldId="603"/>
        </pc:sldMkLst>
      </pc:sldChg>
      <pc:sldChg chg="del">
        <pc:chgData name="Jim Fleming" userId="161791bae1afb603" providerId="LiveId" clId="{48B9084C-B511-8346-BAE3-04C6EB1CEBCC}" dt="2023-11-05T00:30:33.369" v="21" actId="2696"/>
        <pc:sldMkLst>
          <pc:docMk/>
          <pc:sldMk cId="3293515819" sldId="604"/>
        </pc:sldMkLst>
      </pc:sldChg>
      <pc:sldChg chg="del">
        <pc:chgData name="Jim Fleming" userId="161791bae1afb603" providerId="LiveId" clId="{48B9084C-B511-8346-BAE3-04C6EB1CEBCC}" dt="2023-11-05T00:30:33.906" v="22" actId="2696"/>
        <pc:sldMkLst>
          <pc:docMk/>
          <pc:sldMk cId="822625095" sldId="605"/>
        </pc:sldMkLst>
      </pc:sldChg>
      <pc:sldChg chg="del">
        <pc:chgData name="Jim Fleming" userId="161791bae1afb603" providerId="LiveId" clId="{48B9084C-B511-8346-BAE3-04C6EB1CEBCC}" dt="2023-11-05T00:44:37.254" v="238" actId="2696"/>
        <pc:sldMkLst>
          <pc:docMk/>
          <pc:sldMk cId="2600524677" sldId="606"/>
        </pc:sldMkLst>
      </pc:sldChg>
      <pc:sldChg chg="modSp mod ord">
        <pc:chgData name="Jim Fleming" userId="161791bae1afb603" providerId="LiveId" clId="{48B9084C-B511-8346-BAE3-04C6EB1CEBCC}" dt="2023-11-05T00:44:17.986" v="236" actId="20578"/>
        <pc:sldMkLst>
          <pc:docMk/>
          <pc:sldMk cId="683045052" sldId="607"/>
        </pc:sldMkLst>
        <pc:spChg chg="mod">
          <ac:chgData name="Jim Fleming" userId="161791bae1afb603" providerId="LiveId" clId="{48B9084C-B511-8346-BAE3-04C6EB1CEBCC}" dt="2023-11-05T00:40:48.335" v="227" actId="20577"/>
          <ac:spMkLst>
            <pc:docMk/>
            <pc:sldMk cId="683045052" sldId="607"/>
            <ac:spMk id="14" creationId="{5F776F3F-31E1-B7AA-5D11-1AB1A9490BFE}"/>
          </ac:spMkLst>
        </pc:spChg>
      </pc:sldChg>
      <pc:sldChg chg="del">
        <pc:chgData name="Jim Fleming" userId="161791bae1afb603" providerId="LiveId" clId="{48B9084C-B511-8346-BAE3-04C6EB1CEBCC}" dt="2023-11-05T00:29:27.403" v="6" actId="2696"/>
        <pc:sldMkLst>
          <pc:docMk/>
          <pc:sldMk cId="2763185335" sldId="613"/>
        </pc:sldMkLst>
      </pc:sldChg>
      <pc:sldChg chg="del">
        <pc:chgData name="Jim Fleming" userId="161791bae1afb603" providerId="LiveId" clId="{48B9084C-B511-8346-BAE3-04C6EB1CEBCC}" dt="2023-11-05T00:29:28.592" v="7" actId="2696"/>
        <pc:sldMkLst>
          <pc:docMk/>
          <pc:sldMk cId="4232455672" sldId="614"/>
        </pc:sldMkLst>
      </pc:sldChg>
      <pc:sldChg chg="addSp delSp modSp mod">
        <pc:chgData name="Jim Fleming" userId="161791bae1afb603" providerId="LiveId" clId="{48B9084C-B511-8346-BAE3-04C6EB1CEBCC}" dt="2023-11-05T00:32:20.628" v="60" actId="2711"/>
        <pc:sldMkLst>
          <pc:docMk/>
          <pc:sldMk cId="191869438" sldId="615"/>
        </pc:sldMkLst>
        <pc:spChg chg="add mod">
          <ac:chgData name="Jim Fleming" userId="161791bae1afb603" providerId="LiveId" clId="{48B9084C-B511-8346-BAE3-04C6EB1CEBCC}" dt="2023-11-05T00:32:20.628" v="60" actId="2711"/>
          <ac:spMkLst>
            <pc:docMk/>
            <pc:sldMk cId="191869438" sldId="615"/>
            <ac:spMk id="2" creationId="{1BF936C1-00F8-7EA5-84EB-4B0F835DB3FF}"/>
          </ac:spMkLst>
        </pc:spChg>
        <pc:picChg chg="add">
          <ac:chgData name="Jim Fleming" userId="161791bae1afb603" providerId="LiveId" clId="{48B9084C-B511-8346-BAE3-04C6EB1CEBCC}" dt="2023-11-05T00:31:46.161" v="38"/>
          <ac:picMkLst>
            <pc:docMk/>
            <pc:sldMk cId="191869438" sldId="615"/>
            <ac:picMk id="1026" creationId="{845DB497-9AF6-5066-1C81-A9C156647389}"/>
          </ac:picMkLst>
        </pc:picChg>
        <pc:picChg chg="del">
          <ac:chgData name="Jim Fleming" userId="161791bae1afb603" providerId="LiveId" clId="{48B9084C-B511-8346-BAE3-04C6EB1CEBCC}" dt="2023-11-05T00:31:33.210" v="37" actId="478"/>
          <ac:picMkLst>
            <pc:docMk/>
            <pc:sldMk cId="191869438" sldId="615"/>
            <ac:picMk id="7170" creationId="{DC8DFB3D-CD64-341B-F212-CA848511DF5D}"/>
          </ac:picMkLst>
        </pc:picChg>
      </pc:sldChg>
      <pc:sldChg chg="del">
        <pc:chgData name="Jim Fleming" userId="161791bae1afb603" providerId="LiveId" clId="{48B9084C-B511-8346-BAE3-04C6EB1CEBCC}" dt="2023-11-05T00:29:53.499" v="16" actId="2696"/>
        <pc:sldMkLst>
          <pc:docMk/>
          <pc:sldMk cId="65377899" sldId="616"/>
        </pc:sldMkLst>
      </pc:sldChg>
      <pc:sldChg chg="modSp add mod">
        <pc:chgData name="Jim Fleming" userId="161791bae1afb603" providerId="LiveId" clId="{48B9084C-B511-8346-BAE3-04C6EB1CEBCC}" dt="2023-11-05T00:31:18.355" v="35" actId="20577"/>
        <pc:sldMkLst>
          <pc:docMk/>
          <pc:sldMk cId="1771867604" sldId="616"/>
        </pc:sldMkLst>
        <pc:spChg chg="mod">
          <ac:chgData name="Jim Fleming" userId="161791bae1afb603" providerId="LiveId" clId="{48B9084C-B511-8346-BAE3-04C6EB1CEBCC}" dt="2023-11-05T00:31:18.355" v="35" actId="20577"/>
          <ac:spMkLst>
            <pc:docMk/>
            <pc:sldMk cId="1771867604" sldId="616"/>
            <ac:spMk id="5" creationId="{FDC8D6C2-5F52-D34B-23A0-601FDE73D0F9}"/>
          </ac:spMkLst>
        </pc:spChg>
      </pc:sldChg>
      <pc:sldChg chg="del">
        <pc:chgData name="Jim Fleming" userId="161791bae1afb603" providerId="LiveId" clId="{48B9084C-B511-8346-BAE3-04C6EB1CEBCC}" dt="2023-11-05T00:29:55.219" v="18" actId="2696"/>
        <pc:sldMkLst>
          <pc:docMk/>
          <pc:sldMk cId="2122332089" sldId="617"/>
        </pc:sldMkLst>
      </pc:sldChg>
      <pc:sldChg chg="addSp delSp modSp add del mod ord">
        <pc:chgData name="Jim Fleming" userId="161791bae1afb603" providerId="LiveId" clId="{48B9084C-B511-8346-BAE3-04C6EB1CEBCC}" dt="2023-11-05T00:37:29.234" v="100" actId="2696"/>
        <pc:sldMkLst>
          <pc:docMk/>
          <pc:sldMk cId="2857941999" sldId="617"/>
        </pc:sldMkLst>
        <pc:spChg chg="mod">
          <ac:chgData name="Jim Fleming" userId="161791bae1afb603" providerId="LiveId" clId="{48B9084C-B511-8346-BAE3-04C6EB1CEBCC}" dt="2023-11-05T00:36:21.507" v="91" actId="20577"/>
          <ac:spMkLst>
            <pc:docMk/>
            <pc:sldMk cId="2857941999" sldId="617"/>
            <ac:spMk id="14" creationId="{5F776F3F-31E1-B7AA-5D11-1AB1A9490BFE}"/>
          </ac:spMkLst>
        </pc:spChg>
        <pc:picChg chg="del">
          <ac:chgData name="Jim Fleming" userId="161791bae1afb603" providerId="LiveId" clId="{48B9084C-B511-8346-BAE3-04C6EB1CEBCC}" dt="2023-11-05T00:36:24.263" v="92" actId="478"/>
          <ac:picMkLst>
            <pc:docMk/>
            <pc:sldMk cId="2857941999" sldId="617"/>
            <ac:picMk id="7" creationId="{10090001-4AB7-30DC-6A47-CD5A64C4EF9F}"/>
          </ac:picMkLst>
        </pc:picChg>
        <pc:picChg chg="add mod">
          <ac:chgData name="Jim Fleming" userId="161791bae1afb603" providerId="LiveId" clId="{48B9084C-B511-8346-BAE3-04C6EB1CEBCC}" dt="2023-11-05T00:36:54.313" v="97" actId="1366"/>
          <ac:picMkLst>
            <pc:docMk/>
            <pc:sldMk cId="2857941999" sldId="617"/>
            <ac:picMk id="2050" creationId="{0EB293ED-DBC0-5C19-4856-F69FC16E54ED}"/>
          </ac:picMkLst>
        </pc:picChg>
      </pc:sldChg>
      <pc:sldChg chg="del">
        <pc:chgData name="Jim Fleming" userId="161791bae1afb603" providerId="LiveId" clId="{48B9084C-B511-8346-BAE3-04C6EB1CEBCC}" dt="2023-11-05T00:30:35.239" v="23" actId="2696"/>
        <pc:sldMkLst>
          <pc:docMk/>
          <pc:sldMk cId="620506558" sldId="618"/>
        </pc:sldMkLst>
      </pc:sldChg>
      <pc:sldChg chg="add ord replId">
        <pc:chgData name="Jim Fleming" userId="161791bae1afb603" providerId="LiveId" clId="{48B9084C-B511-8346-BAE3-04C6EB1CEBCC}" dt="2023-11-05T00:35:35.494" v="62" actId="20578"/>
        <pc:sldMkLst>
          <pc:docMk/>
          <pc:sldMk cId="2966094806" sldId="618"/>
        </pc:sldMkLst>
      </pc:sldChg>
      <pc:sldChg chg="add del ord replId">
        <pc:chgData name="Jim Fleming" userId="161791bae1afb603" providerId="LiveId" clId="{48B9084C-B511-8346-BAE3-04C6EB1CEBCC}" dt="2023-11-05T00:37:22.623" v="98" actId="2696"/>
        <pc:sldMkLst>
          <pc:docMk/>
          <pc:sldMk cId="776933989" sldId="619"/>
        </pc:sldMkLst>
      </pc:sldChg>
      <pc:sldChg chg="del">
        <pc:chgData name="Jim Fleming" userId="161791bae1afb603" providerId="LiveId" clId="{48B9084C-B511-8346-BAE3-04C6EB1CEBCC}" dt="2023-11-05T00:29:37.540" v="12" actId="2696"/>
        <pc:sldMkLst>
          <pc:docMk/>
          <pc:sldMk cId="1072035839" sldId="619"/>
        </pc:sldMkLst>
      </pc:sldChg>
      <pc:sldChg chg="modSp add mod ord">
        <pc:chgData name="Jim Fleming" userId="161791bae1afb603" providerId="LiveId" clId="{48B9084C-B511-8346-BAE3-04C6EB1CEBCC}" dt="2023-11-05T01:00:08.028" v="248"/>
        <pc:sldMkLst>
          <pc:docMk/>
          <pc:sldMk cId="1178792350" sldId="620"/>
        </pc:sldMkLst>
        <pc:spChg chg="mod">
          <ac:chgData name="Jim Fleming" userId="161791bae1afb603" providerId="LiveId" clId="{48B9084C-B511-8346-BAE3-04C6EB1CEBCC}" dt="2023-11-05T01:00:08.028" v="248"/>
          <ac:spMkLst>
            <pc:docMk/>
            <pc:sldMk cId="1178792350" sldId="620"/>
            <ac:spMk id="2" creationId="{1AC8C507-C381-A7EC-84C3-B88443D1F57A}"/>
          </ac:spMkLst>
        </pc:spChg>
      </pc:sldChg>
      <pc:sldChg chg="del">
        <pc:chgData name="Jim Fleming" userId="161791bae1afb603" providerId="LiveId" clId="{48B9084C-B511-8346-BAE3-04C6EB1CEBCC}" dt="2023-11-05T00:30:30.820" v="20" actId="2696"/>
        <pc:sldMkLst>
          <pc:docMk/>
          <pc:sldMk cId="3878621202" sldId="620"/>
        </pc:sldMkLst>
      </pc:sldChg>
      <pc:sldChg chg="modSp add mod ord">
        <pc:chgData name="Jim Fleming" userId="161791bae1afb603" providerId="LiveId" clId="{48B9084C-B511-8346-BAE3-04C6EB1CEBCC}" dt="2023-11-05T00:44:06.154" v="235" actId="20577"/>
        <pc:sldMkLst>
          <pc:docMk/>
          <pc:sldMk cId="168883434" sldId="621"/>
        </pc:sldMkLst>
        <pc:spChg chg="mod">
          <ac:chgData name="Jim Fleming" userId="161791bae1afb603" providerId="LiveId" clId="{48B9084C-B511-8346-BAE3-04C6EB1CEBCC}" dt="2023-11-05T00:44:06.154" v="235" actId="20577"/>
          <ac:spMkLst>
            <pc:docMk/>
            <pc:sldMk cId="168883434" sldId="621"/>
            <ac:spMk id="14" creationId="{5F776F3F-31E1-B7AA-5D11-1AB1A9490BFE}"/>
          </ac:spMkLst>
        </pc:spChg>
      </pc:sldChg>
      <pc:sldChg chg="del">
        <pc:chgData name="Jim Fleming" userId="161791bae1afb603" providerId="LiveId" clId="{48B9084C-B511-8346-BAE3-04C6EB1CEBCC}" dt="2023-11-05T00:30:29.936" v="19" actId="2696"/>
        <pc:sldMkLst>
          <pc:docMk/>
          <pc:sldMk cId="1580791344" sldId="621"/>
        </pc:sldMkLst>
      </pc:sldChg>
      <pc:sldChg chg="modSp add mod ord">
        <pc:chgData name="Jim Fleming" userId="161791bae1afb603" providerId="LiveId" clId="{48B9084C-B511-8346-BAE3-04C6EB1CEBCC}" dt="2023-11-05T01:00:11.068" v="249"/>
        <pc:sldMkLst>
          <pc:docMk/>
          <pc:sldMk cId="833004635" sldId="622"/>
        </pc:sldMkLst>
        <pc:spChg chg="mod">
          <ac:chgData name="Jim Fleming" userId="161791bae1afb603" providerId="LiveId" clId="{48B9084C-B511-8346-BAE3-04C6EB1CEBCC}" dt="2023-11-05T01:00:11.068" v="249"/>
          <ac:spMkLst>
            <pc:docMk/>
            <pc:sldMk cId="833004635" sldId="622"/>
            <ac:spMk id="2" creationId="{1AC8C507-C381-A7EC-84C3-B88443D1F57A}"/>
          </ac:spMkLst>
        </pc:spChg>
      </pc:sldChg>
      <pc:sldChg chg="modSp add mod ord">
        <pc:chgData name="Jim Fleming" userId="161791bae1afb603" providerId="LiveId" clId="{48B9084C-B511-8346-BAE3-04C6EB1CEBCC}" dt="2023-11-05T01:00:13.600" v="250"/>
        <pc:sldMkLst>
          <pc:docMk/>
          <pc:sldMk cId="1342366298" sldId="623"/>
        </pc:sldMkLst>
        <pc:spChg chg="mod">
          <ac:chgData name="Jim Fleming" userId="161791bae1afb603" providerId="LiveId" clId="{48B9084C-B511-8346-BAE3-04C6EB1CEBCC}" dt="2023-11-05T01:00:13.600" v="250"/>
          <ac:spMkLst>
            <pc:docMk/>
            <pc:sldMk cId="1342366298" sldId="623"/>
            <ac:spMk id="2" creationId="{1AC8C507-C381-A7EC-84C3-B88443D1F57A}"/>
          </ac:spMkLst>
        </pc:spChg>
      </pc:sldChg>
      <pc:sldChg chg="modSp add mod ord">
        <pc:chgData name="Jim Fleming" userId="161791bae1afb603" providerId="LiveId" clId="{48B9084C-B511-8346-BAE3-04C6EB1CEBCC}" dt="2023-11-05T01:00:16.170" v="251"/>
        <pc:sldMkLst>
          <pc:docMk/>
          <pc:sldMk cId="923066462" sldId="624"/>
        </pc:sldMkLst>
        <pc:spChg chg="mod">
          <ac:chgData name="Jim Fleming" userId="161791bae1afb603" providerId="LiveId" clId="{48B9084C-B511-8346-BAE3-04C6EB1CEBCC}" dt="2023-11-05T01:00:16.170" v="251"/>
          <ac:spMkLst>
            <pc:docMk/>
            <pc:sldMk cId="923066462" sldId="624"/>
            <ac:spMk id="2" creationId="{1AC8C507-C381-A7EC-84C3-B88443D1F57A}"/>
          </ac:spMkLst>
        </pc:spChg>
      </pc:sldChg>
      <pc:sldChg chg="modSp add mod ord">
        <pc:chgData name="Jim Fleming" userId="161791bae1afb603" providerId="LiveId" clId="{48B9084C-B511-8346-BAE3-04C6EB1CEBCC}" dt="2023-11-05T01:00:18.811" v="252"/>
        <pc:sldMkLst>
          <pc:docMk/>
          <pc:sldMk cId="414640567" sldId="625"/>
        </pc:sldMkLst>
        <pc:spChg chg="mod">
          <ac:chgData name="Jim Fleming" userId="161791bae1afb603" providerId="LiveId" clId="{48B9084C-B511-8346-BAE3-04C6EB1CEBCC}" dt="2023-11-05T01:00:18.811" v="252"/>
          <ac:spMkLst>
            <pc:docMk/>
            <pc:sldMk cId="414640567" sldId="625"/>
            <ac:spMk id="2" creationId="{1AC8C507-C381-A7EC-84C3-B88443D1F57A}"/>
          </ac:spMkLst>
        </pc:spChg>
      </pc:sldChg>
      <pc:sldChg chg="addSp delSp modSp add mod setBg">
        <pc:chgData name="Jim Fleming" userId="161791bae1afb603" providerId="LiveId" clId="{48B9084C-B511-8346-BAE3-04C6EB1CEBCC}" dt="2023-11-05T00:52:56.437" v="245" actId="26606"/>
        <pc:sldMkLst>
          <pc:docMk/>
          <pc:sldMk cId="2098351676" sldId="626"/>
        </pc:sldMkLst>
        <pc:spChg chg="del">
          <ac:chgData name="Jim Fleming" userId="161791bae1afb603" providerId="LiveId" clId="{48B9084C-B511-8346-BAE3-04C6EB1CEBCC}" dt="2023-11-05T00:48:59.913" v="242" actId="478"/>
          <ac:spMkLst>
            <pc:docMk/>
            <pc:sldMk cId="2098351676" sldId="626"/>
            <ac:spMk id="2" creationId="{1AC8C507-C381-A7EC-84C3-B88443D1F57A}"/>
          </ac:spMkLst>
        </pc:spChg>
        <pc:spChg chg="add del mod">
          <ac:chgData name="Jim Fleming" userId="161791bae1afb603" providerId="LiveId" clId="{48B9084C-B511-8346-BAE3-04C6EB1CEBCC}" dt="2023-11-05T00:49:00.699" v="243" actId="478"/>
          <ac:spMkLst>
            <pc:docMk/>
            <pc:sldMk cId="2098351676" sldId="626"/>
            <ac:spMk id="4" creationId="{5FDC75B2-9CEE-8BD1-3DE2-02F3F853C76E}"/>
          </ac:spMkLst>
        </pc:spChg>
        <pc:spChg chg="add">
          <ac:chgData name="Jim Fleming" userId="161791bae1afb603" providerId="LiveId" clId="{48B9084C-B511-8346-BAE3-04C6EB1CEBCC}" dt="2023-11-05T00:52:56.437" v="245" actId="26606"/>
          <ac:spMkLst>
            <pc:docMk/>
            <pc:sldMk cId="2098351676" sldId="626"/>
            <ac:spMk id="4103" creationId="{42A4FC2C-047E-45A5-965D-8E1E3BF09BC6}"/>
          </ac:spMkLst>
        </pc:spChg>
        <pc:picChg chg="add mod">
          <ac:chgData name="Jim Fleming" userId="161791bae1afb603" providerId="LiveId" clId="{48B9084C-B511-8346-BAE3-04C6EB1CEBCC}" dt="2023-11-05T00:52:56.437" v="245" actId="26606"/>
          <ac:picMkLst>
            <pc:docMk/>
            <pc:sldMk cId="2098351676" sldId="626"/>
            <ac:picMk id="4098" creationId="{F725D975-8205-584E-9425-5504BF968C5F}"/>
          </ac:picMkLst>
        </pc:picChg>
      </pc:sldChg>
    </pc:docChg>
  </pc:docChgLst>
  <pc:docChgLst>
    <pc:chgData name="Jim Fleming" userId="161791bae1afb603" providerId="LiveId" clId="{409D65B6-F794-0740-8250-0ABA18C424E8}"/>
    <pc:docChg chg="undo custSel addSld delSld modSld sldOrd">
      <pc:chgData name="Jim Fleming" userId="161791bae1afb603" providerId="LiveId" clId="{409D65B6-F794-0740-8250-0ABA18C424E8}" dt="2023-10-29T01:02:47.849" v="767" actId="1076"/>
      <pc:docMkLst>
        <pc:docMk/>
      </pc:docMkLst>
      <pc:sldChg chg="modSp del mod">
        <pc:chgData name="Jim Fleming" userId="161791bae1afb603" providerId="LiveId" clId="{409D65B6-F794-0740-8250-0ABA18C424E8}" dt="2023-10-29T00:42:01.415" v="680" actId="2696"/>
        <pc:sldMkLst>
          <pc:docMk/>
          <pc:sldMk cId="95395388" sldId="487"/>
        </pc:sldMkLst>
        <pc:spChg chg="mod">
          <ac:chgData name="Jim Fleming" userId="161791bae1afb603" providerId="LiveId" clId="{409D65B6-F794-0740-8250-0ABA18C424E8}" dt="2023-10-28T13:58:19.195" v="20" actId="20577"/>
          <ac:spMkLst>
            <pc:docMk/>
            <pc:sldMk cId="95395388" sldId="487"/>
            <ac:spMk id="2" creationId="{1AC8C507-C381-A7EC-84C3-B88443D1F57A}"/>
          </ac:spMkLst>
        </pc:spChg>
      </pc:sldChg>
      <pc:sldChg chg="del">
        <pc:chgData name="Jim Fleming" userId="161791bae1afb603" providerId="LiveId" clId="{409D65B6-F794-0740-8250-0ABA18C424E8}" dt="2023-10-28T13:59:29.871" v="28" actId="2696"/>
        <pc:sldMkLst>
          <pc:docMk/>
          <pc:sldMk cId="1160219604" sldId="501"/>
        </pc:sldMkLst>
      </pc:sldChg>
      <pc:sldChg chg="modSp mod">
        <pc:chgData name="Jim Fleming" userId="161791bae1afb603" providerId="LiveId" clId="{409D65B6-F794-0740-8250-0ABA18C424E8}" dt="2023-10-28T13:57:51.080" v="5" actId="20577"/>
        <pc:sldMkLst>
          <pc:docMk/>
          <pc:sldMk cId="270792197" sldId="563"/>
        </pc:sldMkLst>
        <pc:spChg chg="mod">
          <ac:chgData name="Jim Fleming" userId="161791bae1afb603" providerId="LiveId" clId="{409D65B6-F794-0740-8250-0ABA18C424E8}" dt="2023-10-28T13:57:51.080" v="5" actId="20577"/>
          <ac:spMkLst>
            <pc:docMk/>
            <pc:sldMk cId="270792197" sldId="563"/>
            <ac:spMk id="2" creationId="{1AC8C507-C381-A7EC-84C3-B88443D1F57A}"/>
          </ac:spMkLst>
        </pc:spChg>
      </pc:sldChg>
      <pc:sldChg chg="modSp mod">
        <pc:chgData name="Jim Fleming" userId="161791bae1afb603" providerId="LiveId" clId="{409D65B6-F794-0740-8250-0ABA18C424E8}" dt="2023-10-29T00:42:04.124" v="681" actId="20577"/>
        <pc:sldMkLst>
          <pc:docMk/>
          <pc:sldMk cId="189513369" sldId="583"/>
        </pc:sldMkLst>
        <pc:spChg chg="mod">
          <ac:chgData name="Jim Fleming" userId="161791bae1afb603" providerId="LiveId" clId="{409D65B6-F794-0740-8250-0ABA18C424E8}" dt="2023-10-29T00:42:04.124" v="681" actId="20577"/>
          <ac:spMkLst>
            <pc:docMk/>
            <pc:sldMk cId="189513369" sldId="583"/>
            <ac:spMk id="2" creationId="{1AC8C507-C381-A7EC-84C3-B88443D1F57A}"/>
          </ac:spMkLst>
        </pc:spChg>
        <pc:spChg chg="mod">
          <ac:chgData name="Jim Fleming" userId="161791bae1afb603" providerId="LiveId" clId="{409D65B6-F794-0740-8250-0ABA18C424E8}" dt="2023-10-28T13:59:03.501" v="25" actId="14100"/>
          <ac:spMkLst>
            <pc:docMk/>
            <pc:sldMk cId="189513369" sldId="583"/>
            <ac:spMk id="5" creationId="{FDC8D6C2-5F52-D34B-23A0-601FDE73D0F9}"/>
          </ac:spMkLst>
        </pc:spChg>
      </pc:sldChg>
      <pc:sldChg chg="ord">
        <pc:chgData name="Jim Fleming" userId="161791bae1afb603" providerId="LiveId" clId="{409D65B6-F794-0740-8250-0ABA18C424E8}" dt="2023-10-28T14:13:30.112" v="220" actId="20578"/>
        <pc:sldMkLst>
          <pc:docMk/>
          <pc:sldMk cId="635347140" sldId="586"/>
        </pc:sldMkLst>
      </pc:sldChg>
      <pc:sldChg chg="del">
        <pc:chgData name="Jim Fleming" userId="161791bae1afb603" providerId="LiveId" clId="{409D65B6-F794-0740-8250-0ABA18C424E8}" dt="2023-10-28T13:57:58.574" v="12" actId="2696"/>
        <pc:sldMkLst>
          <pc:docMk/>
          <pc:sldMk cId="451777237" sldId="587"/>
        </pc:sldMkLst>
      </pc:sldChg>
      <pc:sldChg chg="del">
        <pc:chgData name="Jim Fleming" userId="161791bae1afb603" providerId="LiveId" clId="{409D65B6-F794-0740-8250-0ABA18C424E8}" dt="2023-10-28T14:13:26.828" v="219" actId="2696"/>
        <pc:sldMkLst>
          <pc:docMk/>
          <pc:sldMk cId="4048874018" sldId="588"/>
        </pc:sldMkLst>
      </pc:sldChg>
      <pc:sldChg chg="ord">
        <pc:chgData name="Jim Fleming" userId="161791bae1afb603" providerId="LiveId" clId="{409D65B6-F794-0740-8250-0ABA18C424E8}" dt="2023-10-28T14:13:31.798" v="221" actId="20578"/>
        <pc:sldMkLst>
          <pc:docMk/>
          <pc:sldMk cId="2439879541" sldId="589"/>
        </pc:sldMkLst>
      </pc:sldChg>
      <pc:sldChg chg="del">
        <pc:chgData name="Jim Fleming" userId="161791bae1afb603" providerId="LiveId" clId="{409D65B6-F794-0740-8250-0ABA18C424E8}" dt="2023-10-28T13:59:26.569" v="26" actId="2696"/>
        <pc:sldMkLst>
          <pc:docMk/>
          <pc:sldMk cId="1553879679" sldId="590"/>
        </pc:sldMkLst>
      </pc:sldChg>
      <pc:sldChg chg="ord">
        <pc:chgData name="Jim Fleming" userId="161791bae1afb603" providerId="LiveId" clId="{409D65B6-F794-0740-8250-0ABA18C424E8}" dt="2023-10-28T14:13:47.758" v="222" actId="20578"/>
        <pc:sldMkLst>
          <pc:docMk/>
          <pc:sldMk cId="3162966584" sldId="591"/>
        </pc:sldMkLst>
      </pc:sldChg>
      <pc:sldChg chg="del">
        <pc:chgData name="Jim Fleming" userId="161791bae1afb603" providerId="LiveId" clId="{409D65B6-F794-0740-8250-0ABA18C424E8}" dt="2023-10-28T13:59:28.286" v="27" actId="2696"/>
        <pc:sldMkLst>
          <pc:docMk/>
          <pc:sldMk cId="1353522209" sldId="593"/>
        </pc:sldMkLst>
      </pc:sldChg>
      <pc:sldChg chg="modSp mod">
        <pc:chgData name="Jim Fleming" userId="161791bae1afb603" providerId="LiveId" clId="{409D65B6-F794-0740-8250-0ABA18C424E8}" dt="2023-10-28T14:20:53.519" v="452" actId="20577"/>
        <pc:sldMkLst>
          <pc:docMk/>
          <pc:sldMk cId="2827314747" sldId="594"/>
        </pc:sldMkLst>
        <pc:spChg chg="mod">
          <ac:chgData name="Jim Fleming" userId="161791bae1afb603" providerId="LiveId" clId="{409D65B6-F794-0740-8250-0ABA18C424E8}" dt="2023-10-28T14:20:53.519" v="452" actId="20577"/>
          <ac:spMkLst>
            <pc:docMk/>
            <pc:sldMk cId="2827314747" sldId="594"/>
            <ac:spMk id="14" creationId="{5F776F3F-31E1-B7AA-5D11-1AB1A9490BFE}"/>
          </ac:spMkLst>
        </pc:spChg>
      </pc:sldChg>
      <pc:sldChg chg="del">
        <pc:chgData name="Jim Fleming" userId="161791bae1afb603" providerId="LiveId" clId="{409D65B6-F794-0740-8250-0ABA18C424E8}" dt="2023-10-28T13:59:34.989" v="29" actId="2696"/>
        <pc:sldMkLst>
          <pc:docMk/>
          <pc:sldMk cId="579971013" sldId="595"/>
        </pc:sldMkLst>
      </pc:sldChg>
      <pc:sldChg chg="addSp delSp modSp add mod ord chgLayout">
        <pc:chgData name="Jim Fleming" userId="161791bae1afb603" providerId="LiveId" clId="{409D65B6-F794-0740-8250-0ABA18C424E8}" dt="2023-10-28T21:33:04.577" v="640" actId="20578"/>
        <pc:sldMkLst>
          <pc:docMk/>
          <pc:sldMk cId="2171697201" sldId="595"/>
        </pc:sldMkLst>
        <pc:spChg chg="del mod ord">
          <ac:chgData name="Jim Fleming" userId="161791bae1afb603" providerId="LiveId" clId="{409D65B6-F794-0740-8250-0ABA18C424E8}" dt="2023-10-28T14:10:57.077" v="180" actId="478"/>
          <ac:spMkLst>
            <pc:docMk/>
            <pc:sldMk cId="2171697201" sldId="595"/>
            <ac:spMk id="2" creationId="{1AC8C507-C381-A7EC-84C3-B88443D1F57A}"/>
          </ac:spMkLst>
        </pc:spChg>
        <pc:spChg chg="add del mod ord">
          <ac:chgData name="Jim Fleming" userId="161791bae1afb603" providerId="LiveId" clId="{409D65B6-F794-0740-8250-0ABA18C424E8}" dt="2023-10-28T14:11:00.588" v="182" actId="478"/>
          <ac:spMkLst>
            <pc:docMk/>
            <pc:sldMk cId="2171697201" sldId="595"/>
            <ac:spMk id="3" creationId="{BA0A2027-8EC9-4DD3-7C6D-E5F157C3A251}"/>
          </ac:spMkLst>
        </pc:spChg>
        <pc:spChg chg="add del mod">
          <ac:chgData name="Jim Fleming" userId="161791bae1afb603" providerId="LiveId" clId="{409D65B6-F794-0740-8250-0ABA18C424E8}" dt="2023-10-28T14:10:58.845" v="181" actId="478"/>
          <ac:spMkLst>
            <pc:docMk/>
            <pc:sldMk cId="2171697201" sldId="595"/>
            <ac:spMk id="5" creationId="{E43AE7A4-5370-8A8F-EF45-22E3D9015EEE}"/>
          </ac:spMkLst>
        </pc:spChg>
        <pc:spChg chg="add del mod">
          <ac:chgData name="Jim Fleming" userId="161791bae1afb603" providerId="LiveId" clId="{409D65B6-F794-0740-8250-0ABA18C424E8}" dt="2023-10-28T14:11:02.318" v="183" actId="478"/>
          <ac:spMkLst>
            <pc:docMk/>
            <pc:sldMk cId="2171697201" sldId="595"/>
            <ac:spMk id="7" creationId="{33491049-C152-19BB-78B4-0E320D713627}"/>
          </ac:spMkLst>
        </pc:spChg>
        <pc:spChg chg="add mod">
          <ac:chgData name="Jim Fleming" userId="161791bae1afb603" providerId="LiveId" clId="{409D65B6-F794-0740-8250-0ABA18C424E8}" dt="2023-10-28T14:11:57.625" v="216" actId="1076"/>
          <ac:spMkLst>
            <pc:docMk/>
            <pc:sldMk cId="2171697201" sldId="595"/>
            <ac:spMk id="8" creationId="{97169BA3-5572-2FAC-3031-FFC7CE65D97B}"/>
          </ac:spMkLst>
        </pc:spChg>
        <pc:picChg chg="add mod">
          <ac:chgData name="Jim Fleming" userId="161791bae1afb603" providerId="LiveId" clId="{409D65B6-F794-0740-8250-0ABA18C424E8}" dt="2023-10-28T14:11:34.086" v="189" actId="14100"/>
          <ac:picMkLst>
            <pc:docMk/>
            <pc:sldMk cId="2171697201" sldId="595"/>
            <ac:picMk id="1026" creationId="{DFB0945F-987C-BEAA-400C-A6F244949369}"/>
          </ac:picMkLst>
        </pc:picChg>
        <pc:picChg chg="del">
          <ac:chgData name="Jim Fleming" userId="161791bae1afb603" providerId="LiveId" clId="{409D65B6-F794-0740-8250-0ABA18C424E8}" dt="2023-10-28T14:02:57.212" v="39" actId="478"/>
          <ac:picMkLst>
            <pc:docMk/>
            <pc:sldMk cId="2171697201" sldId="595"/>
            <ac:picMk id="3074" creationId="{41AD378C-BB7A-C1E0-56C8-3387C8FBF906}"/>
          </ac:picMkLst>
        </pc:picChg>
      </pc:sldChg>
      <pc:sldChg chg="del">
        <pc:chgData name="Jim Fleming" userId="161791bae1afb603" providerId="LiveId" clId="{409D65B6-F794-0740-8250-0ABA18C424E8}" dt="2023-10-28T13:57:53.773" v="6" actId="2696"/>
        <pc:sldMkLst>
          <pc:docMk/>
          <pc:sldMk cId="324454386" sldId="596"/>
        </pc:sldMkLst>
      </pc:sldChg>
      <pc:sldChg chg="add del ord">
        <pc:chgData name="Jim Fleming" userId="161791bae1afb603" providerId="LiveId" clId="{409D65B6-F794-0740-8250-0ABA18C424E8}" dt="2023-10-29T00:42:13.545" v="682" actId="2696"/>
        <pc:sldMkLst>
          <pc:docMk/>
          <pc:sldMk cId="3336495918" sldId="596"/>
        </pc:sldMkLst>
      </pc:sldChg>
      <pc:sldChg chg="del">
        <pc:chgData name="Jim Fleming" userId="161791bae1afb603" providerId="LiveId" clId="{409D65B6-F794-0740-8250-0ABA18C424E8}" dt="2023-10-28T13:57:54.607" v="7" actId="2696"/>
        <pc:sldMkLst>
          <pc:docMk/>
          <pc:sldMk cId="1552704235" sldId="597"/>
        </pc:sldMkLst>
      </pc:sldChg>
      <pc:sldChg chg="addSp delSp modSp add mod ord setBg">
        <pc:chgData name="Jim Fleming" userId="161791bae1afb603" providerId="LiveId" clId="{409D65B6-F794-0740-8250-0ABA18C424E8}" dt="2023-10-28T21:33:43.108" v="647" actId="26606"/>
        <pc:sldMkLst>
          <pc:docMk/>
          <pc:sldMk cId="4152632544" sldId="597"/>
        </pc:sldMkLst>
        <pc:spChg chg="del mod">
          <ac:chgData name="Jim Fleming" userId="161791bae1afb603" providerId="LiveId" clId="{409D65B6-F794-0740-8250-0ABA18C424E8}" dt="2023-10-28T21:33:34.196" v="643" actId="478"/>
          <ac:spMkLst>
            <pc:docMk/>
            <pc:sldMk cId="4152632544" sldId="597"/>
            <ac:spMk id="2" creationId="{1AC8C507-C381-A7EC-84C3-B88443D1F57A}"/>
          </ac:spMkLst>
        </pc:spChg>
        <pc:spChg chg="add del mod">
          <ac:chgData name="Jim Fleming" userId="161791bae1afb603" providerId="LiveId" clId="{409D65B6-F794-0740-8250-0ABA18C424E8}" dt="2023-10-28T21:33:37.332" v="644" actId="478"/>
          <ac:spMkLst>
            <pc:docMk/>
            <pc:sldMk cId="4152632544" sldId="597"/>
            <ac:spMk id="4" creationId="{09548C02-4A08-1709-7546-19F8E9CC5AEB}"/>
          </ac:spMkLst>
        </pc:spChg>
        <pc:spChg chg="add del">
          <ac:chgData name="Jim Fleming" userId="161791bae1afb603" providerId="LiveId" clId="{409D65B6-F794-0740-8250-0ABA18C424E8}" dt="2023-10-28T21:33:43.108" v="647" actId="26606"/>
          <ac:spMkLst>
            <pc:docMk/>
            <pc:sldMk cId="4152632544" sldId="597"/>
            <ac:spMk id="6151" creationId="{A4AC5506-6312-4701-8D3C-40187889A947}"/>
          </ac:spMkLst>
        </pc:spChg>
        <pc:spChg chg="add del">
          <ac:chgData name="Jim Fleming" userId="161791bae1afb603" providerId="LiveId" clId="{409D65B6-F794-0740-8250-0ABA18C424E8}" dt="2023-10-28T21:33:43.105" v="646" actId="26606"/>
          <ac:spMkLst>
            <pc:docMk/>
            <pc:sldMk cId="4152632544" sldId="597"/>
            <ac:spMk id="6156" creationId="{32BC26D8-82FB-445E-AA49-62A77D7C1EE0}"/>
          </ac:spMkLst>
        </pc:spChg>
        <pc:spChg chg="add del">
          <ac:chgData name="Jim Fleming" userId="161791bae1afb603" providerId="LiveId" clId="{409D65B6-F794-0740-8250-0ABA18C424E8}" dt="2023-10-28T21:33:43.105" v="646" actId="26606"/>
          <ac:spMkLst>
            <pc:docMk/>
            <pc:sldMk cId="4152632544" sldId="597"/>
            <ac:spMk id="6158" creationId="{CB44330D-EA18-4254-AA95-EB49948539B8}"/>
          </ac:spMkLst>
        </pc:spChg>
        <pc:picChg chg="add mod">
          <ac:chgData name="Jim Fleming" userId="161791bae1afb603" providerId="LiveId" clId="{409D65B6-F794-0740-8250-0ABA18C424E8}" dt="2023-10-28T21:33:43.108" v="647" actId="26606"/>
          <ac:picMkLst>
            <pc:docMk/>
            <pc:sldMk cId="4152632544" sldId="597"/>
            <ac:picMk id="6146" creationId="{AC7AACE3-0AFF-58E5-E253-1A78CE393CC6}"/>
          </ac:picMkLst>
        </pc:picChg>
      </pc:sldChg>
      <pc:sldChg chg="del">
        <pc:chgData name="Jim Fleming" userId="161791bae1afb603" providerId="LiveId" clId="{409D65B6-F794-0740-8250-0ABA18C424E8}" dt="2023-10-28T13:57:55.261" v="8" actId="2696"/>
        <pc:sldMkLst>
          <pc:docMk/>
          <pc:sldMk cId="1240252545" sldId="598"/>
        </pc:sldMkLst>
      </pc:sldChg>
      <pc:sldChg chg="modSp new mod ord">
        <pc:chgData name="Jim Fleming" userId="161791bae1afb603" providerId="LiveId" clId="{409D65B6-F794-0740-8250-0ABA18C424E8}" dt="2023-10-28T21:36:46.807" v="671" actId="20577"/>
        <pc:sldMkLst>
          <pc:docMk/>
          <pc:sldMk cId="3106774218" sldId="598"/>
        </pc:sldMkLst>
        <pc:spChg chg="mod">
          <ac:chgData name="Jim Fleming" userId="161791bae1afb603" providerId="LiveId" clId="{409D65B6-F794-0740-8250-0ABA18C424E8}" dt="2023-10-28T21:36:46.807" v="671" actId="20577"/>
          <ac:spMkLst>
            <pc:docMk/>
            <pc:sldMk cId="3106774218" sldId="598"/>
            <ac:spMk id="2" creationId="{524D7D53-1B60-9F3E-682A-5ABA2D1DA55E}"/>
          </ac:spMkLst>
        </pc:spChg>
        <pc:spChg chg="mod">
          <ac:chgData name="Jim Fleming" userId="161791bae1afb603" providerId="LiveId" clId="{409D65B6-F794-0740-8250-0ABA18C424E8}" dt="2023-10-28T14:17:13.098" v="438" actId="20577"/>
          <ac:spMkLst>
            <pc:docMk/>
            <pc:sldMk cId="3106774218" sldId="598"/>
            <ac:spMk id="3" creationId="{88F7BC8D-7DB5-839D-8473-ABA522F5B5CA}"/>
          </ac:spMkLst>
        </pc:spChg>
      </pc:sldChg>
      <pc:sldChg chg="add ord">
        <pc:chgData name="Jim Fleming" userId="161791bae1afb603" providerId="LiveId" clId="{409D65B6-F794-0740-8250-0ABA18C424E8}" dt="2023-10-28T14:18:42.800" v="440" actId="20578"/>
        <pc:sldMkLst>
          <pc:docMk/>
          <pc:sldMk cId="185462937" sldId="599"/>
        </pc:sldMkLst>
      </pc:sldChg>
      <pc:sldChg chg="del">
        <pc:chgData name="Jim Fleming" userId="161791bae1afb603" providerId="LiveId" clId="{409D65B6-F794-0740-8250-0ABA18C424E8}" dt="2023-10-28T13:57:55.956" v="9" actId="2696"/>
        <pc:sldMkLst>
          <pc:docMk/>
          <pc:sldMk cId="2739435439" sldId="599"/>
        </pc:sldMkLst>
      </pc:sldChg>
      <pc:sldChg chg="add del mod ord modShow">
        <pc:chgData name="Jim Fleming" userId="161791bae1afb603" providerId="LiveId" clId="{409D65B6-F794-0740-8250-0ABA18C424E8}" dt="2023-10-28T14:20:56.799" v="453" actId="2696"/>
        <pc:sldMkLst>
          <pc:docMk/>
          <pc:sldMk cId="2851544968" sldId="600"/>
        </pc:sldMkLst>
      </pc:sldChg>
      <pc:sldChg chg="del">
        <pc:chgData name="Jim Fleming" userId="161791bae1afb603" providerId="LiveId" clId="{409D65B6-F794-0740-8250-0ABA18C424E8}" dt="2023-10-28T13:57:56.638" v="10" actId="2696"/>
        <pc:sldMkLst>
          <pc:docMk/>
          <pc:sldMk cId="4129431730" sldId="600"/>
        </pc:sldMkLst>
      </pc:sldChg>
      <pc:sldChg chg="del">
        <pc:chgData name="Jim Fleming" userId="161791bae1afb603" providerId="LiveId" clId="{409D65B6-F794-0740-8250-0ABA18C424E8}" dt="2023-10-28T13:57:57.284" v="11" actId="2696"/>
        <pc:sldMkLst>
          <pc:docMk/>
          <pc:sldMk cId="2070443933" sldId="601"/>
        </pc:sldMkLst>
      </pc:sldChg>
      <pc:sldChg chg="addSp delSp modSp add mod ord modShow">
        <pc:chgData name="Jim Fleming" userId="161791bae1afb603" providerId="LiveId" clId="{409D65B6-F794-0740-8250-0ABA18C424E8}" dt="2023-10-29T00:43:20.240" v="701" actId="20577"/>
        <pc:sldMkLst>
          <pc:docMk/>
          <pc:sldMk cId="3938386549" sldId="601"/>
        </pc:sldMkLst>
        <pc:spChg chg="mod">
          <ac:chgData name="Jim Fleming" userId="161791bae1afb603" providerId="LiveId" clId="{409D65B6-F794-0740-8250-0ABA18C424E8}" dt="2023-10-29T00:43:20.240" v="701" actId="20577"/>
          <ac:spMkLst>
            <pc:docMk/>
            <pc:sldMk cId="3938386549" sldId="601"/>
            <ac:spMk id="14" creationId="{5F776F3F-31E1-B7AA-5D11-1AB1A9490BFE}"/>
          </ac:spMkLst>
        </pc:spChg>
        <pc:picChg chg="add del">
          <ac:chgData name="Jim Fleming" userId="161791bae1afb603" providerId="LiveId" clId="{409D65B6-F794-0740-8250-0ABA18C424E8}" dt="2023-10-28T20:49:30.459" v="466" actId="478"/>
          <ac:picMkLst>
            <pc:docMk/>
            <pc:sldMk cId="3938386549" sldId="601"/>
            <ac:picMk id="7" creationId="{10090001-4AB7-30DC-6A47-CD5A64C4EF9F}"/>
          </ac:picMkLst>
        </pc:picChg>
        <pc:picChg chg="add del mod">
          <ac:chgData name="Jim Fleming" userId="161791bae1afb603" providerId="LiveId" clId="{409D65B6-F794-0740-8250-0ABA18C424E8}" dt="2023-10-28T20:49:35.905" v="473"/>
          <ac:picMkLst>
            <pc:docMk/>
            <pc:sldMk cId="3938386549" sldId="601"/>
            <ac:picMk id="2050" creationId="{D1C76B29-A36D-B42F-DB1A-CF5555F485CB}"/>
          </ac:picMkLst>
        </pc:picChg>
      </pc:sldChg>
      <pc:sldChg chg="add">
        <pc:chgData name="Jim Fleming" userId="161791bae1afb603" providerId="LiveId" clId="{409D65B6-F794-0740-8250-0ABA18C424E8}" dt="2023-10-28T21:04:55.810" v="474" actId="2890"/>
        <pc:sldMkLst>
          <pc:docMk/>
          <pc:sldMk cId="3816961653" sldId="602"/>
        </pc:sldMkLst>
      </pc:sldChg>
      <pc:sldChg chg="modSp add mod">
        <pc:chgData name="Jim Fleming" userId="161791bae1afb603" providerId="LiveId" clId="{409D65B6-F794-0740-8250-0ABA18C424E8}" dt="2023-10-28T21:06:42.042" v="477" actId="114"/>
        <pc:sldMkLst>
          <pc:docMk/>
          <pc:sldMk cId="1455650365" sldId="603"/>
        </pc:sldMkLst>
        <pc:spChg chg="mod">
          <ac:chgData name="Jim Fleming" userId="161791bae1afb603" providerId="LiveId" clId="{409D65B6-F794-0740-8250-0ABA18C424E8}" dt="2023-10-28T21:06:42.042" v="477" actId="114"/>
          <ac:spMkLst>
            <pc:docMk/>
            <pc:sldMk cId="1455650365" sldId="603"/>
            <ac:spMk id="14" creationId="{5F776F3F-31E1-B7AA-5D11-1AB1A9490BFE}"/>
          </ac:spMkLst>
        </pc:spChg>
      </pc:sldChg>
      <pc:sldChg chg="modSp add mod ord modShow">
        <pc:chgData name="Jim Fleming" userId="161791bae1afb603" providerId="LiveId" clId="{409D65B6-F794-0740-8250-0ABA18C424E8}" dt="2023-10-28T21:51:55.558" v="676" actId="6549"/>
        <pc:sldMkLst>
          <pc:docMk/>
          <pc:sldMk cId="3293515819" sldId="604"/>
        </pc:sldMkLst>
        <pc:spChg chg="mod">
          <ac:chgData name="Jim Fleming" userId="161791bae1afb603" providerId="LiveId" clId="{409D65B6-F794-0740-8250-0ABA18C424E8}" dt="2023-10-28T21:51:55.558" v="676" actId="6549"/>
          <ac:spMkLst>
            <pc:docMk/>
            <pc:sldMk cId="3293515819" sldId="604"/>
            <ac:spMk id="14" creationId="{5F776F3F-31E1-B7AA-5D11-1AB1A9490BFE}"/>
          </ac:spMkLst>
        </pc:spChg>
      </pc:sldChg>
      <pc:sldChg chg="modSp add mod">
        <pc:chgData name="Jim Fleming" userId="161791bae1afb603" providerId="LiveId" clId="{409D65B6-F794-0740-8250-0ABA18C424E8}" dt="2023-10-28T21:52:03.371" v="677" actId="20577"/>
        <pc:sldMkLst>
          <pc:docMk/>
          <pc:sldMk cId="822625095" sldId="605"/>
        </pc:sldMkLst>
        <pc:spChg chg="mod">
          <ac:chgData name="Jim Fleming" userId="161791bae1afb603" providerId="LiveId" clId="{409D65B6-F794-0740-8250-0ABA18C424E8}" dt="2023-10-28T21:52:03.371" v="677" actId="20577"/>
          <ac:spMkLst>
            <pc:docMk/>
            <pc:sldMk cId="822625095" sldId="605"/>
            <ac:spMk id="14" creationId="{5F776F3F-31E1-B7AA-5D11-1AB1A9490BFE}"/>
          </ac:spMkLst>
        </pc:spChg>
      </pc:sldChg>
      <pc:sldChg chg="addSp delSp modSp add mod">
        <pc:chgData name="Jim Fleming" userId="161791bae1afb603" providerId="LiveId" clId="{409D65B6-F794-0740-8250-0ABA18C424E8}" dt="2023-10-28T21:29:04.376" v="559" actId="20577"/>
        <pc:sldMkLst>
          <pc:docMk/>
          <pc:sldMk cId="2600524677" sldId="606"/>
        </pc:sldMkLst>
        <pc:spChg chg="add del">
          <ac:chgData name="Jim Fleming" userId="161791bae1afb603" providerId="LiveId" clId="{409D65B6-F794-0740-8250-0ABA18C424E8}" dt="2023-10-28T21:28:19.142" v="553" actId="22"/>
          <ac:spMkLst>
            <pc:docMk/>
            <pc:sldMk cId="2600524677" sldId="606"/>
            <ac:spMk id="4" creationId="{32527E58-8C52-AB07-0917-B460A54103FB}"/>
          </ac:spMkLst>
        </pc:spChg>
        <pc:spChg chg="mod">
          <ac:chgData name="Jim Fleming" userId="161791bae1afb603" providerId="LiveId" clId="{409D65B6-F794-0740-8250-0ABA18C424E8}" dt="2023-10-28T21:29:04.376" v="559" actId="20577"/>
          <ac:spMkLst>
            <pc:docMk/>
            <pc:sldMk cId="2600524677" sldId="606"/>
            <ac:spMk id="14" creationId="{5F776F3F-31E1-B7AA-5D11-1AB1A9490BFE}"/>
          </ac:spMkLst>
        </pc:spChg>
        <pc:picChg chg="del">
          <ac:chgData name="Jim Fleming" userId="161791bae1afb603" providerId="LiveId" clId="{409D65B6-F794-0740-8250-0ABA18C424E8}" dt="2023-10-28T21:27:13.151" v="504" actId="478"/>
          <ac:picMkLst>
            <pc:docMk/>
            <pc:sldMk cId="2600524677" sldId="606"/>
            <ac:picMk id="7" creationId="{10090001-4AB7-30DC-6A47-CD5A64C4EF9F}"/>
          </ac:picMkLst>
        </pc:picChg>
        <pc:picChg chg="add mod">
          <ac:chgData name="Jim Fleming" userId="161791bae1afb603" providerId="LiveId" clId="{409D65B6-F794-0740-8250-0ABA18C424E8}" dt="2023-10-28T21:28:50.618" v="556" actId="1076"/>
          <ac:picMkLst>
            <pc:docMk/>
            <pc:sldMk cId="2600524677" sldId="606"/>
            <ac:picMk id="5122" creationId="{A20C4512-803C-0DC3-3111-C7D31CB6F782}"/>
          </ac:picMkLst>
        </pc:picChg>
      </pc:sldChg>
      <pc:sldChg chg="modSp add mod ord modShow">
        <pc:chgData name="Jim Fleming" userId="161791bae1afb603" providerId="LiveId" clId="{409D65B6-F794-0740-8250-0ABA18C424E8}" dt="2023-10-28T21:32:40.835" v="639" actId="14100"/>
        <pc:sldMkLst>
          <pc:docMk/>
          <pc:sldMk cId="683045052" sldId="607"/>
        </pc:sldMkLst>
        <pc:spChg chg="mod">
          <ac:chgData name="Jim Fleming" userId="161791bae1afb603" providerId="LiveId" clId="{409D65B6-F794-0740-8250-0ABA18C424E8}" dt="2023-10-28T21:32:40.835" v="639" actId="14100"/>
          <ac:spMkLst>
            <pc:docMk/>
            <pc:sldMk cId="683045052" sldId="607"/>
            <ac:spMk id="14" creationId="{5F776F3F-31E1-B7AA-5D11-1AB1A9490BFE}"/>
          </ac:spMkLst>
        </pc:spChg>
      </pc:sldChg>
      <pc:sldChg chg="add del">
        <pc:chgData name="Jim Fleming" userId="161791bae1afb603" providerId="LiveId" clId="{409D65B6-F794-0740-8250-0ABA18C424E8}" dt="2023-10-29T00:42:13.920" v="683" actId="2696"/>
        <pc:sldMkLst>
          <pc:docMk/>
          <pc:sldMk cId="4246076447" sldId="608"/>
        </pc:sldMkLst>
      </pc:sldChg>
      <pc:sldChg chg="add del">
        <pc:chgData name="Jim Fleming" userId="161791bae1afb603" providerId="LiveId" clId="{409D65B6-F794-0740-8250-0ABA18C424E8}" dt="2023-10-29T00:42:14.291" v="684" actId="2696"/>
        <pc:sldMkLst>
          <pc:docMk/>
          <pc:sldMk cId="1649867773" sldId="609"/>
        </pc:sldMkLst>
      </pc:sldChg>
      <pc:sldChg chg="add del replId">
        <pc:chgData name="Jim Fleming" userId="161791bae1afb603" providerId="LiveId" clId="{409D65B6-F794-0740-8250-0ABA18C424E8}" dt="2023-10-29T00:42:14.638" v="685" actId="2696"/>
        <pc:sldMkLst>
          <pc:docMk/>
          <pc:sldMk cId="2975332334" sldId="610"/>
        </pc:sldMkLst>
      </pc:sldChg>
      <pc:sldChg chg="add del">
        <pc:chgData name="Jim Fleming" userId="161791bae1afb603" providerId="LiveId" clId="{409D65B6-F794-0740-8250-0ABA18C424E8}" dt="2023-10-29T00:42:14.973" v="686" actId="2696"/>
        <pc:sldMkLst>
          <pc:docMk/>
          <pc:sldMk cId="3630253350" sldId="611"/>
        </pc:sldMkLst>
      </pc:sldChg>
      <pc:sldChg chg="add del replId">
        <pc:chgData name="Jim Fleming" userId="161791bae1afb603" providerId="LiveId" clId="{409D65B6-F794-0740-8250-0ABA18C424E8}" dt="2023-10-29T00:42:15.480" v="687" actId="2696"/>
        <pc:sldMkLst>
          <pc:docMk/>
          <pc:sldMk cId="1156362819" sldId="612"/>
        </pc:sldMkLst>
      </pc:sldChg>
      <pc:sldChg chg="add replId">
        <pc:chgData name="Jim Fleming" userId="161791bae1afb603" providerId="LiveId" clId="{409D65B6-F794-0740-8250-0ABA18C424E8}" dt="2023-10-28T21:33:57.334" v="650" actId="2890"/>
        <pc:sldMkLst>
          <pc:docMk/>
          <pc:sldMk cId="2763185335" sldId="613"/>
        </pc:sldMkLst>
      </pc:sldChg>
      <pc:sldChg chg="add ord replId">
        <pc:chgData name="Jim Fleming" userId="161791bae1afb603" providerId="LiveId" clId="{409D65B6-F794-0740-8250-0ABA18C424E8}" dt="2023-10-28T21:34:00.237" v="651" actId="20578"/>
        <pc:sldMkLst>
          <pc:docMk/>
          <pc:sldMk cId="4232455672" sldId="614"/>
        </pc:sldMkLst>
      </pc:sldChg>
      <pc:sldChg chg="addSp delSp modSp new mod setBg">
        <pc:chgData name="Jim Fleming" userId="161791bae1afb603" providerId="LiveId" clId="{409D65B6-F794-0740-8250-0ABA18C424E8}" dt="2023-10-28T21:34:52.785" v="662" actId="1076"/>
        <pc:sldMkLst>
          <pc:docMk/>
          <pc:sldMk cId="191869438" sldId="615"/>
        </pc:sldMkLst>
        <pc:spChg chg="del">
          <ac:chgData name="Jim Fleming" userId="161791bae1afb603" providerId="LiveId" clId="{409D65B6-F794-0740-8250-0ABA18C424E8}" dt="2023-10-28T21:34:24.766" v="654" actId="478"/>
          <ac:spMkLst>
            <pc:docMk/>
            <pc:sldMk cId="191869438" sldId="615"/>
            <ac:spMk id="2" creationId="{41770388-E49C-6481-23AB-B980AF14EF21}"/>
          </ac:spMkLst>
        </pc:spChg>
        <pc:spChg chg="del">
          <ac:chgData name="Jim Fleming" userId="161791bae1afb603" providerId="LiveId" clId="{409D65B6-F794-0740-8250-0ABA18C424E8}" dt="2023-10-28T21:34:23.780" v="653" actId="478"/>
          <ac:spMkLst>
            <pc:docMk/>
            <pc:sldMk cId="191869438" sldId="615"/>
            <ac:spMk id="3" creationId="{A097F63F-79CF-3C89-188A-F5FA6829D0F8}"/>
          </ac:spMkLst>
        </pc:spChg>
        <pc:spChg chg="add del">
          <ac:chgData name="Jim Fleming" userId="161791bae1afb603" providerId="LiveId" clId="{409D65B6-F794-0740-8250-0ABA18C424E8}" dt="2023-10-28T21:34:35.899" v="657" actId="26606"/>
          <ac:spMkLst>
            <pc:docMk/>
            <pc:sldMk cId="191869438" sldId="615"/>
            <ac:spMk id="7175" creationId="{F3060C83-F051-4F0E-ABAD-AA0DFC48B218}"/>
          </ac:spMkLst>
        </pc:spChg>
        <pc:spChg chg="add del">
          <ac:chgData name="Jim Fleming" userId="161791bae1afb603" providerId="LiveId" clId="{409D65B6-F794-0740-8250-0ABA18C424E8}" dt="2023-10-28T21:34:35.899" v="657" actId="26606"/>
          <ac:spMkLst>
            <pc:docMk/>
            <pc:sldMk cId="191869438" sldId="615"/>
            <ac:spMk id="7177" creationId="{83C98ABE-055B-441F-B07E-44F97F083C39}"/>
          </ac:spMkLst>
        </pc:spChg>
        <pc:spChg chg="add del">
          <ac:chgData name="Jim Fleming" userId="161791bae1afb603" providerId="LiveId" clId="{409D65B6-F794-0740-8250-0ABA18C424E8}" dt="2023-10-28T21:34:35.899" v="657" actId="26606"/>
          <ac:spMkLst>
            <pc:docMk/>
            <pc:sldMk cId="191869438" sldId="615"/>
            <ac:spMk id="7179" creationId="{29FDB030-9B49-4CED-8CCD-4D99382388AC}"/>
          </ac:spMkLst>
        </pc:spChg>
        <pc:spChg chg="add del">
          <ac:chgData name="Jim Fleming" userId="161791bae1afb603" providerId="LiveId" clId="{409D65B6-F794-0740-8250-0ABA18C424E8}" dt="2023-10-28T21:34:35.899" v="657" actId="26606"/>
          <ac:spMkLst>
            <pc:docMk/>
            <pc:sldMk cId="191869438" sldId="615"/>
            <ac:spMk id="7181" creationId="{3783CA14-24A1-485C-8B30-D6A5D87987AD}"/>
          </ac:spMkLst>
        </pc:spChg>
        <pc:spChg chg="add del">
          <ac:chgData name="Jim Fleming" userId="161791bae1afb603" providerId="LiveId" clId="{409D65B6-F794-0740-8250-0ABA18C424E8}" dt="2023-10-28T21:34:35.899" v="657" actId="26606"/>
          <ac:spMkLst>
            <pc:docMk/>
            <pc:sldMk cId="191869438" sldId="615"/>
            <ac:spMk id="7183" creationId="{9A97C86A-04D6-40F7-AE84-31AB43E6A846}"/>
          </ac:spMkLst>
        </pc:spChg>
        <pc:spChg chg="add del">
          <ac:chgData name="Jim Fleming" userId="161791bae1afb603" providerId="LiveId" clId="{409D65B6-F794-0740-8250-0ABA18C424E8}" dt="2023-10-28T21:34:35.899" v="657" actId="26606"/>
          <ac:spMkLst>
            <pc:docMk/>
            <pc:sldMk cId="191869438" sldId="615"/>
            <ac:spMk id="7185" creationId="{FF9F2414-84E8-453E-B1F3-389FDE8192D9}"/>
          </ac:spMkLst>
        </pc:spChg>
        <pc:spChg chg="add del">
          <ac:chgData name="Jim Fleming" userId="161791bae1afb603" providerId="LiveId" clId="{409D65B6-F794-0740-8250-0ABA18C424E8}" dt="2023-10-28T21:34:35.899" v="657" actId="26606"/>
          <ac:spMkLst>
            <pc:docMk/>
            <pc:sldMk cId="191869438" sldId="615"/>
            <ac:spMk id="7187" creationId="{3ECA69A1-7536-43AC-85EF-C7106179F5ED}"/>
          </ac:spMkLst>
        </pc:spChg>
        <pc:picChg chg="add mod">
          <ac:chgData name="Jim Fleming" userId="161791bae1afb603" providerId="LiveId" clId="{409D65B6-F794-0740-8250-0ABA18C424E8}" dt="2023-10-28T21:34:52.785" v="662" actId="1076"/>
          <ac:picMkLst>
            <pc:docMk/>
            <pc:sldMk cId="191869438" sldId="615"/>
            <ac:picMk id="7170" creationId="{DC8DFB3D-CD64-341B-F212-CA848511DF5D}"/>
          </ac:picMkLst>
        </pc:picChg>
      </pc:sldChg>
      <pc:sldChg chg="add ord">
        <pc:chgData name="Jim Fleming" userId="161791bae1afb603" providerId="LiveId" clId="{409D65B6-F794-0740-8250-0ABA18C424E8}" dt="2023-10-28T21:47:39.629" v="673" actId="20578"/>
        <pc:sldMkLst>
          <pc:docMk/>
          <pc:sldMk cId="65377899" sldId="616"/>
        </pc:sldMkLst>
      </pc:sldChg>
      <pc:sldChg chg="add ord">
        <pc:chgData name="Jim Fleming" userId="161791bae1afb603" providerId="LiveId" clId="{409D65B6-F794-0740-8250-0ABA18C424E8}" dt="2023-10-28T21:48:11.072" v="675" actId="20578"/>
        <pc:sldMkLst>
          <pc:docMk/>
          <pc:sldMk cId="2122332089" sldId="617"/>
        </pc:sldMkLst>
      </pc:sldChg>
      <pc:sldChg chg="add ord">
        <pc:chgData name="Jim Fleming" userId="161791bae1afb603" providerId="LiveId" clId="{409D65B6-F794-0740-8250-0ABA18C424E8}" dt="2023-10-28T21:53:41.530" v="679" actId="20578"/>
        <pc:sldMkLst>
          <pc:docMk/>
          <pc:sldMk cId="620506558" sldId="618"/>
        </pc:sldMkLst>
      </pc:sldChg>
      <pc:sldChg chg="add ord">
        <pc:chgData name="Jim Fleming" userId="161791bae1afb603" providerId="LiveId" clId="{409D65B6-F794-0740-8250-0ABA18C424E8}" dt="2023-10-29T00:42:35.292" v="689" actId="20578"/>
        <pc:sldMkLst>
          <pc:docMk/>
          <pc:sldMk cId="1072035839" sldId="619"/>
        </pc:sldMkLst>
      </pc:sldChg>
      <pc:sldChg chg="add">
        <pc:chgData name="Jim Fleming" userId="161791bae1afb603" providerId="LiveId" clId="{409D65B6-F794-0740-8250-0ABA18C424E8}" dt="2023-10-29T01:00:48.585" v="702" actId="2890"/>
        <pc:sldMkLst>
          <pc:docMk/>
          <pc:sldMk cId="3878621202" sldId="620"/>
        </pc:sldMkLst>
      </pc:sldChg>
      <pc:sldChg chg="addSp delSp modSp add mod ord setBg">
        <pc:chgData name="Jim Fleming" userId="161791bae1afb603" providerId="LiveId" clId="{409D65B6-F794-0740-8250-0ABA18C424E8}" dt="2023-10-29T01:02:47.849" v="767" actId="1076"/>
        <pc:sldMkLst>
          <pc:docMk/>
          <pc:sldMk cId="1580791344" sldId="621"/>
        </pc:sldMkLst>
        <pc:spChg chg="mod">
          <ac:chgData name="Jim Fleming" userId="161791bae1afb603" providerId="LiveId" clId="{409D65B6-F794-0740-8250-0ABA18C424E8}" dt="2023-10-29T01:02:47.849" v="767" actId="1076"/>
          <ac:spMkLst>
            <pc:docMk/>
            <pc:sldMk cId="1580791344" sldId="621"/>
            <ac:spMk id="14" creationId="{5F776F3F-31E1-B7AA-5D11-1AB1A9490BFE}"/>
          </ac:spMkLst>
        </pc:spChg>
        <pc:picChg chg="del">
          <ac:chgData name="Jim Fleming" userId="161791bae1afb603" providerId="LiveId" clId="{409D65B6-F794-0740-8250-0ABA18C424E8}" dt="2023-10-29T01:01:49.929" v="739" actId="478"/>
          <ac:picMkLst>
            <pc:docMk/>
            <pc:sldMk cId="1580791344" sldId="621"/>
            <ac:picMk id="1026" creationId="{1A472A84-8296-34B5-27E4-2AC3FD08E334}"/>
          </ac:picMkLst>
        </pc:picChg>
        <pc:picChg chg="add mod">
          <ac:chgData name="Jim Fleming" userId="161791bae1afb603" providerId="LiveId" clId="{409D65B6-F794-0740-8250-0ABA18C424E8}" dt="2023-10-29T01:01:52.938" v="740" actId="1076"/>
          <ac:picMkLst>
            <pc:docMk/>
            <pc:sldMk cId="1580791344" sldId="621"/>
            <ac:picMk id="8194" creationId="{E903F4FA-3630-1646-97B4-847AA011E8A7}"/>
          </ac:picMkLst>
        </pc:picChg>
        <pc:cxnChg chg="del">
          <ac:chgData name="Jim Fleming" userId="161791bae1afb603" providerId="LiveId" clId="{409D65B6-F794-0740-8250-0ABA18C424E8}" dt="2023-10-29T01:02:43.244" v="766" actId="478"/>
          <ac:cxnSpMkLst>
            <pc:docMk/>
            <pc:sldMk cId="1580791344" sldId="621"/>
            <ac:cxnSpMk id="2" creationId="{908CDA9F-0CA3-BDCE-BEC8-35F9FCB1176B}"/>
          </ac:cxnSpMkLst>
        </pc:cxnChg>
      </pc:sldChg>
    </pc:docChg>
  </pc:docChgLst>
  <pc:docChgLst>
    <pc:chgData name="Jim Fleming" userId="161791bae1afb603" providerId="LiveId" clId="{33935D0F-0367-5745-A841-4BB6B7169421}"/>
    <pc:docChg chg="custSel addSld delSld modSld sldOrd">
      <pc:chgData name="Jim Fleming" userId="161791bae1afb603" providerId="LiveId" clId="{33935D0F-0367-5745-A841-4BB6B7169421}" dt="2023-10-22T01:16:35.169" v="371" actId="2696"/>
      <pc:docMkLst>
        <pc:docMk/>
      </pc:docMkLst>
      <pc:sldChg chg="modSp mod ord">
        <pc:chgData name="Jim Fleming" userId="161791bae1afb603" providerId="LiveId" clId="{33935D0F-0367-5745-A841-4BB6B7169421}" dt="2023-10-22T01:15:40.067" v="360" actId="20578"/>
        <pc:sldMkLst>
          <pc:docMk/>
          <pc:sldMk cId="95395388" sldId="487"/>
        </pc:sldMkLst>
        <pc:spChg chg="mod">
          <ac:chgData name="Jim Fleming" userId="161791bae1afb603" providerId="LiveId" clId="{33935D0F-0367-5745-A841-4BB6B7169421}" dt="2023-10-15T23:54:45.669" v="16" actId="20577"/>
          <ac:spMkLst>
            <pc:docMk/>
            <pc:sldMk cId="95395388" sldId="487"/>
            <ac:spMk id="2" creationId="{1AC8C507-C381-A7EC-84C3-B88443D1F57A}"/>
          </ac:spMkLst>
        </pc:spChg>
        <pc:spChg chg="mod">
          <ac:chgData name="Jim Fleming" userId="161791bae1afb603" providerId="LiveId" clId="{33935D0F-0367-5745-A841-4BB6B7169421}" dt="2023-10-15T23:54:57.154" v="18" actId="20577"/>
          <ac:spMkLst>
            <pc:docMk/>
            <pc:sldMk cId="95395388" sldId="487"/>
            <ac:spMk id="5" creationId="{FDC8D6C2-5F52-D34B-23A0-601FDE73D0F9}"/>
          </ac:spMkLst>
        </pc:spChg>
      </pc:sldChg>
      <pc:sldChg chg="modSp mod ord modShow">
        <pc:chgData name="Jim Fleming" userId="161791bae1afb603" providerId="LiveId" clId="{33935D0F-0367-5745-A841-4BB6B7169421}" dt="2023-10-22T01:15:59.607" v="363" actId="20578"/>
        <pc:sldMkLst>
          <pc:docMk/>
          <pc:sldMk cId="1160219604" sldId="501"/>
        </pc:sldMkLst>
        <pc:spChg chg="mod">
          <ac:chgData name="Jim Fleming" userId="161791bae1afb603" providerId="LiveId" clId="{33935D0F-0367-5745-A841-4BB6B7169421}" dt="2023-10-22T00:47:57.253" v="147" actId="20577"/>
          <ac:spMkLst>
            <pc:docMk/>
            <pc:sldMk cId="1160219604" sldId="501"/>
            <ac:spMk id="14" creationId="{5F776F3F-31E1-B7AA-5D11-1AB1A9490BFE}"/>
          </ac:spMkLst>
        </pc:spChg>
      </pc:sldChg>
      <pc:sldChg chg="del">
        <pc:chgData name="Jim Fleming" userId="161791bae1afb603" providerId="LiveId" clId="{33935D0F-0367-5745-A841-4BB6B7169421}" dt="2023-10-15T23:55:18.520" v="25" actId="2696"/>
        <pc:sldMkLst>
          <pc:docMk/>
          <pc:sldMk cId="3656160492" sldId="545"/>
        </pc:sldMkLst>
      </pc:sldChg>
      <pc:sldChg chg="del">
        <pc:chgData name="Jim Fleming" userId="161791bae1afb603" providerId="LiveId" clId="{33935D0F-0367-5745-A841-4BB6B7169421}" dt="2023-10-15T23:55:21.075" v="33" actId="2696"/>
        <pc:sldMkLst>
          <pc:docMk/>
          <pc:sldMk cId="1845292652" sldId="547"/>
        </pc:sldMkLst>
      </pc:sldChg>
      <pc:sldChg chg="del">
        <pc:chgData name="Jim Fleming" userId="161791bae1afb603" providerId="LiveId" clId="{33935D0F-0367-5745-A841-4BB6B7169421}" dt="2023-10-15T23:55:23.111" v="38" actId="2696"/>
        <pc:sldMkLst>
          <pc:docMk/>
          <pc:sldMk cId="4127736994" sldId="548"/>
        </pc:sldMkLst>
      </pc:sldChg>
      <pc:sldChg chg="modSp mod">
        <pc:chgData name="Jim Fleming" userId="161791bae1afb603" providerId="LiveId" clId="{33935D0F-0367-5745-A841-4BB6B7169421}" dt="2023-10-15T23:54:10.377" v="5" actId="20577"/>
        <pc:sldMkLst>
          <pc:docMk/>
          <pc:sldMk cId="270792197" sldId="563"/>
        </pc:sldMkLst>
        <pc:spChg chg="mod">
          <ac:chgData name="Jim Fleming" userId="161791bae1afb603" providerId="LiveId" clId="{33935D0F-0367-5745-A841-4BB6B7169421}" dt="2023-10-15T23:54:10.377" v="5" actId="20577"/>
          <ac:spMkLst>
            <pc:docMk/>
            <pc:sldMk cId="270792197" sldId="563"/>
            <ac:spMk id="2" creationId="{1AC8C507-C381-A7EC-84C3-B88443D1F57A}"/>
          </ac:spMkLst>
        </pc:spChg>
      </pc:sldChg>
      <pc:sldChg chg="del">
        <pc:chgData name="Jim Fleming" userId="161791bae1afb603" providerId="LiveId" clId="{33935D0F-0367-5745-A841-4BB6B7169421}" dt="2023-10-15T23:55:19.473" v="27" actId="2696"/>
        <pc:sldMkLst>
          <pc:docMk/>
          <pc:sldMk cId="1826648014" sldId="564"/>
        </pc:sldMkLst>
      </pc:sldChg>
      <pc:sldChg chg="del">
        <pc:chgData name="Jim Fleming" userId="161791bae1afb603" providerId="LiveId" clId="{33935D0F-0367-5745-A841-4BB6B7169421}" dt="2023-10-15T23:55:19.743" v="28" actId="2696"/>
        <pc:sldMkLst>
          <pc:docMk/>
          <pc:sldMk cId="414719777" sldId="565"/>
        </pc:sldMkLst>
      </pc:sldChg>
      <pc:sldChg chg="del">
        <pc:chgData name="Jim Fleming" userId="161791bae1afb603" providerId="LiveId" clId="{33935D0F-0367-5745-A841-4BB6B7169421}" dt="2023-10-15T23:55:18.957" v="26" actId="2696"/>
        <pc:sldMkLst>
          <pc:docMk/>
          <pc:sldMk cId="1323222175" sldId="567"/>
        </pc:sldMkLst>
      </pc:sldChg>
      <pc:sldChg chg="del">
        <pc:chgData name="Jim Fleming" userId="161791bae1afb603" providerId="LiveId" clId="{33935D0F-0367-5745-A841-4BB6B7169421}" dt="2023-10-15T23:55:21.278" v="34" actId="2696"/>
        <pc:sldMkLst>
          <pc:docMk/>
          <pc:sldMk cId="73851506" sldId="568"/>
        </pc:sldMkLst>
      </pc:sldChg>
      <pc:sldChg chg="del">
        <pc:chgData name="Jim Fleming" userId="161791bae1afb603" providerId="LiveId" clId="{33935D0F-0367-5745-A841-4BB6B7169421}" dt="2023-10-15T23:55:20.106" v="29" actId="2696"/>
        <pc:sldMkLst>
          <pc:docMk/>
          <pc:sldMk cId="2417103310" sldId="569"/>
        </pc:sldMkLst>
      </pc:sldChg>
      <pc:sldChg chg="del">
        <pc:chgData name="Jim Fleming" userId="161791bae1afb603" providerId="LiveId" clId="{33935D0F-0367-5745-A841-4BB6B7169421}" dt="2023-10-15T23:55:20.372" v="30" actId="2696"/>
        <pc:sldMkLst>
          <pc:docMk/>
          <pc:sldMk cId="3710068436" sldId="570"/>
        </pc:sldMkLst>
      </pc:sldChg>
      <pc:sldChg chg="del">
        <pc:chgData name="Jim Fleming" userId="161791bae1afb603" providerId="LiveId" clId="{33935D0F-0367-5745-A841-4BB6B7169421}" dt="2023-10-15T23:55:20.610" v="31" actId="2696"/>
        <pc:sldMkLst>
          <pc:docMk/>
          <pc:sldMk cId="1066580186" sldId="571"/>
        </pc:sldMkLst>
      </pc:sldChg>
      <pc:sldChg chg="del">
        <pc:chgData name="Jim Fleming" userId="161791bae1afb603" providerId="LiveId" clId="{33935D0F-0367-5745-A841-4BB6B7169421}" dt="2023-10-15T23:55:23.554" v="39" actId="2696"/>
        <pc:sldMkLst>
          <pc:docMk/>
          <pc:sldMk cId="4280336327" sldId="572"/>
        </pc:sldMkLst>
      </pc:sldChg>
      <pc:sldChg chg="del">
        <pc:chgData name="Jim Fleming" userId="161791bae1afb603" providerId="LiveId" clId="{33935D0F-0367-5745-A841-4BB6B7169421}" dt="2023-10-15T23:55:24.055" v="40" actId="2696"/>
        <pc:sldMkLst>
          <pc:docMk/>
          <pc:sldMk cId="3635486046" sldId="573"/>
        </pc:sldMkLst>
      </pc:sldChg>
      <pc:sldChg chg="del">
        <pc:chgData name="Jim Fleming" userId="161791bae1afb603" providerId="LiveId" clId="{33935D0F-0367-5745-A841-4BB6B7169421}" dt="2023-10-15T23:55:20.845" v="32" actId="2696"/>
        <pc:sldMkLst>
          <pc:docMk/>
          <pc:sldMk cId="3318391485" sldId="574"/>
        </pc:sldMkLst>
      </pc:sldChg>
      <pc:sldChg chg="del">
        <pc:chgData name="Jim Fleming" userId="161791bae1afb603" providerId="LiveId" clId="{33935D0F-0367-5745-A841-4BB6B7169421}" dt="2023-10-15T23:55:24.803" v="41" actId="2696"/>
        <pc:sldMkLst>
          <pc:docMk/>
          <pc:sldMk cId="1578208276" sldId="575"/>
        </pc:sldMkLst>
      </pc:sldChg>
      <pc:sldChg chg="del">
        <pc:chgData name="Jim Fleming" userId="161791bae1afb603" providerId="LiveId" clId="{33935D0F-0367-5745-A841-4BB6B7169421}" dt="2023-10-15T23:55:21.561" v="35" actId="2696"/>
        <pc:sldMkLst>
          <pc:docMk/>
          <pc:sldMk cId="2813314982" sldId="576"/>
        </pc:sldMkLst>
      </pc:sldChg>
      <pc:sldChg chg="del">
        <pc:chgData name="Jim Fleming" userId="161791bae1afb603" providerId="LiveId" clId="{33935D0F-0367-5745-A841-4BB6B7169421}" dt="2023-10-15T23:55:22.008" v="36" actId="2696"/>
        <pc:sldMkLst>
          <pc:docMk/>
          <pc:sldMk cId="3979819060" sldId="577"/>
        </pc:sldMkLst>
      </pc:sldChg>
      <pc:sldChg chg="del">
        <pc:chgData name="Jim Fleming" userId="161791bae1afb603" providerId="LiveId" clId="{33935D0F-0367-5745-A841-4BB6B7169421}" dt="2023-10-15T23:55:22.466" v="37" actId="2696"/>
        <pc:sldMkLst>
          <pc:docMk/>
          <pc:sldMk cId="349574516" sldId="578"/>
        </pc:sldMkLst>
      </pc:sldChg>
      <pc:sldChg chg="del">
        <pc:chgData name="Jim Fleming" userId="161791bae1afb603" providerId="LiveId" clId="{33935D0F-0367-5745-A841-4BB6B7169421}" dt="2023-10-15T23:55:16.941" v="22" actId="2696"/>
        <pc:sldMkLst>
          <pc:docMk/>
          <pc:sldMk cId="4021364042" sldId="579"/>
        </pc:sldMkLst>
      </pc:sldChg>
      <pc:sldChg chg="del">
        <pc:chgData name="Jim Fleming" userId="161791bae1afb603" providerId="LiveId" clId="{33935D0F-0367-5745-A841-4BB6B7169421}" dt="2023-10-15T23:55:17.937" v="24" actId="2696"/>
        <pc:sldMkLst>
          <pc:docMk/>
          <pc:sldMk cId="3265768269" sldId="581"/>
        </pc:sldMkLst>
      </pc:sldChg>
      <pc:sldChg chg="del">
        <pc:chgData name="Jim Fleming" userId="161791bae1afb603" providerId="LiveId" clId="{33935D0F-0367-5745-A841-4BB6B7169421}" dt="2023-10-15T23:55:17.448" v="23" actId="2696"/>
        <pc:sldMkLst>
          <pc:docMk/>
          <pc:sldMk cId="3933572349" sldId="582"/>
        </pc:sldMkLst>
      </pc:sldChg>
      <pc:sldChg chg="modSp add mod ord">
        <pc:chgData name="Jim Fleming" userId="161791bae1afb603" providerId="LiveId" clId="{33935D0F-0367-5745-A841-4BB6B7169421}" dt="2023-10-22T01:15:40.067" v="360" actId="20578"/>
        <pc:sldMkLst>
          <pc:docMk/>
          <pc:sldMk cId="189513369" sldId="583"/>
        </pc:sldMkLst>
        <pc:spChg chg="mod">
          <ac:chgData name="Jim Fleming" userId="161791bae1afb603" providerId="LiveId" clId="{33935D0F-0367-5745-A841-4BB6B7169421}" dt="2023-10-15T23:55:07.085" v="21" actId="20577"/>
          <ac:spMkLst>
            <pc:docMk/>
            <pc:sldMk cId="189513369" sldId="583"/>
            <ac:spMk id="2" creationId="{1AC8C507-C381-A7EC-84C3-B88443D1F57A}"/>
          </ac:spMkLst>
        </pc:spChg>
        <pc:spChg chg="mod">
          <ac:chgData name="Jim Fleming" userId="161791bae1afb603" providerId="LiveId" clId="{33935D0F-0367-5745-A841-4BB6B7169421}" dt="2023-10-15T23:55:02.152" v="19" actId="6549"/>
          <ac:spMkLst>
            <pc:docMk/>
            <pc:sldMk cId="189513369" sldId="583"/>
            <ac:spMk id="5" creationId="{FDC8D6C2-5F52-D34B-23A0-601FDE73D0F9}"/>
          </ac:spMkLst>
        </pc:spChg>
      </pc:sldChg>
      <pc:sldChg chg="add del ord">
        <pc:chgData name="Jim Fleming" userId="161791bae1afb603" providerId="LiveId" clId="{33935D0F-0367-5745-A841-4BB6B7169421}" dt="2023-10-22T01:16:34.322" v="370" actId="2696"/>
        <pc:sldMkLst>
          <pc:docMk/>
          <pc:sldMk cId="3455261458" sldId="584"/>
        </pc:sldMkLst>
      </pc:sldChg>
      <pc:sldChg chg="add del">
        <pc:chgData name="Jim Fleming" userId="161791bae1afb603" providerId="LiveId" clId="{33935D0F-0367-5745-A841-4BB6B7169421}" dt="2023-10-22T01:16:35.169" v="371" actId="2696"/>
        <pc:sldMkLst>
          <pc:docMk/>
          <pc:sldMk cId="2324194049" sldId="585"/>
        </pc:sldMkLst>
      </pc:sldChg>
      <pc:sldChg chg="addSp modSp add mod ord modAnim">
        <pc:chgData name="Jim Fleming" userId="161791bae1afb603" providerId="LiveId" clId="{33935D0F-0367-5745-A841-4BB6B7169421}" dt="2023-10-22T01:16:29.175" v="367" actId="20578"/>
        <pc:sldMkLst>
          <pc:docMk/>
          <pc:sldMk cId="635347140" sldId="586"/>
        </pc:sldMkLst>
        <pc:spChg chg="mod">
          <ac:chgData name="Jim Fleming" userId="161791bae1afb603" providerId="LiveId" clId="{33935D0F-0367-5745-A841-4BB6B7169421}" dt="2023-10-22T00:15:53.296" v="75" actId="20577"/>
          <ac:spMkLst>
            <pc:docMk/>
            <pc:sldMk cId="635347140" sldId="586"/>
            <ac:spMk id="2" creationId="{1AC8C507-C381-A7EC-84C3-B88443D1F57A}"/>
          </ac:spMkLst>
        </pc:spChg>
        <pc:picChg chg="add mod">
          <ac:chgData name="Jim Fleming" userId="161791bae1afb603" providerId="LiveId" clId="{33935D0F-0367-5745-A841-4BB6B7169421}" dt="2023-10-22T00:16:27.101" v="78" actId="1076"/>
          <ac:picMkLst>
            <pc:docMk/>
            <pc:sldMk cId="635347140" sldId="586"/>
            <ac:picMk id="1026" creationId="{CBF3FD85-E93C-A469-80D7-222B1CFF49E9}"/>
          </ac:picMkLst>
        </pc:picChg>
        <pc:cxnChg chg="add mod">
          <ac:chgData name="Jim Fleming" userId="161791bae1afb603" providerId="LiveId" clId="{33935D0F-0367-5745-A841-4BB6B7169421}" dt="2023-10-22T00:18:57.466" v="124" actId="692"/>
          <ac:cxnSpMkLst>
            <pc:docMk/>
            <pc:sldMk cId="635347140" sldId="586"/>
            <ac:cxnSpMk id="4" creationId="{AEDF5382-DCB1-826D-374A-D5D66F678589}"/>
          </ac:cxnSpMkLst>
        </pc:cxnChg>
        <pc:cxnChg chg="add mod">
          <ac:chgData name="Jim Fleming" userId="161791bae1afb603" providerId="LiveId" clId="{33935D0F-0367-5745-A841-4BB6B7169421}" dt="2023-10-22T00:18:57.466" v="124" actId="692"/>
          <ac:cxnSpMkLst>
            <pc:docMk/>
            <pc:sldMk cId="635347140" sldId="586"/>
            <ac:cxnSpMk id="6" creationId="{3C236331-8F59-2CF6-7325-20494862AFD4}"/>
          </ac:cxnSpMkLst>
        </pc:cxnChg>
      </pc:sldChg>
      <pc:sldChg chg="add replId">
        <pc:chgData name="Jim Fleming" userId="161791bae1afb603" providerId="LiveId" clId="{33935D0F-0367-5745-A841-4BB6B7169421}" dt="2023-10-22T00:15:19.516" v="45" actId="2890"/>
        <pc:sldMkLst>
          <pc:docMk/>
          <pc:sldMk cId="451777237" sldId="587"/>
        </pc:sldMkLst>
      </pc:sldChg>
      <pc:sldChg chg="addSp delSp modSp add ord">
        <pc:chgData name="Jim Fleming" userId="161791bae1afb603" providerId="LiveId" clId="{33935D0F-0367-5745-A841-4BB6B7169421}" dt="2023-10-22T01:16:20.830" v="366" actId="20578"/>
        <pc:sldMkLst>
          <pc:docMk/>
          <pc:sldMk cId="4048874018" sldId="588"/>
        </pc:sldMkLst>
        <pc:picChg chg="del">
          <ac:chgData name="Jim Fleming" userId="161791bae1afb603" providerId="LiveId" clId="{33935D0F-0367-5745-A841-4BB6B7169421}" dt="2023-10-22T00:16:31.743" v="80" actId="478"/>
          <ac:picMkLst>
            <pc:docMk/>
            <pc:sldMk cId="4048874018" sldId="588"/>
            <ac:picMk id="1026" creationId="{CBF3FD85-E93C-A469-80D7-222B1CFF49E9}"/>
          </ac:picMkLst>
        </pc:picChg>
        <pc:picChg chg="add mod">
          <ac:chgData name="Jim Fleming" userId="161791bae1afb603" providerId="LiveId" clId="{33935D0F-0367-5745-A841-4BB6B7169421}" dt="2023-10-22T00:17:32.981" v="84" actId="1076"/>
          <ac:picMkLst>
            <pc:docMk/>
            <pc:sldMk cId="4048874018" sldId="588"/>
            <ac:picMk id="3074" creationId="{41AD378C-BB7A-C1E0-56C8-3387C8FBF906}"/>
          </ac:picMkLst>
        </pc:picChg>
      </pc:sldChg>
      <pc:sldChg chg="add ord">
        <pc:chgData name="Jim Fleming" userId="161791bae1afb603" providerId="LiveId" clId="{33935D0F-0367-5745-A841-4BB6B7169421}" dt="2023-10-22T01:16:31.573" v="368" actId="20578"/>
        <pc:sldMkLst>
          <pc:docMk/>
          <pc:sldMk cId="2439879541" sldId="589"/>
        </pc:sldMkLst>
      </pc:sldChg>
      <pc:sldChg chg="modSp add mod ord modShow">
        <pc:chgData name="Jim Fleming" userId="161791bae1afb603" providerId="LiveId" clId="{33935D0F-0367-5745-A841-4BB6B7169421}" dt="2023-10-22T01:15:42.734" v="361" actId="20578"/>
        <pc:sldMkLst>
          <pc:docMk/>
          <pc:sldMk cId="1553879679" sldId="590"/>
        </pc:sldMkLst>
        <pc:spChg chg="mod">
          <ac:chgData name="Jim Fleming" userId="161791bae1afb603" providerId="LiveId" clId="{33935D0F-0367-5745-A841-4BB6B7169421}" dt="2023-10-22T00:46:45.765" v="136" actId="113"/>
          <ac:spMkLst>
            <pc:docMk/>
            <pc:sldMk cId="1553879679" sldId="590"/>
            <ac:spMk id="3" creationId="{7AB4CD8A-D6E1-E979-8AB5-FC6B8EEB6AD5}"/>
          </ac:spMkLst>
        </pc:spChg>
      </pc:sldChg>
      <pc:sldChg chg="modSp add mod ord">
        <pc:chgData name="Jim Fleming" userId="161791bae1afb603" providerId="LiveId" clId="{33935D0F-0367-5745-A841-4BB6B7169421}" dt="2023-10-22T01:16:15.552" v="365" actId="20578"/>
        <pc:sldMkLst>
          <pc:docMk/>
          <pc:sldMk cId="3162966584" sldId="591"/>
        </pc:sldMkLst>
        <pc:spChg chg="mod">
          <ac:chgData name="Jim Fleming" userId="161791bae1afb603" providerId="LiveId" clId="{33935D0F-0367-5745-A841-4BB6B7169421}" dt="2023-10-22T00:47:21.743" v="141" actId="20577"/>
          <ac:spMkLst>
            <pc:docMk/>
            <pc:sldMk cId="3162966584" sldId="591"/>
            <ac:spMk id="3" creationId="{7AB4CD8A-D6E1-E979-8AB5-FC6B8EEB6AD5}"/>
          </ac:spMkLst>
        </pc:spChg>
      </pc:sldChg>
      <pc:sldChg chg="add">
        <pc:chgData name="Jim Fleming" userId="161791bae1afb603" providerId="LiveId" clId="{33935D0F-0367-5745-A841-4BB6B7169421}" dt="2023-10-22T00:47:28.608" v="142" actId="2890"/>
        <pc:sldMkLst>
          <pc:docMk/>
          <pc:sldMk cId="1772728538" sldId="592"/>
        </pc:sldMkLst>
      </pc:sldChg>
      <pc:sldChg chg="modSp add mod ord">
        <pc:chgData name="Jim Fleming" userId="161791bae1afb603" providerId="LiveId" clId="{33935D0F-0367-5745-A841-4BB6B7169421}" dt="2023-10-22T01:15:53.734" v="362" actId="20578"/>
        <pc:sldMkLst>
          <pc:docMk/>
          <pc:sldMk cId="1353522209" sldId="593"/>
        </pc:sldMkLst>
        <pc:spChg chg="mod">
          <ac:chgData name="Jim Fleming" userId="161791bae1afb603" providerId="LiveId" clId="{33935D0F-0367-5745-A841-4BB6B7169421}" dt="2023-10-22T00:48:16.830" v="151" actId="114"/>
          <ac:spMkLst>
            <pc:docMk/>
            <pc:sldMk cId="1353522209" sldId="593"/>
            <ac:spMk id="14" creationId="{5F776F3F-31E1-B7AA-5D11-1AB1A9490BFE}"/>
          </ac:spMkLst>
        </pc:spChg>
      </pc:sldChg>
      <pc:sldChg chg="addSp delSp modSp add mod ord modShow">
        <pc:chgData name="Jim Fleming" userId="161791bae1afb603" providerId="LiveId" clId="{33935D0F-0367-5745-A841-4BB6B7169421}" dt="2023-10-22T01:14:54.579" v="356" actId="20578"/>
        <pc:sldMkLst>
          <pc:docMk/>
          <pc:sldMk cId="2827314747" sldId="594"/>
        </pc:sldMkLst>
        <pc:spChg chg="add del">
          <ac:chgData name="Jim Fleming" userId="161791bae1afb603" providerId="LiveId" clId="{33935D0F-0367-5745-A841-4BB6B7169421}" dt="2023-10-22T00:52:25.735" v="178" actId="478"/>
          <ac:spMkLst>
            <pc:docMk/>
            <pc:sldMk cId="2827314747" sldId="594"/>
            <ac:spMk id="3" creationId="{CFE49C62-1B0F-2A34-9093-1843D855B26D}"/>
          </ac:spMkLst>
        </pc:spChg>
        <pc:spChg chg="add del">
          <ac:chgData name="Jim Fleming" userId="161791bae1afb603" providerId="LiveId" clId="{33935D0F-0367-5745-A841-4BB6B7169421}" dt="2023-10-22T00:52:31.587" v="180"/>
          <ac:spMkLst>
            <pc:docMk/>
            <pc:sldMk cId="2827314747" sldId="594"/>
            <ac:spMk id="4" creationId="{B73B25D6-42C9-ED93-FC64-9D24C5EBBF9C}"/>
          </ac:spMkLst>
        </pc:spChg>
        <pc:spChg chg="add del">
          <ac:chgData name="Jim Fleming" userId="161791bae1afb603" providerId="LiveId" clId="{33935D0F-0367-5745-A841-4BB6B7169421}" dt="2023-10-22T00:52:40.493" v="182" actId="21"/>
          <ac:spMkLst>
            <pc:docMk/>
            <pc:sldMk cId="2827314747" sldId="594"/>
            <ac:spMk id="5" creationId="{6AC92F2D-DE14-F5B5-7171-70EDA5A478F8}"/>
          </ac:spMkLst>
        </pc:spChg>
        <pc:spChg chg="mod">
          <ac:chgData name="Jim Fleming" userId="161791bae1afb603" providerId="LiveId" clId="{33935D0F-0367-5745-A841-4BB6B7169421}" dt="2023-10-22T00:54:10.627" v="349" actId="20577"/>
          <ac:spMkLst>
            <pc:docMk/>
            <pc:sldMk cId="2827314747" sldId="594"/>
            <ac:spMk id="14" creationId="{5F776F3F-31E1-B7AA-5D11-1AB1A9490BFE}"/>
          </ac:spMkLst>
        </pc:spChg>
        <pc:picChg chg="add mod modCrop">
          <ac:chgData name="Jim Fleming" userId="161791bae1afb603" providerId="LiveId" clId="{33935D0F-0367-5745-A841-4BB6B7169421}" dt="2023-10-22T00:53:28.895" v="195" actId="1366"/>
          <ac:picMkLst>
            <pc:docMk/>
            <pc:sldMk cId="2827314747" sldId="594"/>
            <ac:picMk id="7" creationId="{10090001-4AB7-30DC-6A47-CD5A64C4EF9F}"/>
          </ac:picMkLst>
        </pc:picChg>
        <pc:picChg chg="del">
          <ac:chgData name="Jim Fleming" userId="161791bae1afb603" providerId="LiveId" clId="{33935D0F-0367-5745-A841-4BB6B7169421}" dt="2023-10-22T00:53:19.620" v="193" actId="478"/>
          <ac:picMkLst>
            <pc:docMk/>
            <pc:sldMk cId="2827314747" sldId="594"/>
            <ac:picMk id="19458" creationId="{F736C715-19CB-B3D2-B442-21D233D279B0}"/>
          </ac:picMkLst>
        </pc:picChg>
      </pc:sldChg>
      <pc:sldChg chg="modSp add mod ord modShow">
        <pc:chgData name="Jim Fleming" userId="161791bae1afb603" providerId="LiveId" clId="{33935D0F-0367-5745-A841-4BB6B7169421}" dt="2023-10-22T01:16:08.695" v="364" actId="20578"/>
        <pc:sldMkLst>
          <pc:docMk/>
          <pc:sldMk cId="579971013" sldId="595"/>
        </pc:sldMkLst>
        <pc:spChg chg="mod">
          <ac:chgData name="Jim Fleming" userId="161791bae1afb603" providerId="LiveId" clId="{33935D0F-0367-5745-A841-4BB6B7169421}" dt="2023-10-22T01:04:42.038" v="353" actId="113"/>
          <ac:spMkLst>
            <pc:docMk/>
            <pc:sldMk cId="579971013" sldId="595"/>
            <ac:spMk id="14" creationId="{5F776F3F-31E1-B7AA-5D11-1AB1A9490BFE}"/>
          </ac:spMkLst>
        </pc:spChg>
      </pc:sldChg>
      <pc:sldChg chg="add">
        <pc:chgData name="Jim Fleming" userId="161791bae1afb603" providerId="LiveId" clId="{33935D0F-0367-5745-A841-4BB6B7169421}" dt="2023-10-22T01:15:23.765" v="357" actId="2890"/>
        <pc:sldMkLst>
          <pc:docMk/>
          <pc:sldMk cId="324454386" sldId="596"/>
        </pc:sldMkLst>
      </pc:sldChg>
      <pc:sldChg chg="add">
        <pc:chgData name="Jim Fleming" userId="161791bae1afb603" providerId="LiveId" clId="{33935D0F-0367-5745-A841-4BB6B7169421}" dt="2023-10-22T01:15:27.198" v="358" actId="2890"/>
        <pc:sldMkLst>
          <pc:docMk/>
          <pc:sldMk cId="1552704235" sldId="597"/>
        </pc:sldMkLst>
      </pc:sldChg>
      <pc:sldChg chg="add replId">
        <pc:chgData name="Jim Fleming" userId="161791bae1afb603" providerId="LiveId" clId="{33935D0F-0367-5745-A841-4BB6B7169421}" dt="2023-10-22T01:15:27.198" v="358" actId="2890"/>
        <pc:sldMkLst>
          <pc:docMk/>
          <pc:sldMk cId="1240252545" sldId="598"/>
        </pc:sldMkLst>
      </pc:sldChg>
      <pc:sldChg chg="add">
        <pc:chgData name="Jim Fleming" userId="161791bae1afb603" providerId="LiveId" clId="{33935D0F-0367-5745-A841-4BB6B7169421}" dt="2023-10-22T01:15:29.036" v="359" actId="2890"/>
        <pc:sldMkLst>
          <pc:docMk/>
          <pc:sldMk cId="2739435439" sldId="599"/>
        </pc:sldMkLst>
      </pc:sldChg>
      <pc:sldChg chg="add replId">
        <pc:chgData name="Jim Fleming" userId="161791bae1afb603" providerId="LiveId" clId="{33935D0F-0367-5745-A841-4BB6B7169421}" dt="2023-10-22T01:15:29.036" v="359" actId="2890"/>
        <pc:sldMkLst>
          <pc:docMk/>
          <pc:sldMk cId="4129431730" sldId="600"/>
        </pc:sldMkLst>
      </pc:sldChg>
      <pc:sldChg chg="add replId">
        <pc:chgData name="Jim Fleming" userId="161791bae1afb603" providerId="LiveId" clId="{33935D0F-0367-5745-A841-4BB6B7169421}" dt="2023-10-22T01:15:29.036" v="359" actId="2890"/>
        <pc:sldMkLst>
          <pc:docMk/>
          <pc:sldMk cId="2070443933" sldId="601"/>
        </pc:sldMkLst>
      </pc:sldChg>
      <pc:sldChg chg="add del replId">
        <pc:chgData name="Jim Fleming" userId="161791bae1afb603" providerId="LiveId" clId="{33935D0F-0367-5745-A841-4BB6B7169421}" dt="2023-10-22T01:16:33.841" v="369" actId="2696"/>
        <pc:sldMkLst>
          <pc:docMk/>
          <pc:sldMk cId="3935953834" sldId="602"/>
        </pc:sldMkLst>
      </pc:sldChg>
    </pc:docChg>
  </pc:docChgLst>
  <pc:docChgLst>
    <pc:chgData name="Jim Fleming" userId="161791bae1afb603" providerId="LiveId" clId="{6A95B527-166E-A54F-BC4E-8B9229AB2731}"/>
    <pc:docChg chg="custSel addSld delSld modSld sldOrd">
      <pc:chgData name="Jim Fleming" userId="161791bae1afb603" providerId="LiveId" clId="{6A95B527-166E-A54F-BC4E-8B9229AB2731}" dt="2023-11-11T22:14:05.071" v="572" actId="20577"/>
      <pc:docMkLst>
        <pc:docMk/>
      </pc:docMkLst>
      <pc:sldChg chg="modSp mod">
        <pc:chgData name="Jim Fleming" userId="161791bae1afb603" providerId="LiveId" clId="{6A95B527-166E-A54F-BC4E-8B9229AB2731}" dt="2023-11-11T21:15:03.282" v="8" actId="20577"/>
        <pc:sldMkLst>
          <pc:docMk/>
          <pc:sldMk cId="270792197" sldId="563"/>
        </pc:sldMkLst>
        <pc:spChg chg="mod">
          <ac:chgData name="Jim Fleming" userId="161791bae1afb603" providerId="LiveId" clId="{6A95B527-166E-A54F-BC4E-8B9229AB2731}" dt="2023-11-11T21:15:03.282" v="8" actId="20577"/>
          <ac:spMkLst>
            <pc:docMk/>
            <pc:sldMk cId="270792197" sldId="563"/>
            <ac:spMk id="2" creationId="{1AC8C507-C381-A7EC-84C3-B88443D1F57A}"/>
          </ac:spMkLst>
        </pc:spChg>
      </pc:sldChg>
      <pc:sldChg chg="modSp mod">
        <pc:chgData name="Jim Fleming" userId="161791bae1afb603" providerId="LiveId" clId="{6A95B527-166E-A54F-BC4E-8B9229AB2731}" dt="2023-11-11T21:15:31.529" v="18" actId="6549"/>
        <pc:sldMkLst>
          <pc:docMk/>
          <pc:sldMk cId="189513369" sldId="583"/>
        </pc:sldMkLst>
        <pc:spChg chg="mod">
          <ac:chgData name="Jim Fleming" userId="161791bae1afb603" providerId="LiveId" clId="{6A95B527-166E-A54F-BC4E-8B9229AB2731}" dt="2023-11-11T21:15:11.710" v="16" actId="20577"/>
          <ac:spMkLst>
            <pc:docMk/>
            <pc:sldMk cId="189513369" sldId="583"/>
            <ac:spMk id="2" creationId="{1AC8C507-C381-A7EC-84C3-B88443D1F57A}"/>
          </ac:spMkLst>
        </pc:spChg>
        <pc:spChg chg="mod">
          <ac:chgData name="Jim Fleming" userId="161791bae1afb603" providerId="LiveId" clId="{6A95B527-166E-A54F-BC4E-8B9229AB2731}" dt="2023-11-11T21:15:31.529" v="18" actId="6549"/>
          <ac:spMkLst>
            <pc:docMk/>
            <pc:sldMk cId="189513369" sldId="583"/>
            <ac:spMk id="5" creationId="{FDC8D6C2-5F52-D34B-23A0-601FDE73D0F9}"/>
          </ac:spMkLst>
        </pc:spChg>
      </pc:sldChg>
      <pc:sldChg chg="ord">
        <pc:chgData name="Jim Fleming" userId="161791bae1afb603" providerId="LiveId" clId="{6A95B527-166E-A54F-BC4E-8B9229AB2731}" dt="2023-11-11T22:05:38.588" v="257" actId="20578"/>
        <pc:sldMkLst>
          <pc:docMk/>
          <pc:sldMk cId="2827314747" sldId="594"/>
        </pc:sldMkLst>
      </pc:sldChg>
      <pc:sldChg chg="del">
        <pc:chgData name="Jim Fleming" userId="161791bae1afb603" providerId="LiveId" clId="{6A95B527-166E-A54F-BC4E-8B9229AB2731}" dt="2023-11-11T21:15:51.212" v="27" actId="2696"/>
        <pc:sldMkLst>
          <pc:docMk/>
          <pc:sldMk cId="3938386549" sldId="601"/>
        </pc:sldMkLst>
      </pc:sldChg>
      <pc:sldChg chg="ord">
        <pc:chgData name="Jim Fleming" userId="161791bae1afb603" providerId="LiveId" clId="{6A95B527-166E-A54F-BC4E-8B9229AB2731}" dt="2023-11-11T21:22:02.678" v="64" actId="20578"/>
        <pc:sldMkLst>
          <pc:docMk/>
          <pc:sldMk cId="683045052" sldId="607"/>
        </pc:sldMkLst>
      </pc:sldChg>
      <pc:sldChg chg="del">
        <pc:chgData name="Jim Fleming" userId="161791bae1afb603" providerId="LiveId" clId="{6A95B527-166E-A54F-BC4E-8B9229AB2731}" dt="2023-11-11T21:15:48.592" v="26" actId="2696"/>
        <pc:sldMkLst>
          <pc:docMk/>
          <pc:sldMk cId="191869438" sldId="615"/>
        </pc:sldMkLst>
      </pc:sldChg>
      <pc:sldChg chg="del">
        <pc:chgData name="Jim Fleming" userId="161791bae1afb603" providerId="LiveId" clId="{6A95B527-166E-A54F-BC4E-8B9229AB2731}" dt="2023-11-11T21:15:36.805" v="19" actId="2696"/>
        <pc:sldMkLst>
          <pc:docMk/>
          <pc:sldMk cId="1771867604" sldId="616"/>
        </pc:sldMkLst>
      </pc:sldChg>
      <pc:sldChg chg="addSp delSp modSp mod">
        <pc:chgData name="Jim Fleming" userId="161791bae1afb603" providerId="LiveId" clId="{6A95B527-166E-A54F-BC4E-8B9229AB2731}" dt="2023-11-11T21:20:39.197" v="57" actId="20577"/>
        <pc:sldMkLst>
          <pc:docMk/>
          <pc:sldMk cId="2857941999" sldId="617"/>
        </pc:sldMkLst>
        <pc:spChg chg="mod">
          <ac:chgData name="Jim Fleming" userId="161791bae1afb603" providerId="LiveId" clId="{6A95B527-166E-A54F-BC4E-8B9229AB2731}" dt="2023-11-11T21:20:39.197" v="57" actId="20577"/>
          <ac:spMkLst>
            <pc:docMk/>
            <pc:sldMk cId="2857941999" sldId="617"/>
            <ac:spMk id="14" creationId="{5F776F3F-31E1-B7AA-5D11-1AB1A9490BFE}"/>
          </ac:spMkLst>
        </pc:spChg>
        <pc:picChg chg="add mod">
          <ac:chgData name="Jim Fleming" userId="161791bae1afb603" providerId="LiveId" clId="{6A95B527-166E-A54F-BC4E-8B9229AB2731}" dt="2023-11-11T21:19:51.515" v="50" actId="1076"/>
          <ac:picMkLst>
            <pc:docMk/>
            <pc:sldMk cId="2857941999" sldId="617"/>
            <ac:picMk id="1026" creationId="{94FB6277-BE44-6FB0-0E44-D27463E8CCA1}"/>
          </ac:picMkLst>
        </pc:picChg>
        <pc:picChg chg="del">
          <ac:chgData name="Jim Fleming" userId="161791bae1afb603" providerId="LiveId" clId="{6A95B527-166E-A54F-BC4E-8B9229AB2731}" dt="2023-11-11T21:16:10.781" v="44" actId="478"/>
          <ac:picMkLst>
            <pc:docMk/>
            <pc:sldMk cId="2857941999" sldId="617"/>
            <ac:picMk id="2050" creationId="{0EB293ED-DBC0-5C19-4856-F69FC16E54ED}"/>
          </ac:picMkLst>
        </pc:picChg>
      </pc:sldChg>
      <pc:sldChg chg="modSp add mod">
        <pc:chgData name="Jim Fleming" userId="161791bae1afb603" providerId="LiveId" clId="{6A95B527-166E-A54F-BC4E-8B9229AB2731}" dt="2023-11-11T21:20:46.301" v="59" actId="20577"/>
        <pc:sldMkLst>
          <pc:docMk/>
          <pc:sldMk cId="1817492945" sldId="618"/>
        </pc:sldMkLst>
        <pc:spChg chg="mod">
          <ac:chgData name="Jim Fleming" userId="161791bae1afb603" providerId="LiveId" clId="{6A95B527-166E-A54F-BC4E-8B9229AB2731}" dt="2023-11-11T21:20:46.301" v="59" actId="20577"/>
          <ac:spMkLst>
            <pc:docMk/>
            <pc:sldMk cId="1817492945" sldId="618"/>
            <ac:spMk id="14" creationId="{5F776F3F-31E1-B7AA-5D11-1AB1A9490BFE}"/>
          </ac:spMkLst>
        </pc:spChg>
      </pc:sldChg>
      <pc:sldChg chg="del">
        <pc:chgData name="Jim Fleming" userId="161791bae1afb603" providerId="LiveId" clId="{6A95B527-166E-A54F-BC4E-8B9229AB2731}" dt="2023-11-11T21:15:42.558" v="21" actId="2696"/>
        <pc:sldMkLst>
          <pc:docMk/>
          <pc:sldMk cId="2966094806" sldId="618"/>
        </pc:sldMkLst>
      </pc:sldChg>
      <pc:sldChg chg="addSp modSp add mod ord modAnim modShow">
        <pc:chgData name="Jim Fleming" userId="161791bae1afb603" providerId="LiveId" clId="{6A95B527-166E-A54F-BC4E-8B9229AB2731}" dt="2023-11-11T21:28:17.021" v="136"/>
        <pc:sldMkLst>
          <pc:docMk/>
          <pc:sldMk cId="340736095" sldId="619"/>
        </pc:sldMkLst>
        <pc:spChg chg="add mod">
          <ac:chgData name="Jim Fleming" userId="161791bae1afb603" providerId="LiveId" clId="{6A95B527-166E-A54F-BC4E-8B9229AB2731}" dt="2023-11-11T21:28:07.387" v="135" actId="1076"/>
          <ac:spMkLst>
            <pc:docMk/>
            <pc:sldMk cId="340736095" sldId="619"/>
            <ac:spMk id="3" creationId="{CE3E06FE-0D35-B8E8-7693-BE38EB59D759}"/>
          </ac:spMkLst>
        </pc:spChg>
      </pc:sldChg>
      <pc:sldChg chg="del">
        <pc:chgData name="Jim Fleming" userId="161791bae1afb603" providerId="LiveId" clId="{6A95B527-166E-A54F-BC4E-8B9229AB2731}" dt="2023-11-11T21:15:39.004" v="20" actId="2696"/>
        <pc:sldMkLst>
          <pc:docMk/>
          <pc:sldMk cId="1178792350" sldId="620"/>
        </pc:sldMkLst>
      </pc:sldChg>
      <pc:sldChg chg="addSp delSp modSp add mod ord modShow">
        <pc:chgData name="Jim Fleming" userId="161791bae1afb603" providerId="LiveId" clId="{6A95B527-166E-A54F-BC4E-8B9229AB2731}" dt="2023-11-11T21:24:19.517" v="106" actId="113"/>
        <pc:sldMkLst>
          <pc:docMk/>
          <pc:sldMk cId="2911037679" sldId="620"/>
        </pc:sldMkLst>
        <pc:spChg chg="mod">
          <ac:chgData name="Jim Fleming" userId="161791bae1afb603" providerId="LiveId" clId="{6A95B527-166E-A54F-BC4E-8B9229AB2731}" dt="2023-11-11T21:24:19.517" v="106" actId="113"/>
          <ac:spMkLst>
            <pc:docMk/>
            <pc:sldMk cId="2911037679" sldId="620"/>
            <ac:spMk id="14" creationId="{5F776F3F-31E1-B7AA-5D11-1AB1A9490BFE}"/>
          </ac:spMkLst>
        </pc:spChg>
        <pc:picChg chg="del">
          <ac:chgData name="Jim Fleming" userId="161791bae1afb603" providerId="LiveId" clId="{6A95B527-166E-A54F-BC4E-8B9229AB2731}" dt="2023-11-11T21:22:41.070" v="85" actId="478"/>
          <ac:picMkLst>
            <pc:docMk/>
            <pc:sldMk cId="2911037679" sldId="620"/>
            <ac:picMk id="7" creationId="{10090001-4AB7-30DC-6A47-CD5A64C4EF9F}"/>
          </ac:picMkLst>
        </pc:picChg>
        <pc:picChg chg="add mod">
          <ac:chgData name="Jim Fleming" userId="161791bae1afb603" providerId="LiveId" clId="{6A95B527-166E-A54F-BC4E-8B9229AB2731}" dt="2023-11-11T21:23:23.010" v="88" actId="1076"/>
          <ac:picMkLst>
            <pc:docMk/>
            <pc:sldMk cId="2911037679" sldId="620"/>
            <ac:picMk id="3074" creationId="{01966113-687F-A762-A36F-E5587001E791}"/>
          </ac:picMkLst>
        </pc:picChg>
      </pc:sldChg>
      <pc:sldChg chg="del">
        <pc:chgData name="Jim Fleming" userId="161791bae1afb603" providerId="LiveId" clId="{6A95B527-166E-A54F-BC4E-8B9229AB2731}" dt="2023-11-11T21:15:43.037" v="22" actId="2696"/>
        <pc:sldMkLst>
          <pc:docMk/>
          <pc:sldMk cId="168883434" sldId="621"/>
        </pc:sldMkLst>
      </pc:sldChg>
      <pc:sldChg chg="modSp add mod">
        <pc:chgData name="Jim Fleming" userId="161791bae1afb603" providerId="LiveId" clId="{6A95B527-166E-A54F-BC4E-8B9229AB2731}" dt="2023-11-11T21:23:43.190" v="93" actId="20577"/>
        <pc:sldMkLst>
          <pc:docMk/>
          <pc:sldMk cId="3013769601" sldId="621"/>
        </pc:sldMkLst>
        <pc:spChg chg="mod">
          <ac:chgData name="Jim Fleming" userId="161791bae1afb603" providerId="LiveId" clId="{6A95B527-166E-A54F-BC4E-8B9229AB2731}" dt="2023-11-11T21:23:43.190" v="93" actId="20577"/>
          <ac:spMkLst>
            <pc:docMk/>
            <pc:sldMk cId="3013769601" sldId="621"/>
            <ac:spMk id="14" creationId="{5F776F3F-31E1-B7AA-5D11-1AB1A9490BFE}"/>
          </ac:spMkLst>
        </pc:spChg>
      </pc:sldChg>
      <pc:sldChg chg="del">
        <pc:chgData name="Jim Fleming" userId="161791bae1afb603" providerId="LiveId" clId="{6A95B527-166E-A54F-BC4E-8B9229AB2731}" dt="2023-11-11T21:15:44.244" v="23" actId="2696"/>
        <pc:sldMkLst>
          <pc:docMk/>
          <pc:sldMk cId="833004635" sldId="622"/>
        </pc:sldMkLst>
      </pc:sldChg>
      <pc:sldChg chg="add">
        <pc:chgData name="Jim Fleming" userId="161791bae1afb603" providerId="LiveId" clId="{6A95B527-166E-A54F-BC4E-8B9229AB2731}" dt="2023-11-11T21:23:59.134" v="94" actId="2890"/>
        <pc:sldMkLst>
          <pc:docMk/>
          <pc:sldMk cId="2433919424" sldId="622"/>
        </pc:sldMkLst>
      </pc:sldChg>
      <pc:sldChg chg="add ord">
        <pc:chgData name="Jim Fleming" userId="161791bae1afb603" providerId="LiveId" clId="{6A95B527-166E-A54F-BC4E-8B9229AB2731}" dt="2023-11-11T21:26:11.289" v="109" actId="20578"/>
        <pc:sldMkLst>
          <pc:docMk/>
          <pc:sldMk cId="193932846" sldId="623"/>
        </pc:sldMkLst>
      </pc:sldChg>
      <pc:sldChg chg="del">
        <pc:chgData name="Jim Fleming" userId="161791bae1afb603" providerId="LiveId" clId="{6A95B527-166E-A54F-BC4E-8B9229AB2731}" dt="2023-11-11T21:15:46.822" v="24" actId="2696"/>
        <pc:sldMkLst>
          <pc:docMk/>
          <pc:sldMk cId="1342366298" sldId="623"/>
        </pc:sldMkLst>
      </pc:sldChg>
      <pc:sldChg chg="add ord">
        <pc:chgData name="Jim Fleming" userId="161791bae1afb603" providerId="LiveId" clId="{6A95B527-166E-A54F-BC4E-8B9229AB2731}" dt="2023-11-11T21:26:13.112" v="110" actId="20578"/>
        <pc:sldMkLst>
          <pc:docMk/>
          <pc:sldMk cId="512487870" sldId="624"/>
        </pc:sldMkLst>
      </pc:sldChg>
      <pc:sldChg chg="del">
        <pc:chgData name="Jim Fleming" userId="161791bae1afb603" providerId="LiveId" clId="{6A95B527-166E-A54F-BC4E-8B9229AB2731}" dt="2023-11-11T21:15:47.996" v="25" actId="2696"/>
        <pc:sldMkLst>
          <pc:docMk/>
          <pc:sldMk cId="923066462" sldId="624"/>
        </pc:sldMkLst>
      </pc:sldChg>
      <pc:sldChg chg="del">
        <pc:chgData name="Jim Fleming" userId="161791bae1afb603" providerId="LiveId" clId="{6A95B527-166E-A54F-BC4E-8B9229AB2731}" dt="2023-11-11T21:15:52.182" v="28" actId="2696"/>
        <pc:sldMkLst>
          <pc:docMk/>
          <pc:sldMk cId="414640567" sldId="625"/>
        </pc:sldMkLst>
      </pc:sldChg>
      <pc:sldChg chg="add ord replId">
        <pc:chgData name="Jim Fleming" userId="161791bae1afb603" providerId="LiveId" clId="{6A95B527-166E-A54F-BC4E-8B9229AB2731}" dt="2023-11-11T21:26:27.634" v="115" actId="20578"/>
        <pc:sldMkLst>
          <pc:docMk/>
          <pc:sldMk cId="1136238272" sldId="625"/>
        </pc:sldMkLst>
      </pc:sldChg>
      <pc:sldChg chg="del">
        <pc:chgData name="Jim Fleming" userId="161791bae1afb603" providerId="LiveId" clId="{6A95B527-166E-A54F-BC4E-8B9229AB2731}" dt="2023-11-11T21:15:53.589" v="29" actId="2696"/>
        <pc:sldMkLst>
          <pc:docMk/>
          <pc:sldMk cId="2098351676" sldId="626"/>
        </pc:sldMkLst>
      </pc:sldChg>
      <pc:sldChg chg="add ord">
        <pc:chgData name="Jim Fleming" userId="161791bae1afb603" providerId="LiveId" clId="{6A95B527-166E-A54F-BC4E-8B9229AB2731}" dt="2023-11-11T21:26:25.346" v="114" actId="20578"/>
        <pc:sldMkLst>
          <pc:docMk/>
          <pc:sldMk cId="2570436449" sldId="626"/>
        </pc:sldMkLst>
      </pc:sldChg>
      <pc:sldChg chg="add ord">
        <pc:chgData name="Jim Fleming" userId="161791bae1afb603" providerId="LiveId" clId="{6A95B527-166E-A54F-BC4E-8B9229AB2731}" dt="2023-11-11T21:27:30.241" v="117" actId="20578"/>
        <pc:sldMkLst>
          <pc:docMk/>
          <pc:sldMk cId="1938528030" sldId="627"/>
        </pc:sldMkLst>
      </pc:sldChg>
      <pc:sldChg chg="modSp add mod ord">
        <pc:chgData name="Jim Fleming" userId="161791bae1afb603" providerId="LiveId" clId="{6A95B527-166E-A54F-BC4E-8B9229AB2731}" dt="2023-11-11T21:31:32.680" v="253" actId="114"/>
        <pc:sldMkLst>
          <pc:docMk/>
          <pc:sldMk cId="2821003419" sldId="628"/>
        </pc:sldMkLst>
        <pc:spChg chg="mod">
          <ac:chgData name="Jim Fleming" userId="161791bae1afb603" providerId="LiveId" clId="{6A95B527-166E-A54F-BC4E-8B9229AB2731}" dt="2023-11-11T21:31:32.680" v="253" actId="114"/>
          <ac:spMkLst>
            <pc:docMk/>
            <pc:sldMk cId="2821003419" sldId="628"/>
            <ac:spMk id="14" creationId="{5F776F3F-31E1-B7AA-5D11-1AB1A9490BFE}"/>
          </ac:spMkLst>
        </pc:spChg>
      </pc:sldChg>
      <pc:sldChg chg="add ord replId">
        <pc:chgData name="Jim Fleming" userId="161791bae1afb603" providerId="LiveId" clId="{6A95B527-166E-A54F-BC4E-8B9229AB2731}" dt="2023-11-11T21:29:51.607" v="138" actId="20578"/>
        <pc:sldMkLst>
          <pc:docMk/>
          <pc:sldMk cId="2741987892" sldId="629"/>
        </pc:sldMkLst>
      </pc:sldChg>
      <pc:sldChg chg="modSp add mod ord modShow">
        <pc:chgData name="Jim Fleming" userId="161791bae1afb603" providerId="LiveId" clId="{6A95B527-166E-A54F-BC4E-8B9229AB2731}" dt="2023-11-11T22:07:09.544" v="271" actId="20578"/>
        <pc:sldMkLst>
          <pc:docMk/>
          <pc:sldMk cId="1780131733" sldId="630"/>
        </pc:sldMkLst>
        <pc:spChg chg="mod">
          <ac:chgData name="Jim Fleming" userId="161791bae1afb603" providerId="LiveId" clId="{6A95B527-166E-A54F-BC4E-8B9229AB2731}" dt="2023-11-11T22:06:19.824" v="265" actId="20577"/>
          <ac:spMkLst>
            <pc:docMk/>
            <pc:sldMk cId="1780131733" sldId="630"/>
            <ac:spMk id="14" creationId="{5F776F3F-31E1-B7AA-5D11-1AB1A9490BFE}"/>
          </ac:spMkLst>
        </pc:spChg>
      </pc:sldChg>
      <pc:sldChg chg="modSp add mod ord">
        <pc:chgData name="Jim Fleming" userId="161791bae1afb603" providerId="LiveId" clId="{6A95B527-166E-A54F-BC4E-8B9229AB2731}" dt="2023-11-11T22:07:11.680" v="272" actId="20578"/>
        <pc:sldMkLst>
          <pc:docMk/>
          <pc:sldMk cId="1875222559" sldId="631"/>
        </pc:sldMkLst>
        <pc:spChg chg="mod">
          <ac:chgData name="Jim Fleming" userId="161791bae1afb603" providerId="LiveId" clId="{6A95B527-166E-A54F-BC4E-8B9229AB2731}" dt="2023-11-11T22:06:42.244" v="270" actId="20577"/>
          <ac:spMkLst>
            <pc:docMk/>
            <pc:sldMk cId="1875222559" sldId="631"/>
            <ac:spMk id="14" creationId="{5F776F3F-31E1-B7AA-5D11-1AB1A9490BFE}"/>
          </ac:spMkLst>
        </pc:spChg>
      </pc:sldChg>
      <pc:sldChg chg="addSp delSp modSp add mod">
        <pc:chgData name="Jim Fleming" userId="161791bae1afb603" providerId="LiveId" clId="{6A95B527-166E-A54F-BC4E-8B9229AB2731}" dt="2023-11-11T22:14:05.071" v="572" actId="20577"/>
        <pc:sldMkLst>
          <pc:docMk/>
          <pc:sldMk cId="1210960665" sldId="632"/>
        </pc:sldMkLst>
        <pc:spChg chg="mod">
          <ac:chgData name="Jim Fleming" userId="161791bae1afb603" providerId="LiveId" clId="{6A95B527-166E-A54F-BC4E-8B9229AB2731}" dt="2023-11-11T22:14:05.071" v="572" actId="20577"/>
          <ac:spMkLst>
            <pc:docMk/>
            <pc:sldMk cId="1210960665" sldId="632"/>
            <ac:spMk id="14" creationId="{5F776F3F-31E1-B7AA-5D11-1AB1A9490BFE}"/>
          </ac:spMkLst>
        </pc:spChg>
        <pc:picChg chg="add del">
          <ac:chgData name="Jim Fleming" userId="161791bae1afb603" providerId="LiveId" clId="{6A95B527-166E-A54F-BC4E-8B9229AB2731}" dt="2023-11-11T22:11:49.214" v="314" actId="478"/>
          <ac:picMkLst>
            <pc:docMk/>
            <pc:sldMk cId="1210960665" sldId="632"/>
            <ac:picMk id="1026" creationId="{F85C1257-EC09-637C-52AD-94BE48A0C40F}"/>
          </ac:picMkLst>
        </pc:picChg>
        <pc:picChg chg="add mod">
          <ac:chgData name="Jim Fleming" userId="161791bae1afb603" providerId="LiveId" clId="{6A95B527-166E-A54F-BC4E-8B9229AB2731}" dt="2023-11-11T22:12:21.376" v="325" actId="1076"/>
          <ac:picMkLst>
            <pc:docMk/>
            <pc:sldMk cId="1210960665" sldId="632"/>
            <ac:picMk id="1028" creationId="{E97BEE0E-5A6F-CAA4-9B5C-BB11DC77DF0D}"/>
          </ac:picMkLst>
        </pc:picChg>
        <pc:picChg chg="del">
          <ac:chgData name="Jim Fleming" userId="161791bae1afb603" providerId="LiveId" clId="{6A95B527-166E-A54F-BC4E-8B9229AB2731}" dt="2023-11-11T22:12:14.064" v="318" actId="478"/>
          <ac:picMkLst>
            <pc:docMk/>
            <pc:sldMk cId="1210960665" sldId="632"/>
            <ac:picMk id="3074" creationId="{01966113-687F-A762-A36F-E5587001E791}"/>
          </ac:picMkLst>
        </pc:picChg>
      </pc:sldChg>
      <pc:sldChg chg="modSp add mod">
        <pc:chgData name="Jim Fleming" userId="161791bae1afb603" providerId="LiveId" clId="{6A95B527-166E-A54F-BC4E-8B9229AB2731}" dt="2023-11-11T22:13:40.295" v="568" actId="313"/>
        <pc:sldMkLst>
          <pc:docMk/>
          <pc:sldMk cId="3051952489" sldId="633"/>
        </pc:sldMkLst>
        <pc:spChg chg="mod">
          <ac:chgData name="Jim Fleming" userId="161791bae1afb603" providerId="LiveId" clId="{6A95B527-166E-A54F-BC4E-8B9229AB2731}" dt="2023-11-11T22:13:40.295" v="568" actId="313"/>
          <ac:spMkLst>
            <pc:docMk/>
            <pc:sldMk cId="3051952489" sldId="633"/>
            <ac:spMk id="14" creationId="{5F776F3F-31E1-B7AA-5D11-1AB1A9490BFE}"/>
          </ac:spMkLst>
        </pc:spChg>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pChg chg="mod">
          <ac:chgData name="Jim Fleming" userId="161791bae1afb603" providerId="LiveId" clId="{D4EF9342-DA26-3C40-BE07-15B9103BF66D}" dt="2023-09-16T19:11:26.072" v="9" actId="20577"/>
          <ac:spMkLst>
            <pc:docMk/>
            <pc:sldMk cId="3544828559" sldId="467"/>
            <ac:spMk id="5" creationId="{FDC8D6C2-5F52-D34B-23A0-601FDE73D0F9}"/>
          </ac:spMkLst>
        </pc:spChg>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pChg chg="mod">
          <ac:chgData name="Jim Fleming" userId="161791bae1afb603" providerId="LiveId" clId="{D4EF9342-DA26-3C40-BE07-15B9103BF66D}" dt="2023-09-16T19:14:37.283" v="76" actId="20577"/>
          <ac:spMkLst>
            <pc:docMk/>
            <pc:sldMk cId="3278007702" sldId="505"/>
            <ac:spMk id="5" creationId="{FDC8D6C2-5F52-D34B-23A0-601FDE73D0F9}"/>
          </ac:spMkLst>
        </pc:spChg>
      </pc:sldChg>
      <pc:sldChg chg="modSp add mod ord modShow">
        <pc:chgData name="Jim Fleming" userId="161791bae1afb603" providerId="LiveId" clId="{D4EF9342-DA26-3C40-BE07-15B9103BF66D}" dt="2023-09-16T19:16:51.023" v="85" actId="20577"/>
        <pc:sldMkLst>
          <pc:docMk/>
          <pc:sldMk cId="2366899281" sldId="507"/>
        </pc:sldMkLst>
        <pc:spChg chg="mod">
          <ac:chgData name="Jim Fleming" userId="161791bae1afb603" providerId="LiveId" clId="{D4EF9342-DA26-3C40-BE07-15B9103BF66D}" dt="2023-09-16T19:16:51.023" v="85" actId="20577"/>
          <ac:spMkLst>
            <pc:docMk/>
            <pc:sldMk cId="2366899281" sldId="507"/>
            <ac:spMk id="14" creationId="{5F776F3F-31E1-B7AA-5D11-1AB1A9490BFE}"/>
          </ac:spMkLst>
        </pc:spChg>
      </pc:sldChg>
      <pc:sldChg chg="modSp add mod ord replId modShow">
        <pc:chgData name="Jim Fleming" userId="161791bae1afb603" providerId="LiveId" clId="{D4EF9342-DA26-3C40-BE07-15B9103BF66D}" dt="2023-09-16T19:16:53.747" v="88" actId="20577"/>
        <pc:sldMkLst>
          <pc:docMk/>
          <pc:sldMk cId="3822023154" sldId="508"/>
        </pc:sldMkLst>
        <pc:spChg chg="mod">
          <ac:chgData name="Jim Fleming" userId="161791bae1afb603" providerId="LiveId" clId="{D4EF9342-DA26-3C40-BE07-15B9103BF66D}" dt="2023-09-16T19:16:53.747" v="88" actId="20577"/>
          <ac:spMkLst>
            <pc:docMk/>
            <pc:sldMk cId="3822023154" sldId="508"/>
            <ac:spMk id="14" creationId="{5F776F3F-31E1-B7AA-5D11-1AB1A9490BFE}"/>
          </ac:spMkLst>
        </pc:spChg>
      </pc:sldChg>
      <pc:sldChg chg="modSp add mod ord replId modShow">
        <pc:chgData name="Jim Fleming" userId="161791bae1afb603" providerId="LiveId" clId="{D4EF9342-DA26-3C40-BE07-15B9103BF66D}" dt="2023-09-16T19:16:56.309" v="91" actId="20577"/>
        <pc:sldMkLst>
          <pc:docMk/>
          <pc:sldMk cId="776758582" sldId="509"/>
        </pc:sldMkLst>
        <pc:spChg chg="mod">
          <ac:chgData name="Jim Fleming" userId="161791bae1afb603" providerId="LiveId" clId="{D4EF9342-DA26-3C40-BE07-15B9103BF66D}" dt="2023-09-16T19:16:56.309" v="91" actId="20577"/>
          <ac:spMkLst>
            <pc:docMk/>
            <pc:sldMk cId="776758582" sldId="509"/>
            <ac:spMk id="14" creationId="{5F776F3F-31E1-B7AA-5D11-1AB1A9490BFE}"/>
          </ac:spMkLst>
        </pc:spChg>
      </pc:sldChg>
      <pc:sldChg chg="modSp add mod ord replId modShow">
        <pc:chgData name="Jim Fleming" userId="161791bae1afb603" providerId="LiveId" clId="{D4EF9342-DA26-3C40-BE07-15B9103BF66D}" dt="2023-09-16T19:16:58.367" v="94" actId="20577"/>
        <pc:sldMkLst>
          <pc:docMk/>
          <pc:sldMk cId="2480028980" sldId="510"/>
        </pc:sldMkLst>
        <pc:spChg chg="mod">
          <ac:chgData name="Jim Fleming" userId="161791bae1afb603" providerId="LiveId" clId="{D4EF9342-DA26-3C40-BE07-15B9103BF66D}" dt="2023-09-16T19:16:58.367" v="94" actId="20577"/>
          <ac:spMkLst>
            <pc:docMk/>
            <pc:sldMk cId="2480028980" sldId="510"/>
            <ac:spMk id="14" creationId="{5F776F3F-31E1-B7AA-5D11-1AB1A9490BFE}"/>
          </ac:spMkLst>
        </pc:spChg>
      </pc:sldChg>
      <pc:sldChg chg="modSp add mod ord replId modShow">
        <pc:chgData name="Jim Fleming" userId="161791bae1afb603" providerId="LiveId" clId="{D4EF9342-DA26-3C40-BE07-15B9103BF66D}" dt="2023-09-16T19:17:02.998" v="97" actId="20577"/>
        <pc:sldMkLst>
          <pc:docMk/>
          <pc:sldMk cId="2015059262" sldId="511"/>
        </pc:sldMkLst>
        <pc:spChg chg="mod">
          <ac:chgData name="Jim Fleming" userId="161791bae1afb603" providerId="LiveId" clId="{D4EF9342-DA26-3C40-BE07-15B9103BF66D}" dt="2023-09-16T19:17:02.998" v="97" actId="20577"/>
          <ac:spMkLst>
            <pc:docMk/>
            <pc:sldMk cId="2015059262" sldId="511"/>
            <ac:spMk id="14" creationId="{5F776F3F-31E1-B7AA-5D11-1AB1A9490BFE}"/>
          </ac:spMkLst>
        </pc:spChg>
      </pc:sldChg>
      <pc:sldChg chg="modSp add mod ord replId modShow">
        <pc:chgData name="Jim Fleming" userId="161791bae1afb603" providerId="LiveId" clId="{D4EF9342-DA26-3C40-BE07-15B9103BF66D}" dt="2023-09-16T19:17:04.615" v="100" actId="20577"/>
        <pc:sldMkLst>
          <pc:docMk/>
          <pc:sldMk cId="2523544403" sldId="512"/>
        </pc:sldMkLst>
        <pc:spChg chg="mod">
          <ac:chgData name="Jim Fleming" userId="161791bae1afb603" providerId="LiveId" clId="{D4EF9342-DA26-3C40-BE07-15B9103BF66D}" dt="2023-09-16T19:17:04.615" v="100" actId="20577"/>
          <ac:spMkLst>
            <pc:docMk/>
            <pc:sldMk cId="2523544403" sldId="512"/>
            <ac:spMk id="14" creationId="{5F776F3F-31E1-B7AA-5D11-1AB1A9490BFE}"/>
          </ac:spMkLst>
        </pc:spChg>
      </pc:sldChg>
      <pc:sldChg chg="modSp add mod ord replId modShow">
        <pc:chgData name="Jim Fleming" userId="161791bae1afb603" providerId="LiveId" clId="{D4EF9342-DA26-3C40-BE07-15B9103BF66D}" dt="2023-09-16T19:17:09.088" v="105" actId="20577"/>
        <pc:sldMkLst>
          <pc:docMk/>
          <pc:sldMk cId="3259361179" sldId="513"/>
        </pc:sldMkLst>
        <pc:spChg chg="mod">
          <ac:chgData name="Jim Fleming" userId="161791bae1afb603" providerId="LiveId" clId="{D4EF9342-DA26-3C40-BE07-15B9103BF66D}" dt="2023-09-16T19:17:09.088" v="105" actId="20577"/>
          <ac:spMkLst>
            <pc:docMk/>
            <pc:sldMk cId="3259361179" sldId="513"/>
            <ac:spMk id="14" creationId="{5F776F3F-31E1-B7AA-5D11-1AB1A9490BFE}"/>
          </ac:spMkLst>
        </pc:spChg>
      </pc:sldChg>
      <pc:sldChg chg="modSp add mod ord replId modShow">
        <pc:chgData name="Jim Fleming" userId="161791bae1afb603" providerId="LiveId" clId="{D4EF9342-DA26-3C40-BE07-15B9103BF66D}" dt="2023-09-16T19:17:10.705" v="108" actId="20577"/>
        <pc:sldMkLst>
          <pc:docMk/>
          <pc:sldMk cId="2095693394" sldId="514"/>
        </pc:sldMkLst>
        <pc:spChg chg="mod">
          <ac:chgData name="Jim Fleming" userId="161791bae1afb603" providerId="LiveId" clId="{D4EF9342-DA26-3C40-BE07-15B9103BF66D}" dt="2023-09-16T19:17:10.705" v="108" actId="20577"/>
          <ac:spMkLst>
            <pc:docMk/>
            <pc:sldMk cId="2095693394" sldId="514"/>
            <ac:spMk id="14" creationId="{5F776F3F-31E1-B7AA-5D11-1AB1A9490BFE}"/>
          </ac:spMkLst>
        </pc:spChg>
      </pc:sldChg>
      <pc:sldChg chg="modSp add mod ord replId modShow">
        <pc:chgData name="Jim Fleming" userId="161791bae1afb603" providerId="LiveId" clId="{D4EF9342-DA26-3C40-BE07-15B9103BF66D}" dt="2023-09-16T19:17:12.192" v="111" actId="20577"/>
        <pc:sldMkLst>
          <pc:docMk/>
          <pc:sldMk cId="2206136913" sldId="515"/>
        </pc:sldMkLst>
        <pc:spChg chg="mod">
          <ac:chgData name="Jim Fleming" userId="161791bae1afb603" providerId="LiveId" clId="{D4EF9342-DA26-3C40-BE07-15B9103BF66D}" dt="2023-09-16T19:17:12.192" v="111" actId="20577"/>
          <ac:spMkLst>
            <pc:docMk/>
            <pc:sldMk cId="2206136913" sldId="515"/>
            <ac:spMk id="14" creationId="{5F776F3F-31E1-B7AA-5D11-1AB1A9490BFE}"/>
          </ac:spMkLst>
        </pc:spChg>
      </pc:sldChg>
      <pc:sldChg chg="modSp add mod ord replId modShow">
        <pc:chgData name="Jim Fleming" userId="161791bae1afb603" providerId="LiveId" clId="{D4EF9342-DA26-3C40-BE07-15B9103BF66D}" dt="2023-09-16T19:17:13.783" v="114" actId="20577"/>
        <pc:sldMkLst>
          <pc:docMk/>
          <pc:sldMk cId="1085568665" sldId="516"/>
        </pc:sldMkLst>
        <pc:spChg chg="mod">
          <ac:chgData name="Jim Fleming" userId="161791bae1afb603" providerId="LiveId" clId="{D4EF9342-DA26-3C40-BE07-15B9103BF66D}" dt="2023-09-16T19:17:13.783" v="114" actId="20577"/>
          <ac:spMkLst>
            <pc:docMk/>
            <pc:sldMk cId="1085568665" sldId="516"/>
            <ac:spMk id="14" creationId="{5F776F3F-31E1-B7AA-5D11-1AB1A9490BFE}"/>
          </ac:spMkLst>
        </pc:spChg>
      </pc:sldChg>
      <pc:sldChg chg="modSp add mod ord replId modShow">
        <pc:chgData name="Jim Fleming" userId="161791bae1afb603" providerId="LiveId" clId="{D4EF9342-DA26-3C40-BE07-15B9103BF66D}" dt="2023-09-16T19:17:15.624" v="117" actId="20577"/>
        <pc:sldMkLst>
          <pc:docMk/>
          <pc:sldMk cId="91161826" sldId="517"/>
        </pc:sldMkLst>
        <pc:spChg chg="mod">
          <ac:chgData name="Jim Fleming" userId="161791bae1afb603" providerId="LiveId" clId="{D4EF9342-DA26-3C40-BE07-15B9103BF66D}" dt="2023-09-16T19:17:15.624" v="117" actId="20577"/>
          <ac:spMkLst>
            <pc:docMk/>
            <pc:sldMk cId="91161826" sldId="517"/>
            <ac:spMk id="3" creationId="{7AB4CD8A-D6E1-E979-8AB5-FC6B8EEB6AD5}"/>
          </ac:spMkLst>
        </pc:spChg>
      </pc:sldChg>
      <pc:sldChg chg="modSp add mod ord replId modShow">
        <pc:chgData name="Jim Fleming" userId="161791bae1afb603" providerId="LiveId" clId="{D4EF9342-DA26-3C40-BE07-15B9103BF66D}" dt="2023-09-16T19:17:17.387" v="120" actId="20577"/>
        <pc:sldMkLst>
          <pc:docMk/>
          <pc:sldMk cId="2845338957" sldId="518"/>
        </pc:sldMkLst>
        <pc:spChg chg="mod">
          <ac:chgData name="Jim Fleming" userId="161791bae1afb603" providerId="LiveId" clId="{D4EF9342-DA26-3C40-BE07-15B9103BF66D}" dt="2023-09-16T19:17:17.387" v="120" actId="20577"/>
          <ac:spMkLst>
            <pc:docMk/>
            <pc:sldMk cId="2845338957" sldId="518"/>
            <ac:spMk id="14" creationId="{5F776F3F-31E1-B7AA-5D11-1AB1A9490BFE}"/>
          </ac:spMkLst>
        </pc:spChg>
      </pc:sldChg>
      <pc:sldChg chg="modSp add mod ord replId modShow">
        <pc:chgData name="Jim Fleming" userId="161791bae1afb603" providerId="LiveId" clId="{D4EF9342-DA26-3C40-BE07-15B9103BF66D}" dt="2023-09-16T19:17:18.919" v="123" actId="20577"/>
        <pc:sldMkLst>
          <pc:docMk/>
          <pc:sldMk cId="2438835787" sldId="519"/>
        </pc:sldMkLst>
        <pc:spChg chg="mod">
          <ac:chgData name="Jim Fleming" userId="161791bae1afb603" providerId="LiveId" clId="{D4EF9342-DA26-3C40-BE07-15B9103BF66D}" dt="2023-09-16T19:17:18.919" v="123" actId="20577"/>
          <ac:spMkLst>
            <pc:docMk/>
            <pc:sldMk cId="2438835787" sldId="519"/>
            <ac:spMk id="6" creationId="{D7C5DCB2-FE9C-D43A-BFA6-2251DABF1E0D}"/>
          </ac:spMkLst>
        </pc:spChg>
      </pc:sldChg>
      <pc:sldChg chg="modSp add mod ord replId modShow">
        <pc:chgData name="Jim Fleming" userId="161791bae1afb603" providerId="LiveId" clId="{D4EF9342-DA26-3C40-BE07-15B9103BF66D}" dt="2023-09-16T19:17:20.611" v="126" actId="20577"/>
        <pc:sldMkLst>
          <pc:docMk/>
          <pc:sldMk cId="1179214698" sldId="520"/>
        </pc:sldMkLst>
        <pc:spChg chg="mod">
          <ac:chgData name="Jim Fleming" userId="161791bae1afb603" providerId="LiveId" clId="{D4EF9342-DA26-3C40-BE07-15B9103BF66D}" dt="2023-09-16T19:17:20.611" v="126" actId="20577"/>
          <ac:spMkLst>
            <pc:docMk/>
            <pc:sldMk cId="1179214698" sldId="520"/>
            <ac:spMk id="14" creationId="{5F776F3F-31E1-B7AA-5D11-1AB1A9490BFE}"/>
          </ac:spMkLst>
        </pc:spChg>
      </pc:sldChg>
      <pc:sldChg chg="addSp delSp modSp add mod">
        <pc:chgData name="Jim Fleming" userId="161791bae1afb603" providerId="LiveId" clId="{D4EF9342-DA26-3C40-BE07-15B9103BF66D}" dt="2023-09-16T19:18:08.591" v="139" actId="478"/>
        <pc:sldMkLst>
          <pc:docMk/>
          <pc:sldMk cId="585080306" sldId="521"/>
        </pc:sldMkLst>
        <pc:spChg chg="mod">
          <ac:chgData name="Jim Fleming" userId="161791bae1afb603" providerId="LiveId" clId="{D4EF9342-DA26-3C40-BE07-15B9103BF66D}" dt="2023-09-16T19:18:05.689" v="137" actId="20577"/>
          <ac:spMkLst>
            <pc:docMk/>
            <pc:sldMk cId="585080306" sldId="521"/>
            <ac:spMk id="2" creationId="{1AC8C507-C381-A7EC-84C3-B88443D1F57A}"/>
          </ac:spMkLst>
        </pc:spChg>
        <pc:spChg chg="add del mod">
          <ac:chgData name="Jim Fleming" userId="161791bae1afb603" providerId="LiveId" clId="{D4EF9342-DA26-3C40-BE07-15B9103BF66D}" dt="2023-09-16T19:18:08.591" v="139" actId="478"/>
          <ac:spMkLst>
            <pc:docMk/>
            <pc:sldMk cId="585080306" sldId="521"/>
            <ac:spMk id="4" creationId="{C9904FED-1D5A-2C69-86E1-D6D718065D5D}"/>
          </ac:spMkLst>
        </pc:spChg>
        <pc:spChg chg="del">
          <ac:chgData name="Jim Fleming" userId="161791bae1afb603" providerId="LiveId" clId="{D4EF9342-DA26-3C40-BE07-15B9103BF66D}" dt="2023-09-16T19:18:07.825" v="138" actId="478"/>
          <ac:spMkLst>
            <pc:docMk/>
            <pc:sldMk cId="585080306" sldId="521"/>
            <ac:spMk id="5" creationId="{FDC8D6C2-5F52-D34B-23A0-601FDE73D0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94D47B-B03D-3E49-BCEF-006032BE333D}" type="datetimeFigureOut">
              <a:rPr lang="en-US" smtClean="0"/>
              <a:t>12/9/23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30A962-8211-8843-977E-FD36FEC143D5}" type="slidenum">
              <a:rPr lang="en-US" smtClean="0"/>
              <a:t>‹#›</a:t>
            </a:fld>
            <a:endParaRPr lang="en-US"/>
          </a:p>
        </p:txBody>
      </p:sp>
    </p:spTree>
    <p:extLst>
      <p:ext uri="{BB962C8B-B14F-4D97-AF65-F5344CB8AC3E}">
        <p14:creationId xmlns:p14="http://schemas.microsoft.com/office/powerpoint/2010/main" val="2149867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12/9/23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12/9/23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13 (pages 85-90)</a:t>
            </a:r>
          </a:p>
        </p:txBody>
      </p:sp>
    </p:spTree>
    <p:extLst>
      <p:ext uri="{BB962C8B-B14F-4D97-AF65-F5344CB8AC3E}">
        <p14:creationId xmlns:p14="http://schemas.microsoft.com/office/powerpoint/2010/main" val="407007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Town crier' who announced Prince Harry's engagement to Meghan Markle is  100% fake | Mashable">
            <a:extLst>
              <a:ext uri="{FF2B5EF4-FFF2-40B4-BE49-F238E27FC236}">
                <a16:creationId xmlns:a16="http://schemas.microsoft.com/office/drawing/2014/main" id="{B363C817-9C09-0CFD-36B1-D84799AF4D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1" b="1092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59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13 (pages 85-90)</a:t>
            </a:r>
          </a:p>
        </p:txBody>
      </p:sp>
    </p:spTree>
    <p:extLst>
      <p:ext uri="{BB962C8B-B14F-4D97-AF65-F5344CB8AC3E}">
        <p14:creationId xmlns:p14="http://schemas.microsoft.com/office/powerpoint/2010/main" val="1513943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b="1" dirty="0">
                <a:solidFill>
                  <a:schemeClr val="bg1"/>
                </a:solidFill>
                <a:latin typeface="Avenir Next" panose="020B0503020202020204" pitchFamily="34" charset="0"/>
              </a:rPr>
              <a:t>Today’s class (page 17)</a:t>
            </a:r>
            <a:endParaRPr lang="en-US" dirty="0"/>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p:txBody>
          <a:bodyPr/>
          <a:lstStyle/>
          <a:p>
            <a:pPr marL="920750" indent="-460375"/>
            <a:r>
              <a:rPr lang="en-US" dirty="0"/>
              <a:t>Preparing for Colossians 1:1-2:3</a:t>
            </a:r>
            <a:br>
              <a:rPr lang="en-US" dirty="0"/>
            </a:br>
            <a:br>
              <a:rPr lang="en-US" dirty="0"/>
            </a:br>
            <a:r>
              <a:rPr lang="en-US" dirty="0"/>
              <a:t>Pray with others</a:t>
            </a:r>
            <a:br>
              <a:rPr lang="en-US" dirty="0"/>
            </a:br>
            <a:r>
              <a:rPr lang="en-US" dirty="0"/>
              <a:t>Hear with others</a:t>
            </a:r>
            <a:br>
              <a:rPr lang="en-US" dirty="0"/>
            </a:br>
            <a:r>
              <a:rPr lang="en-US" dirty="0"/>
              <a:t>Think with others</a:t>
            </a:r>
            <a:br>
              <a:rPr lang="en-US" dirty="0"/>
            </a:br>
            <a:r>
              <a:rPr lang="en-US" dirty="0"/>
              <a:t>Study with others</a:t>
            </a:r>
            <a:br>
              <a:rPr lang="en-US" dirty="0"/>
            </a:br>
            <a:r>
              <a:rPr lang="en-US" dirty="0"/>
              <a:t>Share with others</a:t>
            </a:r>
            <a:br>
              <a:rPr lang="en-US" dirty="0"/>
            </a:br>
            <a:r>
              <a:rPr lang="en-US" dirty="0"/>
              <a:t>Invite others</a:t>
            </a:r>
          </a:p>
        </p:txBody>
      </p:sp>
      <p:cxnSp>
        <p:nvCxnSpPr>
          <p:cNvPr id="3" name="Straight Connector 2">
            <a:extLst>
              <a:ext uri="{FF2B5EF4-FFF2-40B4-BE49-F238E27FC236}">
                <a16:creationId xmlns:a16="http://schemas.microsoft.com/office/drawing/2014/main" id="{C6D28BD5-AE87-54C1-39A0-E89E16A1EAA6}"/>
              </a:ext>
            </a:extLst>
          </p:cNvPr>
          <p:cNvCxnSpPr>
            <a:cxnSpLocks/>
          </p:cNvCxnSpPr>
          <p:nvPr/>
        </p:nvCxnSpPr>
        <p:spPr>
          <a:xfrm flipH="1">
            <a:off x="1820484" y="4326205"/>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84C5838-5F60-5954-5D15-1AC42CCD13B8}"/>
              </a:ext>
            </a:extLst>
          </p:cNvPr>
          <p:cNvCxnSpPr>
            <a:cxnSpLocks/>
          </p:cNvCxnSpPr>
          <p:nvPr/>
        </p:nvCxnSpPr>
        <p:spPr>
          <a:xfrm flipH="1">
            <a:off x="1820484" y="5993896"/>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00134CA-DB48-8AF1-A653-7C7099ABD19C}"/>
              </a:ext>
            </a:extLst>
          </p:cNvPr>
          <p:cNvSpPr txBox="1">
            <a:spLocks/>
          </p:cNvSpPr>
          <p:nvPr/>
        </p:nvSpPr>
        <p:spPr>
          <a:xfrm>
            <a:off x="6807926" y="3517279"/>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sp>
        <p:nvSpPr>
          <p:cNvPr id="7" name="Content Placeholder 2">
            <a:extLst>
              <a:ext uri="{FF2B5EF4-FFF2-40B4-BE49-F238E27FC236}">
                <a16:creationId xmlns:a16="http://schemas.microsoft.com/office/drawing/2014/main" id="{CD6513A7-86A0-1757-E0F2-D9024F473958}"/>
              </a:ext>
            </a:extLst>
          </p:cNvPr>
          <p:cNvSpPr txBox="1">
            <a:spLocks/>
          </p:cNvSpPr>
          <p:nvPr/>
        </p:nvSpPr>
        <p:spPr>
          <a:xfrm>
            <a:off x="6807926" y="4884025"/>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tables</a:t>
            </a:r>
          </a:p>
        </p:txBody>
      </p:sp>
      <p:sp>
        <p:nvSpPr>
          <p:cNvPr id="8" name="Content Placeholder 2">
            <a:extLst>
              <a:ext uri="{FF2B5EF4-FFF2-40B4-BE49-F238E27FC236}">
                <a16:creationId xmlns:a16="http://schemas.microsoft.com/office/drawing/2014/main" id="{42DFA7EB-FCDE-C4CC-0DD0-FF5193912F2C}"/>
              </a:ext>
            </a:extLst>
          </p:cNvPr>
          <p:cNvSpPr txBox="1">
            <a:spLocks/>
          </p:cNvSpPr>
          <p:nvPr/>
        </p:nvSpPr>
        <p:spPr>
          <a:xfrm>
            <a:off x="6807926" y="5996546"/>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After class</a:t>
            </a:r>
          </a:p>
        </p:txBody>
      </p:sp>
    </p:spTree>
    <p:extLst>
      <p:ext uri="{BB962C8B-B14F-4D97-AF65-F5344CB8AC3E}">
        <p14:creationId xmlns:p14="http://schemas.microsoft.com/office/powerpoint/2010/main" val="212522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733" y="0"/>
            <a:ext cx="6215917" cy="6858000"/>
          </a:xfrm>
          <a:prstGeom prst="rect">
            <a:avLst/>
          </a:prstGeom>
        </p:spPr>
      </p:pic>
    </p:spTree>
    <p:extLst>
      <p:ext uri="{BB962C8B-B14F-4D97-AF65-F5344CB8AC3E}">
        <p14:creationId xmlns:p14="http://schemas.microsoft.com/office/powerpoint/2010/main" val="268192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definition</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3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AD791F46-A38C-5C7D-73C3-AF3BE16FE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2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13 (pages 85-90)</a:t>
            </a:r>
          </a:p>
        </p:txBody>
      </p:sp>
    </p:spTree>
    <p:extLst>
      <p:ext uri="{BB962C8B-B14F-4D97-AF65-F5344CB8AC3E}">
        <p14:creationId xmlns:p14="http://schemas.microsoft.com/office/powerpoint/2010/main" val="116856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4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Garland</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Dr. David Garland">
            <a:extLst>
              <a:ext uri="{FF2B5EF4-FFF2-40B4-BE49-F238E27FC236}">
                <a16:creationId xmlns:a16="http://schemas.microsoft.com/office/drawing/2014/main" id="{6CC80ABA-E1DD-8C0D-C0A7-1C70CD942A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9532" y="685800"/>
            <a:ext cx="36663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Murray J. Harris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Christmas date unimportant to biblical scholar Murray Harris | Stuff.co.nz">
            <a:extLst>
              <a:ext uri="{FF2B5EF4-FFF2-40B4-BE49-F238E27FC236}">
                <a16:creationId xmlns:a16="http://schemas.microsoft.com/office/drawing/2014/main" id="{CB1FF557-426C-0660-7116-18ABDFA8E9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234" y="685800"/>
            <a:ext cx="43368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Kent Hughes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R. Kent Hughes, Council member of The Gospel Coalition">
            <a:extLst>
              <a:ext uri="{FF2B5EF4-FFF2-40B4-BE49-F238E27FC236}">
                <a16:creationId xmlns:a16="http://schemas.microsoft.com/office/drawing/2014/main" id="{55E69121-FF11-5665-1F30-1E431EA56A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1" y="685800"/>
            <a:ext cx="41801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3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R. C. Lucas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Dick Lucas on What makes an excellent Bible teacher : Anglican Church  League, Sydney, Australia">
            <a:extLst>
              <a:ext uri="{FF2B5EF4-FFF2-40B4-BE49-F238E27FC236}">
                <a16:creationId xmlns:a16="http://schemas.microsoft.com/office/drawing/2014/main" id="{24AFFC19-4637-27D8-7A7C-C79A8C8CB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6947" y="685800"/>
            <a:ext cx="386660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82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Scot McKnight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cot McKnight - InterVarsity Press">
            <a:extLst>
              <a:ext uri="{FF2B5EF4-FFF2-40B4-BE49-F238E27FC236}">
                <a16:creationId xmlns:a16="http://schemas.microsoft.com/office/drawing/2014/main" id="{A207C435-1863-A233-0096-08BCEA3E94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8040" y="685800"/>
            <a:ext cx="43526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6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Philip Melanchthon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ortrait of a person in a black hat&#10;&#10;Description automatically generated">
            <a:extLst>
              <a:ext uri="{FF2B5EF4-FFF2-40B4-BE49-F238E27FC236}">
                <a16:creationId xmlns:a16="http://schemas.microsoft.com/office/drawing/2014/main" id="{10090001-4AB7-30DC-6A47-CD5A64C4EF9F}"/>
              </a:ext>
            </a:extLst>
          </p:cNvPr>
          <p:cNvPicPr>
            <a:picLocks noChangeAspect="1"/>
          </p:cNvPicPr>
          <p:nvPr/>
        </p:nvPicPr>
        <p:blipFill rotWithShape="1">
          <a:blip r:embed="rId2">
            <a:grayscl/>
          </a:blip>
          <a:srcRect l="20438" t="8762" r="3820" b="20666"/>
          <a:stretch/>
        </p:blipFill>
        <p:spPr>
          <a:xfrm>
            <a:off x="878389" y="685800"/>
            <a:ext cx="4274603" cy="5486400"/>
          </a:xfrm>
          <a:prstGeom prst="rect">
            <a:avLst/>
          </a:prstGeom>
        </p:spPr>
      </p:pic>
    </p:spTree>
    <p:extLst>
      <p:ext uri="{BB962C8B-B14F-4D97-AF65-F5344CB8AC3E}">
        <p14:creationId xmlns:p14="http://schemas.microsoft.com/office/powerpoint/2010/main" val="282731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54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6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7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1:23</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200" y="2150533"/>
            <a:ext cx="10613571" cy="4026429"/>
          </a:xfrm>
        </p:spPr>
        <p:txBody>
          <a:bodyPr/>
          <a:lstStyle/>
          <a:p>
            <a:pPr marL="7938" indent="0">
              <a:buNone/>
            </a:pPr>
            <a:r>
              <a:rPr lang="en-US" dirty="0"/>
              <a:t>if indeed you remain grounded and steadfast in the faith and are not shifted away from the hope of the gospel that you heard. This gospel has been proclaimed in all creation under heaven, and I, Paul, have become a servant of it.</a:t>
            </a:r>
          </a:p>
        </p:txBody>
      </p:sp>
    </p:spTree>
    <p:extLst>
      <p:ext uri="{BB962C8B-B14F-4D97-AF65-F5344CB8AC3E}">
        <p14:creationId xmlns:p14="http://schemas.microsoft.com/office/powerpoint/2010/main" val="189513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Alan Thompson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mazon.com: Alan J. Thompson: books, biography, latest update">
            <a:extLst>
              <a:ext uri="{FF2B5EF4-FFF2-40B4-BE49-F238E27FC236}">
                <a16:creationId xmlns:a16="http://schemas.microsoft.com/office/drawing/2014/main" id="{8F636594-A12D-4468-C937-A78D2C676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89" t="8381" r="15461" b="11619"/>
          <a:stretch/>
        </p:blipFill>
        <p:spPr bwMode="auto">
          <a:xfrm>
            <a:off x="774428" y="685800"/>
            <a:ext cx="450233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728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solidFill>
                  <a:schemeClr val="tx1"/>
                </a:solidFill>
                <a:latin typeface="Avenir Next" panose="020B0503020202020204" pitchFamily="34" charset="0"/>
              </a:rPr>
              <a:t>Jen Wilkin</a:t>
            </a:r>
            <a:br>
              <a:rPr lang="en-US" sz="4000" b="1" dirty="0">
                <a:solidFill>
                  <a:schemeClr val="tx1"/>
                </a:solidFill>
                <a:latin typeface="Avenir Next" panose="020B0503020202020204" pitchFamily="34" charset="0"/>
              </a:rPr>
            </a:br>
            <a:br>
              <a:rPr lang="en-US" sz="4000" b="1" dirty="0">
                <a:solidFill>
                  <a:schemeClr val="tx1"/>
                </a:solidFill>
                <a:latin typeface="Avenir Next" panose="020B0503020202020204" pitchFamily="34" charset="0"/>
              </a:rPr>
            </a:br>
            <a:r>
              <a:rPr lang="en-US" sz="4000" b="0" dirty="0">
                <a:solidFill>
                  <a:schemeClr val="tx1"/>
                </a:solidFill>
                <a:latin typeface="Avenir Next" panose="020B0503020202020204" pitchFamily="34" charset="0"/>
              </a:rPr>
              <a:t>Quote</a:t>
            </a:r>
            <a:endParaRPr lang="en-US" sz="4000" b="1" dirty="0">
              <a:solidFill>
                <a:schemeClr val="tx1"/>
              </a:solidFill>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Quote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2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13 (pages 85-90)</a:t>
            </a:r>
          </a:p>
        </p:txBody>
      </p:sp>
    </p:spTree>
    <p:extLst>
      <p:ext uri="{BB962C8B-B14F-4D97-AF65-F5344CB8AC3E}">
        <p14:creationId xmlns:p14="http://schemas.microsoft.com/office/powerpoint/2010/main" val="108923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Alan Thompson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This will be a judgment scene in which there is no judgment or guilty verdict.</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mazon.com: Alan J. Thompson: books, biography, latest update">
            <a:extLst>
              <a:ext uri="{FF2B5EF4-FFF2-40B4-BE49-F238E27FC236}">
                <a16:creationId xmlns:a16="http://schemas.microsoft.com/office/drawing/2014/main" id="{8F636594-A12D-4468-C937-A78D2C6761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89" t="8381" r="15461" b="11619"/>
          <a:stretch/>
        </p:blipFill>
        <p:spPr bwMode="auto">
          <a:xfrm>
            <a:off x="774428" y="685800"/>
            <a:ext cx="4502331"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91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13 (pages 85-90)</a:t>
            </a:r>
          </a:p>
        </p:txBody>
      </p:sp>
    </p:spTree>
    <p:extLst>
      <p:ext uri="{BB962C8B-B14F-4D97-AF65-F5344CB8AC3E}">
        <p14:creationId xmlns:p14="http://schemas.microsoft.com/office/powerpoint/2010/main" val="384977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True faith always looks to Christ Jesus</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0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13 (pages 85-90)</a:t>
            </a:r>
          </a:p>
        </p:txBody>
      </p:sp>
    </p:spTree>
    <p:extLst>
      <p:ext uri="{BB962C8B-B14F-4D97-AF65-F5344CB8AC3E}">
        <p14:creationId xmlns:p14="http://schemas.microsoft.com/office/powerpoint/2010/main" val="113549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Cyprian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That we are Christians is the substance of faith and hope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The Life of Saint Cyprian of Carthage -">
            <a:extLst>
              <a:ext uri="{FF2B5EF4-FFF2-40B4-BE49-F238E27FC236}">
                <a16:creationId xmlns:a16="http://schemas.microsoft.com/office/drawing/2014/main" id="{A5FBBB18-BD8E-0727-20B6-2B3B29DF02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653"/>
          <a:stretch/>
        </p:blipFill>
        <p:spPr bwMode="auto">
          <a:xfrm>
            <a:off x="529408" y="768169"/>
            <a:ext cx="505627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520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5229</TotalTime>
  <Words>397</Words>
  <Application>Microsoft Macintosh PowerPoint</Application>
  <PresentationFormat>Widescreen</PresentationFormat>
  <Paragraphs>42</Paragraphs>
  <Slides>32</Slides>
  <Notes>0</Notes>
  <HiddenSlides>19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Avenir Next</vt:lpstr>
      <vt:lpstr>Calibri</vt:lpstr>
      <vt:lpstr>Lato</vt:lpstr>
      <vt:lpstr>Tw Cen MT</vt:lpstr>
      <vt:lpstr>Office Theme</vt:lpstr>
      <vt:lpstr>PowerPoint Presentation</vt:lpstr>
      <vt:lpstr>Colossians: week 13 (pages 85-90)</vt:lpstr>
      <vt:lpstr>Colossians 1:23</vt:lpstr>
      <vt:lpstr>Colossians: week 13 (pages 85-90)</vt:lpstr>
      <vt:lpstr>Dr. Alan Thompson  This will be a judgment scene in which there is no judgment or guilty verdict.</vt:lpstr>
      <vt:lpstr>Colossians: week 13 (pages 85-90)</vt:lpstr>
      <vt:lpstr>Dr. John Davenant  True faith always looks to Christ Jesus</vt:lpstr>
      <vt:lpstr>Colossians: week 13 (pages 85-90)</vt:lpstr>
      <vt:lpstr>Cyprian  That we are Christians is the substance of faith and hope</vt:lpstr>
      <vt:lpstr>Colossians: week 13 (pages 85-90)</vt:lpstr>
      <vt:lpstr>PowerPoint Presentation</vt:lpstr>
      <vt:lpstr>Colossians: week 13 (pages 85-90)</vt:lpstr>
      <vt:lpstr>Prayer time</vt:lpstr>
      <vt:lpstr>Today’s class (page 17)</vt:lpstr>
      <vt:lpstr> Preposition circle (page 12)</vt:lpstr>
      <vt:lpstr>BDAG on morphe (mor-FAY)  definition</vt:lpstr>
      <vt:lpstr>Dr. Gregory K. Beale  Quote</vt:lpstr>
      <vt:lpstr>F. F. Bruce  Quote</vt:lpstr>
      <vt:lpstr>Dr. John Davenant  Quote</vt:lpstr>
      <vt:lpstr>Dr. James D. G. Dunn  Quote</vt:lpstr>
      <vt:lpstr>Dr. David Garland  Quote</vt:lpstr>
      <vt:lpstr>Dr. Murray J. Harris  Quote</vt:lpstr>
      <vt:lpstr>Dr. R. Kent Hughes  Quote</vt:lpstr>
      <vt:lpstr>R. C. Lucas  Quote</vt:lpstr>
      <vt:lpstr>Dr. Scot McKnight  Quote</vt:lpstr>
      <vt:lpstr>Philip Melanchthon  Quote</vt:lpstr>
      <vt:lpstr>Dr. Douglas J. Moo  Quote</vt:lpstr>
      <vt:lpstr>Dr. R. Scott Pace &amp; Dr. Daniel L. Akin  Quote</vt:lpstr>
      <vt:lpstr>Dr. David W. Pao  Quote</vt:lpstr>
      <vt:lpstr>Dr. Alan Thompson  Quote</vt:lpstr>
      <vt:lpstr>Jen Wilkin  Quote</vt:lpstr>
      <vt:lpstr>Dr. N. T. Wright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19</cp:revision>
  <cp:lastPrinted>2023-10-28T23:54:42Z</cp:lastPrinted>
  <dcterms:created xsi:type="dcterms:W3CDTF">2022-07-16T19:21:48Z</dcterms:created>
  <dcterms:modified xsi:type="dcterms:W3CDTF">2023-12-09T21:35:35Z</dcterms:modified>
</cp:coreProperties>
</file>