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25" r:id="rId2"/>
    <p:sldId id="631" r:id="rId3"/>
    <p:sldId id="583" r:id="rId4"/>
    <p:sldId id="632" r:id="rId5"/>
    <p:sldId id="628" r:id="rId6"/>
    <p:sldId id="633" r:id="rId7"/>
    <p:sldId id="468" r:id="rId8"/>
    <p:sldId id="530" r:id="rId9"/>
    <p:sldId id="431" r:id="rId10"/>
    <p:sldId id="439" r:id="rId11"/>
    <p:sldId id="386" r:id="rId12"/>
    <p:sldId id="493" r:id="rId13"/>
    <p:sldId id="503" r:id="rId14"/>
    <p:sldId id="502" r:id="rId15"/>
    <p:sldId id="494" r:id="rId16"/>
    <p:sldId id="495" r:id="rId17"/>
    <p:sldId id="496" r:id="rId18"/>
    <p:sldId id="497" r:id="rId19"/>
    <p:sldId id="498" r:id="rId20"/>
    <p:sldId id="594" r:id="rId21"/>
    <p:sldId id="499" r:id="rId22"/>
    <p:sldId id="433" r:id="rId23"/>
    <p:sldId id="500" r:id="rId24"/>
    <p:sldId id="405" r:id="rId25"/>
    <p:sldId id="592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11/19/23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10 (pages 75-76)</a:t>
            </a:r>
          </a:p>
        </p:txBody>
      </p:sp>
    </p:spTree>
    <p:extLst>
      <p:ext uri="{BB962C8B-B14F-4D97-AF65-F5344CB8AC3E}">
        <p14:creationId xmlns:p14="http://schemas.microsoft.com/office/powerpoint/2010/main" val="116856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1:19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For God was pleased to have</a:t>
            </a:r>
          </a:p>
          <a:p>
            <a:pPr marL="7938" indent="0">
              <a:buNone/>
            </a:pPr>
            <a:r>
              <a:rPr lang="en-US" dirty="0"/>
              <a:t>all his fullness dwell in him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10 (pages 75-76)</a:t>
            </a:r>
          </a:p>
        </p:txBody>
      </p:sp>
    </p:spTree>
    <p:extLst>
      <p:ext uri="{BB962C8B-B14F-4D97-AF65-F5344CB8AC3E}">
        <p14:creationId xmlns:p14="http://schemas.microsoft.com/office/powerpoint/2010/main" val="97498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eudokeo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(you-dak-EH-o)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to consider something as good and therefore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worthy of choice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i="1" dirty="0">
                <a:solidFill>
                  <a:schemeClr val="bg1"/>
                </a:solidFill>
                <a:latin typeface="Avenir Next" panose="020B0503020202020204" pitchFamily="34" charset="0"/>
              </a:rPr>
              <a:t>consent, determine, resolve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0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10 (pages 75-76)</a:t>
            </a:r>
          </a:p>
        </p:txBody>
      </p:sp>
    </p:spTree>
    <p:extLst>
      <p:ext uri="{BB962C8B-B14F-4D97-AF65-F5344CB8AC3E}">
        <p14:creationId xmlns:p14="http://schemas.microsoft.com/office/powerpoint/2010/main" val="24614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5201</TotalTime>
  <Words>315</Words>
  <Application>Microsoft Macintosh PowerPoint</Application>
  <PresentationFormat>Widescreen</PresentationFormat>
  <Paragraphs>37</Paragraphs>
  <Slides>25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10 (pages 75-76)</vt:lpstr>
      <vt:lpstr>Colossians 1:19</vt:lpstr>
      <vt:lpstr>Colossians: week 10 (pages 75-76)</vt:lpstr>
      <vt:lpstr>BDAG on eudokeo (you-dak-EH-o)  to consider something as good and therefore worthy of choice  consent, determine, resolve</vt:lpstr>
      <vt:lpstr>Colossians: week 10 (pages 75-76)</vt:lpstr>
      <vt:lpstr>Prayer time</vt:lpstr>
      <vt:lpstr>Today’s class (page 17)</vt:lpstr>
      <vt:lpstr> Preposition circle (page 12)</vt:lpstr>
      <vt:lpstr>BDAG on morphe (mor-FAY)  form, outward appearance, shape</vt:lpstr>
      <vt:lpstr>Dr. Gregory K. Beale  Quote</vt:lpstr>
      <vt:lpstr>F. F. Bruce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20</cp:revision>
  <cp:lastPrinted>2023-10-28T23:54:42Z</cp:lastPrinted>
  <dcterms:created xsi:type="dcterms:W3CDTF">2022-07-16T19:21:48Z</dcterms:created>
  <dcterms:modified xsi:type="dcterms:W3CDTF">2023-11-20T00:21:45Z</dcterms:modified>
</cp:coreProperties>
</file>