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25" r:id="rId2"/>
    <p:sldId id="563" r:id="rId3"/>
    <p:sldId id="583" r:id="rId4"/>
    <p:sldId id="623" r:id="rId5"/>
    <p:sldId id="619" r:id="rId6"/>
    <p:sldId id="627" r:id="rId7"/>
    <p:sldId id="630" r:id="rId8"/>
    <p:sldId id="628" r:id="rId9"/>
    <p:sldId id="631" r:id="rId10"/>
    <p:sldId id="629" r:id="rId11"/>
    <p:sldId id="617" r:id="rId12"/>
    <p:sldId id="618" r:id="rId13"/>
    <p:sldId id="624" r:id="rId14"/>
    <p:sldId id="607" r:id="rId15"/>
    <p:sldId id="626" r:id="rId16"/>
    <p:sldId id="620" r:id="rId17"/>
    <p:sldId id="622" r:id="rId18"/>
    <p:sldId id="621" r:id="rId19"/>
    <p:sldId id="632" r:id="rId20"/>
    <p:sldId id="633" r:id="rId21"/>
    <p:sldId id="625" r:id="rId22"/>
    <p:sldId id="468" r:id="rId23"/>
    <p:sldId id="530" r:id="rId24"/>
    <p:sldId id="431" r:id="rId25"/>
    <p:sldId id="439" r:id="rId26"/>
    <p:sldId id="386" r:id="rId27"/>
    <p:sldId id="493" r:id="rId28"/>
    <p:sldId id="503" r:id="rId29"/>
    <p:sldId id="502" r:id="rId30"/>
    <p:sldId id="494" r:id="rId31"/>
    <p:sldId id="495" r:id="rId32"/>
    <p:sldId id="496" r:id="rId33"/>
    <p:sldId id="497" r:id="rId34"/>
    <p:sldId id="498" r:id="rId35"/>
    <p:sldId id="594" r:id="rId36"/>
    <p:sldId id="499" r:id="rId37"/>
    <p:sldId id="433" r:id="rId38"/>
    <p:sldId id="500" r:id="rId39"/>
    <p:sldId id="405" r:id="rId40"/>
    <p:sldId id="592" r:id="rId4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5B719752-9E95-2D42-9B82-EAF10FD299CB}"/>
    <pc:docChg chg="undo custSel addSld delSld modSld sldOrd">
      <pc:chgData name="Jim Fleming" userId="161791bae1afb603" providerId="LiveId" clId="{5B719752-9E95-2D42-9B82-EAF10FD299CB}" dt="2023-09-30T23:25:07.058" v="173" actId="20578"/>
      <pc:docMkLst>
        <pc:docMk/>
      </pc:docMkLst>
      <pc:sldChg chg="modSp mod ord">
        <pc:chgData name="Jim Fleming" userId="161791bae1afb603" providerId="LiveId" clId="{5B719752-9E95-2D42-9B82-EAF10FD299CB}" dt="2023-09-30T23:07:07.469" v="45" actId="20578"/>
        <pc:sldMkLst>
          <pc:docMk/>
          <pc:sldMk cId="95395388" sldId="487"/>
        </pc:sldMkLst>
        <pc:spChg chg="mod">
          <ac:chgData name="Jim Fleming" userId="161791bae1afb603" providerId="LiveId" clId="{5B719752-9E95-2D42-9B82-EAF10FD299CB}" dt="2023-09-30T23:05:34.016" v="2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5B719752-9E95-2D42-9B82-EAF10FD299CB}" dt="2023-09-30T23:06:39.294" v="39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addSp modSp add mod">
        <pc:chgData name="Jim Fleming" userId="161791bae1afb603" providerId="LiveId" clId="{5B719752-9E95-2D42-9B82-EAF10FD299CB}" dt="2023-09-30T23:23:13.191" v="163" actId="1076"/>
        <pc:sldMkLst>
          <pc:docMk/>
          <pc:sldMk cId="1321751761" sldId="491"/>
        </pc:sldMkLst>
        <pc:spChg chg="add mod">
          <ac:chgData name="Jim Fleming" userId="161791bae1afb603" providerId="LiveId" clId="{5B719752-9E95-2D42-9B82-EAF10FD299CB}" dt="2023-09-30T23:23:13.191" v="163" actId="1076"/>
          <ac:spMkLst>
            <pc:docMk/>
            <pc:sldMk cId="1321751761" sldId="491"/>
            <ac:spMk id="4" creationId="{60F85CE7-D271-CB8B-A984-9705E018E251}"/>
          </ac:spMkLst>
        </pc:spChg>
      </pc:sldChg>
      <pc:sldChg chg="modSp mod">
        <pc:chgData name="Jim Fleming" userId="161791bae1afb603" providerId="LiveId" clId="{5B719752-9E95-2D42-9B82-EAF10FD299CB}" dt="2023-09-30T23:05:10.819" v="19" actId="20577"/>
        <pc:sldMkLst>
          <pc:docMk/>
          <pc:sldMk cId="585080306" sldId="521"/>
        </pc:sldMkLst>
        <pc:spChg chg="mod">
          <ac:chgData name="Jim Fleming" userId="161791bae1afb603" providerId="LiveId" clId="{5B719752-9E95-2D42-9B82-EAF10FD299CB}" dt="2023-09-30T23:05:10.819" v="19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82948758" sldId="523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286281656" sldId="524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699286296" sldId="525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034044102" sldId="526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524198332" sldId="527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522105617" sldId="528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722007129" sldId="529"/>
        </pc:sldMkLst>
      </pc:sldChg>
      <pc:sldChg chg="del">
        <pc:chgData name="Jim Fleming" userId="161791bae1afb603" providerId="LiveId" clId="{5B719752-9E95-2D42-9B82-EAF10FD299CB}" dt="2023-09-30T23:06:45.197" v="40" actId="2696"/>
        <pc:sldMkLst>
          <pc:docMk/>
          <pc:sldMk cId="3610940258" sldId="531"/>
        </pc:sldMkLst>
      </pc:sldChg>
      <pc:sldChg chg="add">
        <pc:chgData name="Jim Fleming" userId="161791bae1afb603" providerId="LiveId" clId="{5B719752-9E95-2D42-9B82-EAF10FD299CB}" dt="2023-09-30T23:06:48.257" v="41" actId="2890"/>
        <pc:sldMkLst>
          <pc:docMk/>
          <pc:sldMk cId="3985397852" sldId="531"/>
        </pc:sldMkLst>
      </pc:sldChg>
      <pc:sldChg chg="add">
        <pc:chgData name="Jim Fleming" userId="161791bae1afb603" providerId="LiveId" clId="{5B719752-9E95-2D42-9B82-EAF10FD299CB}" dt="2023-09-30T23:06:56.095" v="42" actId="2890"/>
        <pc:sldMkLst>
          <pc:docMk/>
          <pc:sldMk cId="1040975170" sldId="532"/>
        </pc:sldMkLst>
      </pc:sldChg>
      <pc:sldChg chg="add replId">
        <pc:chgData name="Jim Fleming" userId="161791bae1afb603" providerId="LiveId" clId="{5B719752-9E95-2D42-9B82-EAF10FD299CB}" dt="2023-09-30T23:06:56.095" v="42" actId="2890"/>
        <pc:sldMkLst>
          <pc:docMk/>
          <pc:sldMk cId="2800853017" sldId="533"/>
        </pc:sldMkLst>
      </pc:sldChg>
      <pc:sldChg chg="add del">
        <pc:chgData name="Jim Fleming" userId="161791bae1afb603" providerId="LiveId" clId="{5B719752-9E95-2D42-9B82-EAF10FD299CB}" dt="2023-09-30T23:20:23.409" v="149" actId="2696"/>
        <pc:sldMkLst>
          <pc:docMk/>
          <pc:sldMk cId="1799413008" sldId="534"/>
        </pc:sldMkLst>
      </pc:sldChg>
      <pc:sldChg chg="add del replId">
        <pc:chgData name="Jim Fleming" userId="161791bae1afb603" providerId="LiveId" clId="{5B719752-9E95-2D42-9B82-EAF10FD299CB}" dt="2023-09-30T23:24:37.593" v="171" actId="2696"/>
        <pc:sldMkLst>
          <pc:docMk/>
          <pc:sldMk cId="2836547102" sldId="535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1391293919" sldId="536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3549934985" sldId="537"/>
        </pc:sldMkLst>
      </pc:sldChg>
      <pc:sldChg chg="add">
        <pc:chgData name="Jim Fleming" userId="161791bae1afb603" providerId="LiveId" clId="{5B719752-9E95-2D42-9B82-EAF10FD299CB}" dt="2023-09-30T23:07:03.730" v="44" actId="2890"/>
        <pc:sldMkLst>
          <pc:docMk/>
          <pc:sldMk cId="1797093622" sldId="538"/>
        </pc:sldMkLst>
      </pc:sldChg>
      <pc:sldChg chg="addSp delSp modSp add mod ord replId">
        <pc:chgData name="Jim Fleming" userId="161791bae1afb603" providerId="LiveId" clId="{5B719752-9E95-2D42-9B82-EAF10FD299CB}" dt="2023-09-30T23:25:05.355" v="172" actId="20578"/>
        <pc:sldMkLst>
          <pc:docMk/>
          <pc:sldMk cId="3433638524" sldId="539"/>
        </pc:sldMkLst>
        <pc:spChg chg="del">
          <ac:chgData name="Jim Fleming" userId="161791bae1afb603" providerId="LiveId" clId="{5B719752-9E95-2D42-9B82-EAF10FD299CB}" dt="2023-09-30T23:18:54.584" v="144" actId="478"/>
          <ac:spMkLst>
            <pc:docMk/>
            <pc:sldMk cId="3433638524" sldId="539"/>
            <ac:spMk id="2" creationId="{1AC8C507-C381-A7EC-84C3-B88443D1F57A}"/>
          </ac:spMkLst>
        </pc:spChg>
        <pc:spChg chg="add mod">
          <ac:chgData name="Jim Fleming" userId="161791bae1afb603" providerId="LiveId" clId="{5B719752-9E95-2D42-9B82-EAF10FD299CB}" dt="2023-09-30T23:18:49.865" v="143"/>
          <ac:spMkLst>
            <pc:docMk/>
            <pc:sldMk cId="3433638524" sldId="539"/>
            <ac:spMk id="4" creationId="{77D0ADFB-C052-23E3-3AA1-9B114F5DA8DD}"/>
          </ac:spMkLst>
        </pc:spChg>
        <pc:spChg chg="add del mod">
          <ac:chgData name="Jim Fleming" userId="161791bae1afb603" providerId="LiveId" clId="{5B719752-9E95-2D42-9B82-EAF10FD299CB}" dt="2023-09-30T23:18:56.553" v="145" actId="478"/>
          <ac:spMkLst>
            <pc:docMk/>
            <pc:sldMk cId="3433638524" sldId="539"/>
            <ac:spMk id="6" creationId="{756AA49A-5B1C-12E3-D518-A171A339AE04}"/>
          </ac:spMkLst>
        </pc:spChg>
        <pc:picChg chg="add mod">
          <ac:chgData name="Jim Fleming" userId="161791bae1afb603" providerId="LiveId" clId="{5B719752-9E95-2D42-9B82-EAF10FD299CB}" dt="2023-09-30T23:18:49.865" v="143"/>
          <ac:picMkLst>
            <pc:docMk/>
            <pc:sldMk cId="3433638524" sldId="539"/>
            <ac:picMk id="3" creationId="{F7F7FE7C-7130-6F31-47D7-D81BEF67B99E}"/>
          </ac:picMkLst>
        </pc:picChg>
      </pc:sldChg>
      <pc:sldChg chg="add del replId">
        <pc:chgData name="Jim Fleming" userId="161791bae1afb603" providerId="LiveId" clId="{5B719752-9E95-2D42-9B82-EAF10FD299CB}" dt="2023-09-30T23:17:16.333" v="136" actId="2696"/>
        <pc:sldMkLst>
          <pc:docMk/>
          <pc:sldMk cId="3960375791" sldId="540"/>
        </pc:sldMkLst>
      </pc:sldChg>
      <pc:sldChg chg="add del replId">
        <pc:chgData name="Jim Fleming" userId="161791bae1afb603" providerId="LiveId" clId="{5B719752-9E95-2D42-9B82-EAF10FD299CB}" dt="2023-09-30T23:17:16.832" v="137" actId="2696"/>
        <pc:sldMkLst>
          <pc:docMk/>
          <pc:sldMk cId="3346618873" sldId="541"/>
        </pc:sldMkLst>
      </pc:sldChg>
      <pc:sldChg chg="add del replId">
        <pc:chgData name="Jim Fleming" userId="161791bae1afb603" providerId="LiveId" clId="{5B719752-9E95-2D42-9B82-EAF10FD299CB}" dt="2023-09-30T23:17:18.571" v="138" actId="2696"/>
        <pc:sldMkLst>
          <pc:docMk/>
          <pc:sldMk cId="1968117083" sldId="542"/>
        </pc:sldMkLst>
      </pc:sldChg>
      <pc:sldChg chg="add replId">
        <pc:chgData name="Jim Fleming" userId="161791bae1afb603" providerId="LiveId" clId="{5B719752-9E95-2D42-9B82-EAF10FD299CB}" dt="2023-09-30T23:07:03.730" v="44" actId="2890"/>
        <pc:sldMkLst>
          <pc:docMk/>
          <pc:sldMk cId="485338254" sldId="543"/>
        </pc:sldMkLst>
      </pc:sldChg>
      <pc:sldChg chg="modSp add mod ord modShow">
        <pc:chgData name="Jim Fleming" userId="161791bae1afb603" providerId="LiveId" clId="{5B719752-9E95-2D42-9B82-EAF10FD299CB}" dt="2023-09-30T23:14:10.903" v="112" actId="404"/>
        <pc:sldMkLst>
          <pc:docMk/>
          <pc:sldMk cId="2568498572" sldId="544"/>
        </pc:sldMkLst>
        <pc:spChg chg="mod">
          <ac:chgData name="Jim Fleming" userId="161791bae1afb603" providerId="LiveId" clId="{5B719752-9E95-2D42-9B82-EAF10FD299CB}" dt="2023-09-30T23:14:10.903" v="112" actId="404"/>
          <ac:spMkLst>
            <pc:docMk/>
            <pc:sldMk cId="2568498572" sldId="544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09:44.525" v="63" actId="729"/>
        <pc:sldMkLst>
          <pc:docMk/>
          <pc:sldMk cId="3656160492" sldId="545"/>
        </pc:sldMkLst>
        <pc:spChg chg="mod">
          <ac:chgData name="Jim Fleming" userId="161791bae1afb603" providerId="LiveId" clId="{5B719752-9E95-2D42-9B82-EAF10FD299CB}" dt="2023-09-30T23:09:26.794" v="61" actId="113"/>
          <ac:spMkLst>
            <pc:docMk/>
            <pc:sldMk cId="3656160492" sldId="545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5:00.760" v="116" actId="20577"/>
        <pc:sldMkLst>
          <pc:docMk/>
          <pc:sldMk cId="3815720884" sldId="546"/>
        </pc:sldMkLst>
        <pc:spChg chg="mod">
          <ac:chgData name="Jim Fleming" userId="161791bae1afb603" providerId="LiveId" clId="{5B719752-9E95-2D42-9B82-EAF10FD299CB}" dt="2023-09-30T23:15:00.760" v="116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6:27.176" v="131"/>
        <pc:sldMkLst>
          <pc:docMk/>
          <pc:sldMk cId="1845292652" sldId="547"/>
        </pc:sldMkLst>
        <pc:spChg chg="mod">
          <ac:chgData name="Jim Fleming" userId="161791bae1afb603" providerId="LiveId" clId="{5B719752-9E95-2D42-9B82-EAF10FD299CB}" dt="2023-09-30T23:16:27.176" v="131"/>
          <ac:spMkLst>
            <pc:docMk/>
            <pc:sldMk cId="1845292652" sldId="547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25:07.058" v="173" actId="20578"/>
        <pc:sldMkLst>
          <pc:docMk/>
          <pc:sldMk cId="4127736994" sldId="548"/>
        </pc:sldMkLst>
        <pc:spChg chg="mod">
          <ac:chgData name="Jim Fleming" userId="161791bae1afb603" providerId="LiveId" clId="{5B719752-9E95-2D42-9B82-EAF10FD299CB}" dt="2023-09-30T23:17:38.965" v="142" actId="313"/>
          <ac:spMkLst>
            <pc:docMk/>
            <pc:sldMk cId="4127736994" sldId="548"/>
            <ac:spMk id="3" creationId="{7AB4CD8A-D6E1-E979-8AB5-FC6B8EEB6AD5}"/>
          </ac:spMkLst>
        </pc:spChg>
      </pc:sldChg>
      <pc:sldChg chg="add del mod ord modShow">
        <pc:chgData name="Jim Fleming" userId="161791bae1afb603" providerId="LiveId" clId="{5B719752-9E95-2D42-9B82-EAF10FD299CB}" dt="2023-09-30T23:17:09.519" v="134" actId="2696"/>
        <pc:sldMkLst>
          <pc:docMk/>
          <pc:sldMk cId="955418703" sldId="549"/>
        </pc:sldMkLst>
      </pc:sldChg>
      <pc:sldChg chg="modSp add mod ord modShow">
        <pc:chgData name="Jim Fleming" userId="161791bae1afb603" providerId="LiveId" clId="{5B719752-9E95-2D42-9B82-EAF10FD299CB}" dt="2023-09-30T23:10:30.703" v="70" actId="20577"/>
        <pc:sldMkLst>
          <pc:docMk/>
          <pc:sldMk cId="2520584871" sldId="550"/>
        </pc:sldMkLst>
        <pc:spChg chg="mod">
          <ac:chgData name="Jim Fleming" userId="161791bae1afb603" providerId="LiveId" clId="{5B719752-9E95-2D42-9B82-EAF10FD299CB}" dt="2023-09-30T23:10:30.703" v="70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5B719752-9E95-2D42-9B82-EAF10FD299CB}" dt="2023-09-30T23:13:08.113" v="106" actId="20577"/>
        <pc:sldMkLst>
          <pc:docMk/>
          <pc:sldMk cId="1614688810" sldId="551"/>
        </pc:sldMkLst>
        <pc:spChg chg="mod">
          <ac:chgData name="Jim Fleming" userId="161791bae1afb603" providerId="LiveId" clId="{5B719752-9E95-2D42-9B82-EAF10FD299CB}" dt="2023-09-30T23:13:08.113" v="106" actId="20577"/>
          <ac:spMkLst>
            <pc:docMk/>
            <pc:sldMk cId="1614688810" sldId="551"/>
            <ac:spMk id="14" creationId="{5F776F3F-31E1-B7AA-5D11-1AB1A9490BFE}"/>
          </ac:spMkLst>
        </pc:spChg>
        <pc:picChg chg="add mod">
          <ac:chgData name="Jim Fleming" userId="161791bae1afb603" providerId="LiveId" clId="{5B719752-9E95-2D42-9B82-EAF10FD299CB}" dt="2023-09-30T23:12:28.167" v="80"/>
          <ac:picMkLst>
            <pc:docMk/>
            <pc:sldMk cId="1614688810" sldId="551"/>
            <ac:picMk id="1026" creationId="{C62ED829-AED2-197E-6704-546763A1EBE9}"/>
          </ac:picMkLst>
        </pc:picChg>
        <pc:picChg chg="del">
          <ac:chgData name="Jim Fleming" userId="161791bae1afb603" providerId="LiveId" clId="{5B719752-9E95-2D42-9B82-EAF10FD299CB}" dt="2023-09-30T23:12:21.169" v="79" actId="478"/>
          <ac:picMkLst>
            <pc:docMk/>
            <pc:sldMk cId="1614688810" sldId="551"/>
            <ac:picMk id="19458" creationId="{F736C715-19CB-B3D2-B442-21D233D279B0}"/>
          </ac:picMkLst>
        </pc:picChg>
      </pc:sldChg>
      <pc:sldChg chg="add del ord">
        <pc:chgData name="Jim Fleming" userId="161791bae1afb603" providerId="LiveId" clId="{5B719752-9E95-2D42-9B82-EAF10FD299CB}" dt="2023-09-30T23:19:49.972" v="148" actId="2696"/>
        <pc:sldMkLst>
          <pc:docMk/>
          <pc:sldMk cId="2765472562" sldId="552"/>
        </pc:sldMkLst>
      </pc:sldChg>
      <pc:sldChg chg="modSp add mod ord">
        <pc:chgData name="Jim Fleming" userId="161791bae1afb603" providerId="LiveId" clId="{5B719752-9E95-2D42-9B82-EAF10FD299CB}" dt="2023-09-30T23:15:47.881" v="126" actId="20577"/>
        <pc:sldMkLst>
          <pc:docMk/>
          <pc:sldMk cId="3573348780" sldId="553"/>
        </pc:sldMkLst>
        <pc:spChg chg="mod">
          <ac:chgData name="Jim Fleming" userId="161791bae1afb603" providerId="LiveId" clId="{5B719752-9E95-2D42-9B82-EAF10FD299CB}" dt="2023-09-30T23:15:47.881" v="126" actId="20577"/>
          <ac:spMkLst>
            <pc:docMk/>
            <pc:sldMk cId="3573348780" sldId="553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5B719752-9E95-2D42-9B82-EAF10FD299CB}" dt="2023-09-30T23:16:42.440" v="133"/>
        <pc:sldMkLst>
          <pc:docMk/>
          <pc:sldMk cId="3784631771" sldId="554"/>
        </pc:sldMkLst>
        <pc:spChg chg="mod">
          <ac:chgData name="Jim Fleming" userId="161791bae1afb603" providerId="LiveId" clId="{5B719752-9E95-2D42-9B82-EAF10FD299CB}" dt="2023-09-30T23:16:42.440" v="133"/>
          <ac:spMkLst>
            <pc:docMk/>
            <pc:sldMk cId="3784631771" sldId="554"/>
            <ac:spMk id="14" creationId="{5F776F3F-31E1-B7AA-5D11-1AB1A9490BFE}"/>
          </ac:spMkLst>
        </pc:spChg>
      </pc:sldChg>
      <pc:sldChg chg="add ord">
        <pc:chgData name="Jim Fleming" userId="161791bae1afb603" providerId="LiveId" clId="{5B719752-9E95-2D42-9B82-EAF10FD299CB}" dt="2023-09-30T23:19:05.333" v="147" actId="20578"/>
        <pc:sldMkLst>
          <pc:docMk/>
          <pc:sldMk cId="1298237974" sldId="555"/>
        </pc:sldMkLst>
      </pc:sldChg>
      <pc:sldChg chg="addSp delSp modSp add mod">
        <pc:chgData name="Jim Fleming" userId="161791bae1afb603" providerId="LiveId" clId="{5B719752-9E95-2D42-9B82-EAF10FD299CB}" dt="2023-09-30T23:24:06.750" v="170" actId="1076"/>
        <pc:sldMkLst>
          <pc:docMk/>
          <pc:sldMk cId="1424495844" sldId="556"/>
        </pc:sldMkLst>
        <pc:spChg chg="del">
          <ac:chgData name="Jim Fleming" userId="161791bae1afb603" providerId="LiveId" clId="{5B719752-9E95-2D42-9B82-EAF10FD299CB}" dt="2023-09-30T23:22:24.894" v="154" actId="478"/>
          <ac:spMkLst>
            <pc:docMk/>
            <pc:sldMk cId="1424495844" sldId="556"/>
            <ac:spMk id="2" creationId="{56E8B136-55D1-C229-815B-0FAB21102D38}"/>
          </ac:spMkLst>
        </pc:spChg>
        <pc:spChg chg="del">
          <ac:chgData name="Jim Fleming" userId="161791bae1afb603" providerId="LiveId" clId="{5B719752-9E95-2D42-9B82-EAF10FD299CB}" dt="2023-09-30T23:22:22.384" v="152" actId="478"/>
          <ac:spMkLst>
            <pc:docMk/>
            <pc:sldMk cId="1424495844" sldId="556"/>
            <ac:spMk id="3" creationId="{D7D72439-284A-008E-61E4-489A6FFD0D14}"/>
          </ac:spMkLst>
        </pc:spChg>
        <pc:spChg chg="add del mod">
          <ac:chgData name="Jim Fleming" userId="161791bae1afb603" providerId="LiveId" clId="{5B719752-9E95-2D42-9B82-EAF10FD299CB}" dt="2023-09-30T23:22:23.499" v="153" actId="478"/>
          <ac:spMkLst>
            <pc:docMk/>
            <pc:sldMk cId="1424495844" sldId="556"/>
            <ac:spMk id="6" creationId="{037A8353-5306-8024-3394-2925D19472CA}"/>
          </ac:spMkLst>
        </pc:spChg>
        <pc:spChg chg="add del mod">
          <ac:chgData name="Jim Fleming" userId="161791bae1afb603" providerId="LiveId" clId="{5B719752-9E95-2D42-9B82-EAF10FD299CB}" dt="2023-09-30T23:22:26.351" v="155" actId="478"/>
          <ac:spMkLst>
            <pc:docMk/>
            <pc:sldMk cId="1424495844" sldId="556"/>
            <ac:spMk id="8" creationId="{AFE3F15F-3C2D-BD07-1C09-06F396D5D156}"/>
          </ac:spMkLst>
        </pc:spChg>
        <pc:picChg chg="del">
          <ac:chgData name="Jim Fleming" userId="161791bae1afb603" providerId="LiveId" clId="{5B719752-9E95-2D42-9B82-EAF10FD299CB}" dt="2023-09-30T23:22:27.473" v="156" actId="478"/>
          <ac:picMkLst>
            <pc:docMk/>
            <pc:sldMk cId="1424495844" sldId="556"/>
            <ac:picMk id="1026" creationId="{8FEB7A0F-55AB-864E-1763-2263AF6C634F}"/>
          </ac:picMkLst>
        </pc:picChg>
        <pc:picChg chg="add mod">
          <ac:chgData name="Jim Fleming" userId="161791bae1afb603" providerId="LiveId" clId="{5B719752-9E95-2D42-9B82-EAF10FD299CB}" dt="2023-09-30T23:24:06.750" v="170" actId="1076"/>
          <ac:picMkLst>
            <pc:docMk/>
            <pc:sldMk cId="1424495844" sldId="556"/>
            <ac:picMk id="2050" creationId="{7C4D0226-4B86-A5A3-3507-BFD0274CD8A6}"/>
          </ac:picMkLst>
        </pc:picChg>
      </pc:sldChg>
    </pc:docChg>
  </pc:docChgLst>
  <pc:docChgLst>
    <pc:chgData name="Jim Fleming" userId="161791bae1afb603" providerId="LiveId" clId="{10F1BE37-3021-0445-8BE8-026D7FCB86B5}"/>
    <pc:docChg chg="custSel addSld delSld modSld sldOrd">
      <pc:chgData name="Jim Fleming" userId="161791bae1afb603" providerId="LiveId" clId="{10F1BE37-3021-0445-8BE8-026D7FCB86B5}" dt="2023-10-08T01:28:02.820" v="132" actId="2696"/>
      <pc:docMkLst>
        <pc:docMk/>
      </pc:docMkLst>
      <pc:sldChg chg="modSp mod">
        <pc:chgData name="Jim Fleming" userId="161791bae1afb603" providerId="LiveId" clId="{10F1BE37-3021-0445-8BE8-026D7FCB86B5}" dt="2023-10-08T01:05:42.661" v="18" actId="14100"/>
        <pc:sldMkLst>
          <pc:docMk/>
          <pc:sldMk cId="95395388" sldId="487"/>
        </pc:sldMkLst>
        <pc:spChg chg="mod">
          <ac:chgData name="Jim Fleming" userId="161791bae1afb603" providerId="LiveId" clId="{10F1BE37-3021-0445-8BE8-026D7FCB86B5}" dt="2023-10-08T01:05:35.652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10F1BE37-3021-0445-8BE8-026D7FCB86B5}" dt="2023-10-08T01:05:42.661" v="18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10F1BE37-3021-0445-8BE8-026D7FCB86B5}" dt="2023-10-08T01:05:54.469" v="23" actId="2696"/>
        <pc:sldMkLst>
          <pc:docMk/>
          <pc:sldMk cId="1321751761" sldId="491"/>
        </pc:sldMkLst>
      </pc:sldChg>
      <pc:sldChg chg="modSp del mod">
        <pc:chgData name="Jim Fleming" userId="161791bae1afb603" providerId="LiveId" clId="{10F1BE37-3021-0445-8BE8-026D7FCB86B5}" dt="2023-10-08T01:21:54.434" v="123" actId="2696"/>
        <pc:sldMkLst>
          <pc:docMk/>
          <pc:sldMk cId="585080306" sldId="521"/>
        </pc:sldMkLst>
        <pc:spChg chg="mod">
          <ac:chgData name="Jim Fleming" userId="161791bae1afb603" providerId="LiveId" clId="{10F1BE37-3021-0445-8BE8-026D7FCB86B5}" dt="2023-10-08T01:04:44.405" v="5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10F1BE37-3021-0445-8BE8-026D7FCB86B5}" dt="2023-10-08T01:05:48.898" v="19" actId="2696"/>
        <pc:sldMkLst>
          <pc:docMk/>
          <pc:sldMk cId="3985397852" sldId="531"/>
        </pc:sldMkLst>
      </pc:sldChg>
      <pc:sldChg chg="del">
        <pc:chgData name="Jim Fleming" userId="161791bae1afb603" providerId="LiveId" clId="{10F1BE37-3021-0445-8BE8-026D7FCB86B5}" dt="2023-10-08T01:05:49.749" v="20" actId="2696"/>
        <pc:sldMkLst>
          <pc:docMk/>
          <pc:sldMk cId="1040975170" sldId="532"/>
        </pc:sldMkLst>
      </pc:sldChg>
      <pc:sldChg chg="del">
        <pc:chgData name="Jim Fleming" userId="161791bae1afb603" providerId="LiveId" clId="{10F1BE37-3021-0445-8BE8-026D7FCB86B5}" dt="2023-10-08T01:05:51.257" v="21" actId="2696"/>
        <pc:sldMkLst>
          <pc:docMk/>
          <pc:sldMk cId="2800853017" sldId="533"/>
        </pc:sldMkLst>
      </pc:sldChg>
      <pc:sldChg chg="del">
        <pc:chgData name="Jim Fleming" userId="161791bae1afb603" providerId="LiveId" clId="{10F1BE37-3021-0445-8BE8-026D7FCB86B5}" dt="2023-10-08T01:05:53.316" v="22" actId="2696"/>
        <pc:sldMkLst>
          <pc:docMk/>
          <pc:sldMk cId="1391293919" sldId="536"/>
        </pc:sldMkLst>
      </pc:sldChg>
      <pc:sldChg chg="del">
        <pc:chgData name="Jim Fleming" userId="161791bae1afb603" providerId="LiveId" clId="{10F1BE37-3021-0445-8BE8-026D7FCB86B5}" dt="2023-10-08T01:05:57.910" v="25" actId="2696"/>
        <pc:sldMkLst>
          <pc:docMk/>
          <pc:sldMk cId="3549934985" sldId="537"/>
        </pc:sldMkLst>
      </pc:sldChg>
      <pc:sldChg chg="del">
        <pc:chgData name="Jim Fleming" userId="161791bae1afb603" providerId="LiveId" clId="{10F1BE37-3021-0445-8BE8-026D7FCB86B5}" dt="2023-10-08T01:05:58.846" v="26" actId="2696"/>
        <pc:sldMkLst>
          <pc:docMk/>
          <pc:sldMk cId="1797093622" sldId="538"/>
        </pc:sldMkLst>
      </pc:sldChg>
      <pc:sldChg chg="del">
        <pc:chgData name="Jim Fleming" userId="161791bae1afb603" providerId="LiveId" clId="{10F1BE37-3021-0445-8BE8-026D7FCB86B5}" dt="2023-10-08T01:06:01.162" v="28" actId="2696"/>
        <pc:sldMkLst>
          <pc:docMk/>
          <pc:sldMk cId="3433638524" sldId="539"/>
        </pc:sldMkLst>
      </pc:sldChg>
      <pc:sldChg chg="del">
        <pc:chgData name="Jim Fleming" userId="161791bae1afb603" providerId="LiveId" clId="{10F1BE37-3021-0445-8BE8-026D7FCB86B5}" dt="2023-10-08T01:06:03.044" v="29" actId="2696"/>
        <pc:sldMkLst>
          <pc:docMk/>
          <pc:sldMk cId="485338254" sldId="543"/>
        </pc:sldMkLst>
      </pc:sldChg>
      <pc:sldChg chg="del">
        <pc:chgData name="Jim Fleming" userId="161791bae1afb603" providerId="LiveId" clId="{10F1BE37-3021-0445-8BE8-026D7FCB86B5}" dt="2023-10-08T01:06:22.869" v="33" actId="2696"/>
        <pc:sldMkLst>
          <pc:docMk/>
          <pc:sldMk cId="2568498572" sldId="544"/>
        </pc:sldMkLst>
      </pc:sldChg>
      <pc:sldChg chg="modSp mod ord">
        <pc:chgData name="Jim Fleming" userId="161791bae1afb603" providerId="LiveId" clId="{10F1BE37-3021-0445-8BE8-026D7FCB86B5}" dt="2023-10-08T01:20:14.306" v="114" actId="20578"/>
        <pc:sldMkLst>
          <pc:docMk/>
          <pc:sldMk cId="3656160492" sldId="545"/>
        </pc:sldMkLst>
        <pc:spChg chg="mod">
          <ac:chgData name="Jim Fleming" userId="161791bae1afb603" providerId="LiveId" clId="{10F1BE37-3021-0445-8BE8-026D7FCB86B5}" dt="2023-10-08T01:07:48.050" v="40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1:08.778" v="118" actId="20578"/>
        <pc:sldMkLst>
          <pc:docMk/>
          <pc:sldMk cId="3815720884" sldId="546"/>
        </pc:sldMkLst>
        <pc:spChg chg="mod">
          <ac:chgData name="Jim Fleming" userId="161791bae1afb603" providerId="LiveId" clId="{10F1BE37-3021-0445-8BE8-026D7FCB86B5}" dt="2023-10-08T01:12:19.435" v="73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0:29.178" v="116" actId="20578"/>
        <pc:sldMkLst>
          <pc:docMk/>
          <pc:sldMk cId="1845292652" sldId="547"/>
        </pc:sldMkLst>
        <pc:spChg chg="mod">
          <ac:chgData name="Jim Fleming" userId="161791bae1afb603" providerId="LiveId" clId="{10F1BE37-3021-0445-8BE8-026D7FCB86B5}" dt="2023-10-08T01:12:54.305" v="75" actId="113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17:55.279" v="103" actId="20578"/>
        <pc:sldMkLst>
          <pc:docMk/>
          <pc:sldMk cId="4127736994" sldId="548"/>
        </pc:sldMkLst>
        <pc:spChg chg="mod">
          <ac:chgData name="Jim Fleming" userId="161791bae1afb603" providerId="LiveId" clId="{10F1BE37-3021-0445-8BE8-026D7FCB86B5}" dt="2023-10-08T01:13:41.569" v="77" actId="113"/>
          <ac:spMkLst>
            <pc:docMk/>
            <pc:sldMk cId="4127736994" sldId="548"/>
            <ac:spMk id="3" creationId="{7AB4CD8A-D6E1-E979-8AB5-FC6B8EEB6AD5}"/>
          </ac:spMkLst>
        </pc:spChg>
      </pc:sldChg>
      <pc:sldChg chg="modSp mod ord">
        <pc:chgData name="Jim Fleming" userId="161791bae1afb603" providerId="LiveId" clId="{10F1BE37-3021-0445-8BE8-026D7FCB86B5}" dt="2023-10-08T01:18:18.895" v="105" actId="20578"/>
        <pc:sldMkLst>
          <pc:docMk/>
          <pc:sldMk cId="2520584871" sldId="550"/>
        </pc:sldMkLst>
        <pc:spChg chg="mod">
          <ac:chgData name="Jim Fleming" userId="161791bae1afb603" providerId="LiveId" clId="{10F1BE37-3021-0445-8BE8-026D7FCB86B5}" dt="2023-10-08T01:16:59.913" v="101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modSp del mod">
        <pc:chgData name="Jim Fleming" userId="161791bae1afb603" providerId="LiveId" clId="{10F1BE37-3021-0445-8BE8-026D7FCB86B5}" dt="2023-10-08T01:17:06.391" v="102" actId="2696"/>
        <pc:sldMkLst>
          <pc:docMk/>
          <pc:sldMk cId="1614688810" sldId="551"/>
        </pc:sldMkLst>
        <pc:spChg chg="mod">
          <ac:chgData name="Jim Fleming" userId="161791bae1afb603" providerId="LiveId" clId="{10F1BE37-3021-0445-8BE8-026D7FCB86B5}" dt="2023-10-08T01:06:18.426" v="32" actId="6549"/>
          <ac:spMkLst>
            <pc:docMk/>
            <pc:sldMk cId="1614688810" sldId="55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30.959" v="44" actId="114"/>
        <pc:sldMkLst>
          <pc:docMk/>
          <pc:sldMk cId="1593142164" sldId="552"/>
        </pc:sldMkLst>
        <pc:spChg chg="mod">
          <ac:chgData name="Jim Fleming" userId="161791bae1afb603" providerId="LiveId" clId="{10F1BE37-3021-0445-8BE8-026D7FCB86B5}" dt="2023-10-08T01:09:30.959" v="44" actId="114"/>
          <ac:spMkLst>
            <pc:docMk/>
            <pc:sldMk cId="1593142164" sldId="55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56.037" v="46"/>
        <pc:sldMkLst>
          <pc:docMk/>
          <pc:sldMk cId="3568619192" sldId="553"/>
        </pc:sldMkLst>
        <pc:spChg chg="mod">
          <ac:chgData name="Jim Fleming" userId="161791bae1afb603" providerId="LiveId" clId="{10F1BE37-3021-0445-8BE8-026D7FCB86B5}" dt="2023-10-08T01:09:56.037" v="46"/>
          <ac:spMkLst>
            <pc:docMk/>
            <pc:sldMk cId="3568619192" sldId="553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6:26.855" v="34" actId="2696"/>
        <pc:sldMkLst>
          <pc:docMk/>
          <pc:sldMk cId="3573348780" sldId="553"/>
        </pc:sldMkLst>
      </pc:sldChg>
      <pc:sldChg chg="del">
        <pc:chgData name="Jim Fleming" userId="161791bae1afb603" providerId="LiveId" clId="{10F1BE37-3021-0445-8BE8-026D7FCB86B5}" dt="2023-10-08T01:06:34.038" v="36" actId="2696"/>
        <pc:sldMkLst>
          <pc:docMk/>
          <pc:sldMk cId="3784631771" sldId="554"/>
        </pc:sldMkLst>
      </pc:sldChg>
      <pc:sldChg chg="modSp add mod">
        <pc:chgData name="Jim Fleming" userId="161791bae1afb603" providerId="LiveId" clId="{10F1BE37-3021-0445-8BE8-026D7FCB86B5}" dt="2023-10-08T01:26:49.605" v="130" actId="114"/>
        <pc:sldMkLst>
          <pc:docMk/>
          <pc:sldMk cId="4177728732" sldId="554"/>
        </pc:sldMkLst>
        <pc:spChg chg="mod">
          <ac:chgData name="Jim Fleming" userId="161791bae1afb603" providerId="LiveId" clId="{10F1BE37-3021-0445-8BE8-026D7FCB86B5}" dt="2023-10-08T01:26:49.605" v="130" actId="114"/>
          <ac:spMkLst>
            <pc:docMk/>
            <pc:sldMk cId="4177728732" sldId="55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11:06.743" v="61" actId="20577"/>
        <pc:sldMkLst>
          <pc:docMk/>
          <pc:sldMk cId="1238143276" sldId="555"/>
        </pc:sldMkLst>
        <pc:spChg chg="mod">
          <ac:chgData name="Jim Fleming" userId="161791bae1afb603" providerId="LiveId" clId="{10F1BE37-3021-0445-8BE8-026D7FCB86B5}" dt="2023-10-08T01:11:06.743" v="61" actId="20577"/>
          <ac:spMkLst>
            <pc:docMk/>
            <pc:sldMk cId="1238143276" sldId="555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9.757" v="27" actId="2696"/>
        <pc:sldMkLst>
          <pc:docMk/>
          <pc:sldMk cId="1298237974" sldId="555"/>
        </pc:sldMkLst>
      </pc:sldChg>
      <pc:sldChg chg="modSp add mod">
        <pc:chgData name="Jim Fleming" userId="161791bae1afb603" providerId="LiveId" clId="{10F1BE37-3021-0445-8BE8-026D7FCB86B5}" dt="2023-10-08T01:11:10.007" v="64" actId="20577"/>
        <pc:sldMkLst>
          <pc:docMk/>
          <pc:sldMk cId="1273761994" sldId="556"/>
        </pc:sldMkLst>
        <pc:spChg chg="mod">
          <ac:chgData name="Jim Fleming" userId="161791bae1afb603" providerId="LiveId" clId="{10F1BE37-3021-0445-8BE8-026D7FCB86B5}" dt="2023-10-08T01:11:10.007" v="64" actId="20577"/>
          <ac:spMkLst>
            <pc:docMk/>
            <pc:sldMk cId="1273761994" sldId="556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6.539" v="24" actId="2696"/>
        <pc:sldMkLst>
          <pc:docMk/>
          <pc:sldMk cId="1424495844" sldId="556"/>
        </pc:sldMkLst>
      </pc:sldChg>
      <pc:sldChg chg="modSp add mod">
        <pc:chgData name="Jim Fleming" userId="161791bae1afb603" providerId="LiveId" clId="{10F1BE37-3021-0445-8BE8-026D7FCB86B5}" dt="2023-10-08T01:10:56.251" v="58" actId="20577"/>
        <pc:sldMkLst>
          <pc:docMk/>
          <pc:sldMk cId="3355254327" sldId="557"/>
        </pc:sldMkLst>
        <pc:spChg chg="mod">
          <ac:chgData name="Jim Fleming" userId="161791bae1afb603" providerId="LiveId" clId="{10F1BE37-3021-0445-8BE8-026D7FCB86B5}" dt="2023-10-08T01:10:56.251" v="58" actId="20577"/>
          <ac:spMkLst>
            <pc:docMk/>
            <pc:sldMk cId="3355254327" sldId="557"/>
            <ac:spMk id="14" creationId="{5F776F3F-31E1-B7AA-5D11-1AB1A9490BFE}"/>
          </ac:spMkLst>
        </pc:spChg>
      </pc:sldChg>
      <pc:sldChg chg="delSp modSp add mod ord">
        <pc:chgData name="Jim Fleming" userId="161791bae1afb603" providerId="LiveId" clId="{10F1BE37-3021-0445-8BE8-026D7FCB86B5}" dt="2023-10-08T01:18:09.383" v="104" actId="20578"/>
        <pc:sldMkLst>
          <pc:docMk/>
          <pc:sldMk cId="2752720607" sldId="558"/>
        </pc:sldMkLst>
        <pc:spChg chg="mod">
          <ac:chgData name="Jim Fleming" userId="161791bae1afb603" providerId="LiveId" clId="{10F1BE37-3021-0445-8BE8-026D7FCB86B5}" dt="2023-10-08T01:14:15.180" v="95"/>
          <ac:spMkLst>
            <pc:docMk/>
            <pc:sldMk cId="2752720607" sldId="558"/>
            <ac:spMk id="14" creationId="{5F776F3F-31E1-B7AA-5D11-1AB1A9490BFE}"/>
          </ac:spMkLst>
        </pc:spChg>
        <pc:picChg chg="del">
          <ac:chgData name="Jim Fleming" userId="161791bae1afb603" providerId="LiveId" clId="{10F1BE37-3021-0445-8BE8-026D7FCB86B5}" dt="2023-10-08T01:14:00.748" v="79" actId="478"/>
          <ac:picMkLst>
            <pc:docMk/>
            <pc:sldMk cId="2752720607" sldId="558"/>
            <ac:picMk id="24578" creationId="{83398803-EC35-3222-67F4-76DB31F71A90}"/>
          </ac:picMkLst>
        </pc:picChg>
      </pc:sldChg>
      <pc:sldChg chg="modSp add mod ord">
        <pc:chgData name="Jim Fleming" userId="161791bae1afb603" providerId="LiveId" clId="{10F1BE37-3021-0445-8BE8-026D7FCB86B5}" dt="2023-10-08T01:18:18.895" v="105" actId="20578"/>
        <pc:sldMkLst>
          <pc:docMk/>
          <pc:sldMk cId="1404910250" sldId="559"/>
        </pc:sldMkLst>
        <pc:spChg chg="mod">
          <ac:chgData name="Jim Fleming" userId="161791bae1afb603" providerId="LiveId" clId="{10F1BE37-3021-0445-8BE8-026D7FCB86B5}" dt="2023-10-08T01:16:55.910" v="100" actId="6549"/>
          <ac:spMkLst>
            <pc:docMk/>
            <pc:sldMk cId="1404910250" sldId="559"/>
            <ac:spMk id="14" creationId="{5F776F3F-31E1-B7AA-5D11-1AB1A9490BFE}"/>
          </ac:spMkLst>
        </pc:spChg>
      </pc:sldChg>
      <pc:sldChg chg="add del">
        <pc:chgData name="Jim Fleming" userId="161791bae1afb603" providerId="LiveId" clId="{10F1BE37-3021-0445-8BE8-026D7FCB86B5}" dt="2023-10-08T01:21:54.994" v="124" actId="2696"/>
        <pc:sldMkLst>
          <pc:docMk/>
          <pc:sldMk cId="2829089783" sldId="560"/>
        </pc:sldMkLst>
      </pc:sldChg>
      <pc:sldChg chg="add del ord">
        <pc:chgData name="Jim Fleming" userId="161791bae1afb603" providerId="LiveId" clId="{10F1BE37-3021-0445-8BE8-026D7FCB86B5}" dt="2023-10-08T01:28:02.820" v="132" actId="2696"/>
        <pc:sldMkLst>
          <pc:docMk/>
          <pc:sldMk cId="4104380233" sldId="561"/>
        </pc:sldMkLst>
      </pc:sldChg>
      <pc:sldChg chg="add del replId">
        <pc:chgData name="Jim Fleming" userId="161791bae1afb603" providerId="LiveId" clId="{10F1BE37-3021-0445-8BE8-026D7FCB86B5}" dt="2023-10-08T01:21:55.533" v="125" actId="2696"/>
        <pc:sldMkLst>
          <pc:docMk/>
          <pc:sldMk cId="351749942" sldId="562"/>
        </pc:sldMkLst>
      </pc:sldChg>
      <pc:sldChg chg="add">
        <pc:chgData name="Jim Fleming" userId="161791bae1afb603" providerId="LiveId" clId="{10F1BE37-3021-0445-8BE8-026D7FCB86B5}" dt="2023-10-08T01:18:27.830" v="108" actId="2890"/>
        <pc:sldMkLst>
          <pc:docMk/>
          <pc:sldMk cId="270792197" sldId="563"/>
        </pc:sldMkLst>
      </pc:sldChg>
      <pc:sldChg chg="add ord replId">
        <pc:chgData name="Jim Fleming" userId="161791bae1afb603" providerId="LiveId" clId="{10F1BE37-3021-0445-8BE8-026D7FCB86B5}" dt="2023-10-08T01:21:19.273" v="121" actId="20578"/>
        <pc:sldMkLst>
          <pc:docMk/>
          <pc:sldMk cId="2692311070" sldId="564"/>
        </pc:sldMkLst>
      </pc:sldChg>
      <pc:sldChg chg="add del ord replId">
        <pc:chgData name="Jim Fleming" userId="161791bae1afb603" providerId="LiveId" clId="{10F1BE37-3021-0445-8BE8-026D7FCB86B5}" dt="2023-10-08T01:25:32.098" v="129" actId="2696"/>
        <pc:sldMkLst>
          <pc:docMk/>
          <pc:sldMk cId="1177617697" sldId="565"/>
        </pc:sldMkLst>
      </pc:sldChg>
      <pc:sldChg chg="add ord replId">
        <pc:chgData name="Jim Fleming" userId="161791bae1afb603" providerId="LiveId" clId="{10F1BE37-3021-0445-8BE8-026D7FCB86B5}" dt="2023-10-08T01:21:15.138" v="120" actId="20578"/>
        <pc:sldMkLst>
          <pc:docMk/>
          <pc:sldMk cId="2193666224" sldId="566"/>
        </pc:sldMkLst>
      </pc:sldChg>
      <pc:sldChg chg="add ord">
        <pc:chgData name="Jim Fleming" userId="161791bae1afb603" providerId="LiveId" clId="{10F1BE37-3021-0445-8BE8-026D7FCB86B5}" dt="2023-10-08T01:18:37.191" v="110" actId="20578"/>
        <pc:sldMkLst>
          <pc:docMk/>
          <pc:sldMk cId="137352595" sldId="567"/>
        </pc:sldMkLst>
      </pc:sldChg>
      <pc:sldChg chg="add del ord replId">
        <pc:chgData name="Jim Fleming" userId="161791bae1afb603" providerId="LiveId" clId="{10F1BE37-3021-0445-8BE8-026D7FCB86B5}" dt="2023-10-08T01:27:02.601" v="131" actId="2696"/>
        <pc:sldMkLst>
          <pc:docMk/>
          <pc:sldMk cId="2279701616" sldId="568"/>
        </pc:sldMkLst>
      </pc:sldChg>
      <pc:sldChg chg="add ord replId">
        <pc:chgData name="Jim Fleming" userId="161791bae1afb603" providerId="LiveId" clId="{10F1BE37-3021-0445-8BE8-026D7FCB86B5}" dt="2023-10-08T01:18:41.498" v="111" actId="20578"/>
        <pc:sldMkLst>
          <pc:docMk/>
          <pc:sldMk cId="1305443607" sldId="569"/>
        </pc:sldMkLst>
      </pc:sldChg>
      <pc:sldChg chg="add del ord replId">
        <pc:chgData name="Jim Fleming" userId="161791bae1afb603" providerId="LiveId" clId="{10F1BE37-3021-0445-8BE8-026D7FCB86B5}" dt="2023-10-08T01:25:07.348" v="128" actId="2696"/>
        <pc:sldMkLst>
          <pc:docMk/>
          <pc:sldMk cId="1650976137" sldId="570"/>
        </pc:sldMkLst>
      </pc:sldChg>
      <pc:sldChg chg="add ord replId">
        <pc:chgData name="Jim Fleming" userId="161791bae1afb603" providerId="LiveId" clId="{10F1BE37-3021-0445-8BE8-026D7FCB86B5}" dt="2023-10-08T01:20:19.858" v="115" actId="20578"/>
        <pc:sldMkLst>
          <pc:docMk/>
          <pc:sldMk cId="3201083753" sldId="571"/>
        </pc:sldMkLst>
      </pc:sldChg>
      <pc:sldChg chg="add ord replId">
        <pc:chgData name="Jim Fleming" userId="161791bae1afb603" providerId="LiveId" clId="{10F1BE37-3021-0445-8BE8-026D7FCB86B5}" dt="2023-10-08T01:20:44.578" v="117" actId="20578"/>
        <pc:sldMkLst>
          <pc:docMk/>
          <pc:sldMk cId="160955414" sldId="572"/>
        </pc:sldMkLst>
      </pc:sldChg>
      <pc:sldChg chg="add ord">
        <pc:chgData name="Jim Fleming" userId="161791bae1afb603" providerId="LiveId" clId="{10F1BE37-3021-0445-8BE8-026D7FCB86B5}" dt="2023-10-08T01:22:04.043" v="127" actId="20578"/>
        <pc:sldMkLst>
          <pc:docMk/>
          <pc:sldMk cId="2187300002" sldId="573"/>
        </pc:sldMkLst>
      </pc:sldChg>
    </pc:docChg>
  </pc:docChgLst>
  <pc:docChgLst>
    <pc:chgData name="Jim Fleming" userId="161791bae1afb603" providerId="LiveId" clId="{A2904602-DCEE-A049-80B4-987AF77A3153}"/>
    <pc:docChg chg="undo custSel addSld delSld modSld sldOrd">
      <pc:chgData name="Jim Fleming" userId="161791bae1afb603" providerId="LiveId" clId="{A2904602-DCEE-A049-80B4-987AF77A3153}" dt="2023-09-23T23:07:33.630" v="353" actId="20577"/>
      <pc:docMkLst>
        <pc:docMk/>
      </pc:docMkLst>
      <pc:sldChg chg="del">
        <pc:chgData name="Jim Fleming" userId="161791bae1afb603" providerId="LiveId" clId="{A2904602-DCEE-A049-80B4-987AF77A3153}" dt="2023-09-23T23:05:06.260" v="322" actId="2696"/>
        <pc:sldMkLst>
          <pc:docMk/>
          <pc:sldMk cId="2988817297" sldId="382"/>
        </pc:sldMkLst>
      </pc:sldChg>
      <pc:sldChg chg="modSp mod">
        <pc:chgData name="Jim Fleming" userId="161791bae1afb603" providerId="LiveId" clId="{A2904602-DCEE-A049-80B4-987AF77A3153}" dt="2023-09-23T23:06:45.640" v="324" actId="20577"/>
        <pc:sldMkLst>
          <pc:docMk/>
          <pc:sldMk cId="2681928121" sldId="431"/>
        </pc:sldMkLst>
        <pc:spChg chg="mod">
          <ac:chgData name="Jim Fleming" userId="161791bae1afb603" providerId="LiveId" clId="{A2904602-DCEE-A049-80B4-987AF77A3153}" dt="2023-09-23T23:06:45.640" v="324" actId="20577"/>
          <ac:spMkLst>
            <pc:docMk/>
            <pc:sldMk cId="2681928121" sldId="431"/>
            <ac:spMk id="2" creationId="{56E8B136-55D1-C229-815B-0FAB21102D38}"/>
          </ac:spMkLst>
        </pc:spChg>
      </pc:sldChg>
      <pc:sldChg chg="del">
        <pc:chgData name="Jim Fleming" userId="161791bae1afb603" providerId="LiveId" clId="{A2904602-DCEE-A049-80B4-987AF77A3153}" dt="2023-09-23T23:01:35.439" v="282" actId="2696"/>
        <pc:sldMkLst>
          <pc:docMk/>
          <pc:sldMk cId="3544828559" sldId="467"/>
        </pc:sldMkLst>
      </pc:sldChg>
      <pc:sldChg chg="modSp mod">
        <pc:chgData name="Jim Fleming" userId="161791bae1afb603" providerId="LiveId" clId="{A2904602-DCEE-A049-80B4-987AF77A3153}" dt="2023-09-23T23:07:33.630" v="353" actId="20577"/>
        <pc:sldMkLst>
          <pc:docMk/>
          <pc:sldMk cId="1520490589" sldId="468"/>
        </pc:sldMkLst>
        <pc:spChg chg="mod">
          <ac:chgData name="Jim Fleming" userId="161791bae1afb603" providerId="LiveId" clId="{A2904602-DCEE-A049-80B4-987AF77A3153}" dt="2023-09-23T23:07:33.630" v="353" actId="20577"/>
          <ac:spMkLst>
            <pc:docMk/>
            <pc:sldMk cId="1520490589" sldId="468"/>
            <ac:spMk id="2" creationId="{1AC8C507-C381-A7EC-84C3-B88443D1F57A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066688916" sldId="46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3037771443" sldId="47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407361361" sldId="47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351739050" sldId="47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112206451" sldId="47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522914671" sldId="47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6836955" sldId="47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95635040" sldId="47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26850856" sldId="47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009306785" sldId="47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08993633" sldId="47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467839692" sldId="48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93998690" sldId="481"/>
        </pc:sldMkLst>
      </pc:sldChg>
      <pc:sldChg chg="del">
        <pc:chgData name="Jim Fleming" userId="161791bae1afb603" providerId="LiveId" clId="{A2904602-DCEE-A049-80B4-987AF77A3153}" dt="2023-09-23T22:51:53.484" v="1" actId="2696"/>
        <pc:sldMkLst>
          <pc:docMk/>
          <pc:sldMk cId="334323681" sldId="483"/>
        </pc:sldMkLst>
      </pc:sldChg>
      <pc:sldChg chg="del">
        <pc:chgData name="Jim Fleming" userId="161791bae1afb603" providerId="LiveId" clId="{A2904602-DCEE-A049-80B4-987AF77A3153}" dt="2023-09-23T22:53:21.187" v="32" actId="2696"/>
        <pc:sldMkLst>
          <pc:docMk/>
          <pc:sldMk cId="2824961793" sldId="485"/>
        </pc:sldMkLst>
      </pc:sldChg>
      <pc:sldChg chg="del">
        <pc:chgData name="Jim Fleming" userId="161791bae1afb603" providerId="LiveId" clId="{A2904602-DCEE-A049-80B4-987AF77A3153}" dt="2023-09-23T22:51:54.358" v="2" actId="2696"/>
        <pc:sldMkLst>
          <pc:docMk/>
          <pc:sldMk cId="3709128226" sldId="486"/>
        </pc:sldMkLst>
      </pc:sldChg>
      <pc:sldChg chg="modSp mod ord">
        <pc:chgData name="Jim Fleming" userId="161791bae1afb603" providerId="LiveId" clId="{A2904602-DCEE-A049-80B4-987AF77A3153}" dt="2023-09-23T22:52:48.345" v="27" actId="6549"/>
        <pc:sldMkLst>
          <pc:docMk/>
          <pc:sldMk cId="95395388" sldId="487"/>
        </pc:sldMkLst>
        <pc:spChg chg="mod">
          <ac:chgData name="Jim Fleming" userId="161791bae1afb603" providerId="LiveId" clId="{A2904602-DCEE-A049-80B4-987AF77A3153}" dt="2023-09-23T22:52:48.345" v="27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2:52:40.504" v="26" actId="113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236585449" sldId="488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138533639" sldId="48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773743807" sldId="49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321751761" sldId="491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840517385" sldId="504"/>
        </pc:sldMkLst>
      </pc:sldChg>
      <pc:sldChg chg="del">
        <pc:chgData name="Jim Fleming" userId="161791bae1afb603" providerId="LiveId" clId="{A2904602-DCEE-A049-80B4-987AF77A3153}" dt="2023-09-23T22:51:55.077" v="3" actId="2696"/>
        <pc:sldMkLst>
          <pc:docMk/>
          <pc:sldMk cId="3278007702" sldId="505"/>
        </pc:sldMkLst>
      </pc:sldChg>
      <pc:sldChg chg="del">
        <pc:chgData name="Jim Fleming" userId="161791bae1afb603" providerId="LiveId" clId="{A2904602-DCEE-A049-80B4-987AF77A3153}" dt="2023-09-23T22:51:58.305" v="4" actId="2696"/>
        <pc:sldMkLst>
          <pc:docMk/>
          <pc:sldMk cId="4287106677" sldId="50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366899281" sldId="50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822023154" sldId="50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776758582" sldId="50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80028980" sldId="51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15059262" sldId="51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23544403" sldId="51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259361179" sldId="51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95693394" sldId="51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206136913" sldId="51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85568665" sldId="51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91161826" sldId="51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845338957" sldId="51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38835787" sldId="51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179214698" sldId="520"/>
        </pc:sldMkLst>
      </pc:sldChg>
      <pc:sldChg chg="modSp mod ord">
        <pc:chgData name="Jim Fleming" userId="161791bae1afb603" providerId="LiveId" clId="{A2904602-DCEE-A049-80B4-987AF77A3153}" dt="2023-09-23T22:52:53.377" v="30" actId="6549"/>
        <pc:sldMkLst>
          <pc:docMk/>
          <pc:sldMk cId="585080306" sldId="521"/>
        </pc:sldMkLst>
        <pc:spChg chg="mod">
          <ac:chgData name="Jim Fleming" userId="161791bae1afb603" providerId="LiveId" clId="{A2904602-DCEE-A049-80B4-987AF77A3153}" dt="2023-09-23T22:52:53.377" v="30" actId="6549"/>
          <ac:spMkLst>
            <pc:docMk/>
            <pc:sldMk cId="585080306" sldId="521"/>
            <ac:spMk id="2" creationId="{1AC8C507-C381-A7EC-84C3-B88443D1F57A}"/>
          </ac:spMkLst>
        </pc:spChg>
      </pc:sldChg>
      <pc:sldChg chg="addSp modSp add del mod ord modShow">
        <pc:chgData name="Jim Fleming" userId="161791bae1afb603" providerId="LiveId" clId="{A2904602-DCEE-A049-80B4-987AF77A3153}" dt="2023-09-23T23:01:17" v="281" actId="2696"/>
        <pc:sldMkLst>
          <pc:docMk/>
          <pc:sldMk cId="671289924" sldId="522"/>
        </pc:sldMkLst>
        <pc:spChg chg="mod">
          <ac:chgData name="Jim Fleming" userId="161791bae1afb603" providerId="LiveId" clId="{A2904602-DCEE-A049-80B4-987AF77A3153}" dt="2023-09-23T22:53:38.167" v="39" actId="20577"/>
          <ac:spMkLst>
            <pc:docMk/>
            <pc:sldMk cId="671289924" sldId="522"/>
            <ac:spMk id="2" creationId="{56E8B136-55D1-C229-815B-0FAB21102D38}"/>
          </ac:spMkLst>
        </pc:spChg>
        <pc:spChg chg="mod">
          <ac:chgData name="Jim Fleming" userId="161791bae1afb603" providerId="LiveId" clId="{A2904602-DCEE-A049-80B4-987AF77A3153}" dt="2023-09-23T22:56:17.133" v="175" actId="20577"/>
          <ac:spMkLst>
            <pc:docMk/>
            <pc:sldMk cId="671289924" sldId="522"/>
            <ac:spMk id="3" creationId="{D7D72439-284A-008E-61E4-489A6FFD0D14}"/>
          </ac:spMkLst>
        </pc:spChg>
        <pc:spChg chg="mod">
          <ac:chgData name="Jim Fleming" userId="161791bae1afb603" providerId="LiveId" clId="{A2904602-DCEE-A049-80B4-987AF77A3153}" dt="2023-09-23T22:56:59.079" v="214" actId="1076"/>
          <ac:spMkLst>
            <pc:docMk/>
            <pc:sldMk cId="671289924" sldId="522"/>
            <ac:spMk id="4" creationId="{40E540DA-794C-C0CA-9E1F-E748624D330E}"/>
          </ac:spMkLst>
        </pc:spChg>
        <pc:spChg chg="add mod">
          <ac:chgData name="Jim Fleming" userId="161791bae1afb603" providerId="LiveId" clId="{A2904602-DCEE-A049-80B4-987AF77A3153}" dt="2023-09-23T22:57:04.890" v="215" actId="1076"/>
          <ac:spMkLst>
            <pc:docMk/>
            <pc:sldMk cId="671289924" sldId="522"/>
            <ac:spMk id="8" creationId="{A6CFA2E0-9873-6218-E9B9-5B1AC9502B93}"/>
          </ac:spMkLst>
        </pc:spChg>
        <pc:cxnChg chg="mod">
          <ac:chgData name="Jim Fleming" userId="161791bae1afb603" providerId="LiveId" clId="{A2904602-DCEE-A049-80B4-987AF77A3153}" dt="2023-09-23T22:56:52.860" v="213" actId="1036"/>
          <ac:cxnSpMkLst>
            <pc:docMk/>
            <pc:sldMk cId="671289924" sldId="522"/>
            <ac:cxnSpMk id="6" creationId="{6498AFAC-B993-1121-0ED6-695722945534}"/>
          </ac:cxnSpMkLst>
        </pc:cxnChg>
        <pc:cxnChg chg="mod">
          <ac:chgData name="Jim Fleming" userId="161791bae1afb603" providerId="LiveId" clId="{A2904602-DCEE-A049-80B4-987AF77A3153}" dt="2023-09-23T22:56:06.904" v="172" actId="14100"/>
          <ac:cxnSpMkLst>
            <pc:docMk/>
            <pc:sldMk cId="671289924" sldId="522"/>
            <ac:cxnSpMk id="7" creationId="{4EFE387E-A190-8228-0ECA-1F9D3DDED7B4}"/>
          </ac:cxnSpMkLst>
        </pc:cxnChg>
      </pc:sldChg>
      <pc:sldChg chg="addSp modSp add mod">
        <pc:chgData name="Jim Fleming" userId="161791bae1afb603" providerId="LiveId" clId="{A2904602-DCEE-A049-80B4-987AF77A3153}" dt="2023-09-23T23:04:52.458" v="319" actId="207"/>
        <pc:sldMkLst>
          <pc:docMk/>
          <pc:sldMk cId="82948758" sldId="523"/>
        </pc:sldMkLst>
        <pc:spChg chg="mod">
          <ac:chgData name="Jim Fleming" userId="161791bae1afb603" providerId="LiveId" clId="{A2904602-DCEE-A049-80B4-987AF77A3153}" dt="2023-09-23T22:58:19.274" v="217"/>
          <ac:spMkLst>
            <pc:docMk/>
            <pc:sldMk cId="82948758" sldId="523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3:04:46.852" v="317" actId="207"/>
          <ac:spMkLst>
            <pc:docMk/>
            <pc:sldMk cId="82948758" sldId="523"/>
            <ac:spMk id="5" creationId="{FDC8D6C2-5F52-D34B-23A0-601FDE73D0F9}"/>
          </ac:spMkLst>
        </pc:spChg>
        <pc:spChg chg="add mod">
          <ac:chgData name="Jim Fleming" userId="161791bae1afb603" providerId="LiveId" clId="{A2904602-DCEE-A049-80B4-987AF77A3153}" dt="2023-09-23T23:00:28.017" v="255" actId="1076"/>
          <ac:spMkLst>
            <pc:docMk/>
            <pc:sldMk cId="82948758" sldId="523"/>
            <ac:spMk id="6" creationId="{000134CA-DB48-8AF1-A653-7C7099ABD19C}"/>
          </ac:spMkLst>
        </pc:spChg>
        <pc:spChg chg="add mod">
          <ac:chgData name="Jim Fleming" userId="161791bae1afb603" providerId="LiveId" clId="{A2904602-DCEE-A049-80B4-987AF77A3153}" dt="2023-09-23T23:04:49.627" v="318" actId="207"/>
          <ac:spMkLst>
            <pc:docMk/>
            <pc:sldMk cId="82948758" sldId="523"/>
            <ac:spMk id="7" creationId="{CD6513A7-86A0-1757-E0F2-D9024F473958}"/>
          </ac:spMkLst>
        </pc:spChg>
        <pc:spChg chg="add mod">
          <ac:chgData name="Jim Fleming" userId="161791bae1afb603" providerId="LiveId" clId="{A2904602-DCEE-A049-80B4-987AF77A3153}" dt="2023-09-23T23:04:52.458" v="319" actId="207"/>
          <ac:spMkLst>
            <pc:docMk/>
            <pc:sldMk cId="82948758" sldId="523"/>
            <ac:spMk id="8" creationId="{42DFA7EB-FCDE-C4CC-0DD0-FF5193912F2C}"/>
          </ac:spMkLst>
        </pc:spChg>
        <pc:cxnChg chg="add mod">
          <ac:chgData name="Jim Fleming" userId="161791bae1afb603" providerId="LiveId" clId="{A2904602-DCEE-A049-80B4-987AF77A3153}" dt="2023-09-23T23:00:33.678" v="258" actId="1076"/>
          <ac:cxnSpMkLst>
            <pc:docMk/>
            <pc:sldMk cId="82948758" sldId="523"/>
            <ac:cxnSpMk id="3" creationId="{C6D28BD5-AE87-54C1-39A0-E89E16A1EAA6}"/>
          </ac:cxnSpMkLst>
        </pc:cxnChg>
        <pc:cxnChg chg="add mod">
          <ac:chgData name="Jim Fleming" userId="161791bae1afb603" providerId="LiveId" clId="{A2904602-DCEE-A049-80B4-987AF77A3153}" dt="2023-09-23T22:59:40.571" v="250" actId="552"/>
          <ac:cxnSpMkLst>
            <pc:docMk/>
            <pc:sldMk cId="82948758" sldId="523"/>
            <ac:cxnSpMk id="4" creationId="{384C5838-5F60-5954-5D15-1AC42CCD13B8}"/>
          </ac:cxnSpMkLst>
        </pc:cxnChg>
      </pc:sldChg>
      <pc:sldChg chg="modSp add mod">
        <pc:chgData name="Jim Fleming" userId="161791bae1afb603" providerId="LiveId" clId="{A2904602-DCEE-A049-80B4-987AF77A3153}" dt="2023-09-23T23:03:05.759" v="306" actId="20577"/>
        <pc:sldMkLst>
          <pc:docMk/>
          <pc:sldMk cId="3286281656" sldId="524"/>
        </pc:sldMkLst>
        <pc:spChg chg="mod">
          <ac:chgData name="Jim Fleming" userId="161791bae1afb603" providerId="LiveId" clId="{A2904602-DCEE-A049-80B4-987AF77A3153}" dt="2023-09-23T23:03:05.759" v="306" actId="20577"/>
          <ac:spMkLst>
            <pc:docMk/>
            <pc:sldMk cId="3286281656" sldId="524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18.106" v="292" actId="207"/>
          <ac:spMkLst>
            <pc:docMk/>
            <pc:sldMk cId="3286281656" sldId="524"/>
            <ac:spMk id="7" creationId="{CD6513A7-86A0-1757-E0F2-D9024F473958}"/>
          </ac:spMkLst>
        </pc:spChg>
        <pc:spChg chg="mod">
          <ac:chgData name="Jim Fleming" userId="161791bae1afb603" providerId="LiveId" clId="{A2904602-DCEE-A049-80B4-987AF77A3153}" dt="2023-09-23T23:02:21.171" v="293" actId="207"/>
          <ac:spMkLst>
            <pc:docMk/>
            <pc:sldMk cId="3286281656" sldId="524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4.700" v="305" actId="20577"/>
        <pc:sldMkLst>
          <pc:docMk/>
          <pc:sldMk cId="3699286296" sldId="525"/>
        </pc:sldMkLst>
        <pc:spChg chg="mod">
          <ac:chgData name="Jim Fleming" userId="161791bae1afb603" providerId="LiveId" clId="{A2904602-DCEE-A049-80B4-987AF77A3153}" dt="2023-09-23T23:03:04.700" v="305" actId="20577"/>
          <ac:spMkLst>
            <pc:docMk/>
            <pc:sldMk cId="3699286296" sldId="525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36.962" v="296" actId="207"/>
          <ac:spMkLst>
            <pc:docMk/>
            <pc:sldMk cId="3699286296" sldId="525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43.042" v="298" actId="207"/>
          <ac:spMkLst>
            <pc:docMk/>
            <pc:sldMk cId="3699286296" sldId="525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3.323" v="304" actId="20577"/>
        <pc:sldMkLst>
          <pc:docMk/>
          <pc:sldMk cId="2034044102" sldId="526"/>
        </pc:sldMkLst>
        <pc:spChg chg="mod">
          <ac:chgData name="Jim Fleming" userId="161791bae1afb603" providerId="LiveId" clId="{A2904602-DCEE-A049-80B4-987AF77A3153}" dt="2023-09-23T23:03:03.323" v="304" actId="20577"/>
          <ac:spMkLst>
            <pc:docMk/>
            <pc:sldMk cId="2034044102" sldId="526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55.097" v="302" actId="207"/>
          <ac:spMkLst>
            <pc:docMk/>
            <pc:sldMk cId="2034044102" sldId="526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52.051" v="301" actId="207"/>
          <ac:spMkLst>
            <pc:docMk/>
            <pc:sldMk cId="2034044102" sldId="526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30.521" v="312" actId="207"/>
        <pc:sldMkLst>
          <pc:docMk/>
          <pc:sldMk cId="2524198332" sldId="527"/>
        </pc:sldMkLst>
        <pc:spChg chg="mod">
          <ac:chgData name="Jim Fleming" userId="161791bae1afb603" providerId="LiveId" clId="{A2904602-DCEE-A049-80B4-987AF77A3153}" dt="2023-09-23T23:03:27.484" v="311" actId="207"/>
          <ac:spMkLst>
            <pc:docMk/>
            <pc:sldMk cId="2524198332" sldId="527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24.018" v="310" actId="207"/>
          <ac:spMkLst>
            <pc:docMk/>
            <pc:sldMk cId="2524198332" sldId="527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30.521" v="312" actId="207"/>
          <ac:spMkLst>
            <pc:docMk/>
            <pc:sldMk cId="2524198332" sldId="527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41.217" v="315" actId="207"/>
        <pc:sldMkLst>
          <pc:docMk/>
          <pc:sldMk cId="1522105617" sldId="528"/>
        </pc:sldMkLst>
        <pc:spChg chg="mod">
          <ac:chgData name="Jim Fleming" userId="161791bae1afb603" providerId="LiveId" clId="{A2904602-DCEE-A049-80B4-987AF77A3153}" dt="2023-09-23T23:03:36.405" v="313" actId="207"/>
          <ac:spMkLst>
            <pc:docMk/>
            <pc:sldMk cId="1522105617" sldId="528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38.849" v="314" actId="207"/>
          <ac:spMkLst>
            <pc:docMk/>
            <pc:sldMk cId="1522105617" sldId="528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41.217" v="315" actId="207"/>
          <ac:spMkLst>
            <pc:docMk/>
            <pc:sldMk cId="1522105617" sldId="528"/>
            <ac:spMk id="7" creationId="{CD6513A7-86A0-1757-E0F2-D9024F473958}"/>
          </ac:spMkLst>
        </pc:spChg>
      </pc:sldChg>
      <pc:sldChg chg="add">
        <pc:chgData name="Jim Fleming" userId="161791bae1afb603" providerId="LiveId" clId="{A2904602-DCEE-A049-80B4-987AF77A3153}" dt="2023-09-23T23:04:42.531" v="316" actId="2890"/>
        <pc:sldMkLst>
          <pc:docMk/>
          <pc:sldMk cId="1722007129" sldId="529"/>
        </pc:sldMkLst>
      </pc:sldChg>
      <pc:sldChg chg="add mod ord modShow">
        <pc:chgData name="Jim Fleming" userId="161791bae1afb603" providerId="LiveId" clId="{A2904602-DCEE-A049-80B4-987AF77A3153}" dt="2023-09-23T23:05:09.212" v="323" actId="729"/>
        <pc:sldMkLst>
          <pc:docMk/>
          <pc:sldMk cId="2125220031" sldId="530"/>
        </pc:sldMkLst>
      </pc:sldChg>
      <pc:sldChg chg="modSp add mod ord">
        <pc:chgData name="Jim Fleming" userId="161791bae1afb603" providerId="LiveId" clId="{A2904602-DCEE-A049-80B4-987AF77A3153}" dt="2023-09-23T23:07:15.741" v="352" actId="20577"/>
        <pc:sldMkLst>
          <pc:docMk/>
          <pc:sldMk cId="3610940258" sldId="531"/>
        </pc:sldMkLst>
        <pc:spChg chg="mod">
          <ac:chgData name="Jim Fleming" userId="161791bae1afb603" providerId="LiveId" clId="{A2904602-DCEE-A049-80B4-987AF77A3153}" dt="2023-09-23T23:07:15.741" v="352" actId="20577"/>
          <ac:spMkLst>
            <pc:docMk/>
            <pc:sldMk cId="3610940258" sldId="531"/>
            <ac:spMk id="2" creationId="{1AC8C507-C381-A7EC-84C3-B88443D1F57A}"/>
          </ac:spMkLst>
        </pc:spChg>
      </pc:sldChg>
    </pc:docChg>
  </pc:docChgLst>
  <pc:docChgLst>
    <pc:chgData name="Jim Fleming" userId="161791bae1afb603" providerId="LiveId" clId="{409D65B6-F794-0740-8250-0ABA18C424E8}"/>
    <pc:docChg chg="undo custSel addSld delSld modSld sldOrd">
      <pc:chgData name="Jim Fleming" userId="161791bae1afb603" providerId="LiveId" clId="{409D65B6-F794-0740-8250-0ABA18C424E8}" dt="2023-10-29T01:02:47.849" v="767" actId="1076"/>
      <pc:docMkLst>
        <pc:docMk/>
      </pc:docMkLst>
      <pc:sldChg chg="modSp del mod">
        <pc:chgData name="Jim Fleming" userId="161791bae1afb603" providerId="LiveId" clId="{409D65B6-F794-0740-8250-0ABA18C424E8}" dt="2023-10-29T00:42:01.415" v="680" actId="2696"/>
        <pc:sldMkLst>
          <pc:docMk/>
          <pc:sldMk cId="95395388" sldId="487"/>
        </pc:sldMkLst>
        <pc:spChg chg="mod">
          <ac:chgData name="Jim Fleming" userId="161791bae1afb603" providerId="LiveId" clId="{409D65B6-F794-0740-8250-0ABA18C424E8}" dt="2023-10-28T13:58:19.195" v="20" actId="20577"/>
          <ac:spMkLst>
            <pc:docMk/>
            <pc:sldMk cId="95395388" sldId="487"/>
            <ac:spMk id="2" creationId="{1AC8C507-C381-A7EC-84C3-B88443D1F57A}"/>
          </ac:spMkLst>
        </pc:spChg>
      </pc:sldChg>
      <pc:sldChg chg="del">
        <pc:chgData name="Jim Fleming" userId="161791bae1afb603" providerId="LiveId" clId="{409D65B6-F794-0740-8250-0ABA18C424E8}" dt="2023-10-28T13:59:29.871" v="28" actId="2696"/>
        <pc:sldMkLst>
          <pc:docMk/>
          <pc:sldMk cId="1160219604" sldId="501"/>
        </pc:sldMkLst>
      </pc:sldChg>
      <pc:sldChg chg="modSp mod">
        <pc:chgData name="Jim Fleming" userId="161791bae1afb603" providerId="LiveId" clId="{409D65B6-F794-0740-8250-0ABA18C424E8}" dt="2023-10-28T13:57:51.080" v="5" actId="20577"/>
        <pc:sldMkLst>
          <pc:docMk/>
          <pc:sldMk cId="270792197" sldId="563"/>
        </pc:sldMkLst>
        <pc:spChg chg="mod">
          <ac:chgData name="Jim Fleming" userId="161791bae1afb603" providerId="LiveId" clId="{409D65B6-F794-0740-8250-0ABA18C424E8}" dt="2023-10-28T13:57:51.080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09D65B6-F794-0740-8250-0ABA18C424E8}" dt="2023-10-29T00:42:04.124" v="681" actId="20577"/>
        <pc:sldMkLst>
          <pc:docMk/>
          <pc:sldMk cId="189513369" sldId="583"/>
        </pc:sldMkLst>
        <pc:spChg chg="mod">
          <ac:chgData name="Jim Fleming" userId="161791bae1afb603" providerId="LiveId" clId="{409D65B6-F794-0740-8250-0ABA18C424E8}" dt="2023-10-29T00:42:04.124" v="68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09D65B6-F794-0740-8250-0ABA18C424E8}" dt="2023-10-28T13:59:03.501" v="2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409D65B6-F794-0740-8250-0ABA18C424E8}" dt="2023-10-28T14:13:30.112" v="220" actId="20578"/>
        <pc:sldMkLst>
          <pc:docMk/>
          <pc:sldMk cId="635347140" sldId="586"/>
        </pc:sldMkLst>
      </pc:sldChg>
      <pc:sldChg chg="del">
        <pc:chgData name="Jim Fleming" userId="161791bae1afb603" providerId="LiveId" clId="{409D65B6-F794-0740-8250-0ABA18C424E8}" dt="2023-10-28T13:57:58.574" v="12" actId="2696"/>
        <pc:sldMkLst>
          <pc:docMk/>
          <pc:sldMk cId="451777237" sldId="587"/>
        </pc:sldMkLst>
      </pc:sldChg>
      <pc:sldChg chg="del">
        <pc:chgData name="Jim Fleming" userId="161791bae1afb603" providerId="LiveId" clId="{409D65B6-F794-0740-8250-0ABA18C424E8}" dt="2023-10-28T14:13:26.828" v="219" actId="2696"/>
        <pc:sldMkLst>
          <pc:docMk/>
          <pc:sldMk cId="4048874018" sldId="588"/>
        </pc:sldMkLst>
      </pc:sldChg>
      <pc:sldChg chg="ord">
        <pc:chgData name="Jim Fleming" userId="161791bae1afb603" providerId="LiveId" clId="{409D65B6-F794-0740-8250-0ABA18C424E8}" dt="2023-10-28T14:13:31.798" v="221" actId="20578"/>
        <pc:sldMkLst>
          <pc:docMk/>
          <pc:sldMk cId="2439879541" sldId="589"/>
        </pc:sldMkLst>
      </pc:sldChg>
      <pc:sldChg chg="del">
        <pc:chgData name="Jim Fleming" userId="161791bae1afb603" providerId="LiveId" clId="{409D65B6-F794-0740-8250-0ABA18C424E8}" dt="2023-10-28T13:59:26.569" v="26" actId="2696"/>
        <pc:sldMkLst>
          <pc:docMk/>
          <pc:sldMk cId="1553879679" sldId="590"/>
        </pc:sldMkLst>
      </pc:sldChg>
      <pc:sldChg chg="ord">
        <pc:chgData name="Jim Fleming" userId="161791bae1afb603" providerId="LiveId" clId="{409D65B6-F794-0740-8250-0ABA18C424E8}" dt="2023-10-28T14:13:47.758" v="222" actId="20578"/>
        <pc:sldMkLst>
          <pc:docMk/>
          <pc:sldMk cId="3162966584" sldId="591"/>
        </pc:sldMkLst>
      </pc:sldChg>
      <pc:sldChg chg="del">
        <pc:chgData name="Jim Fleming" userId="161791bae1afb603" providerId="LiveId" clId="{409D65B6-F794-0740-8250-0ABA18C424E8}" dt="2023-10-28T13:59:28.286" v="27" actId="2696"/>
        <pc:sldMkLst>
          <pc:docMk/>
          <pc:sldMk cId="1353522209" sldId="593"/>
        </pc:sldMkLst>
      </pc:sldChg>
      <pc:sldChg chg="modSp mod">
        <pc:chgData name="Jim Fleming" userId="161791bae1afb603" providerId="LiveId" clId="{409D65B6-F794-0740-8250-0ABA18C424E8}" dt="2023-10-28T14:20:53.519" v="452" actId="20577"/>
        <pc:sldMkLst>
          <pc:docMk/>
          <pc:sldMk cId="2827314747" sldId="594"/>
        </pc:sldMkLst>
        <pc:spChg chg="mod">
          <ac:chgData name="Jim Fleming" userId="161791bae1afb603" providerId="LiveId" clId="{409D65B6-F794-0740-8250-0ABA18C424E8}" dt="2023-10-28T14:20:53.519" v="452" actId="20577"/>
          <ac:spMkLst>
            <pc:docMk/>
            <pc:sldMk cId="2827314747" sldId="594"/>
            <ac:spMk id="14" creationId="{5F776F3F-31E1-B7AA-5D11-1AB1A9490BFE}"/>
          </ac:spMkLst>
        </pc:spChg>
      </pc:sldChg>
      <pc:sldChg chg="del">
        <pc:chgData name="Jim Fleming" userId="161791bae1afb603" providerId="LiveId" clId="{409D65B6-F794-0740-8250-0ABA18C424E8}" dt="2023-10-28T13:59:34.989" v="29" actId="2696"/>
        <pc:sldMkLst>
          <pc:docMk/>
          <pc:sldMk cId="579971013" sldId="595"/>
        </pc:sldMkLst>
      </pc:sldChg>
      <pc:sldChg chg="addSp delSp modSp add mod ord chgLayout">
        <pc:chgData name="Jim Fleming" userId="161791bae1afb603" providerId="LiveId" clId="{409D65B6-F794-0740-8250-0ABA18C424E8}" dt="2023-10-28T21:33:04.577" v="640" actId="20578"/>
        <pc:sldMkLst>
          <pc:docMk/>
          <pc:sldMk cId="2171697201" sldId="595"/>
        </pc:sldMkLst>
        <pc:spChg chg="del mod ord">
          <ac:chgData name="Jim Fleming" userId="161791bae1afb603" providerId="LiveId" clId="{409D65B6-F794-0740-8250-0ABA18C424E8}" dt="2023-10-28T14:10:57.077" v="180" actId="478"/>
          <ac:spMkLst>
            <pc:docMk/>
            <pc:sldMk cId="2171697201" sldId="595"/>
            <ac:spMk id="2" creationId="{1AC8C507-C381-A7EC-84C3-B88443D1F57A}"/>
          </ac:spMkLst>
        </pc:spChg>
        <pc:spChg chg="add del mod ord">
          <ac:chgData name="Jim Fleming" userId="161791bae1afb603" providerId="LiveId" clId="{409D65B6-F794-0740-8250-0ABA18C424E8}" dt="2023-10-28T14:11:00.588" v="182" actId="478"/>
          <ac:spMkLst>
            <pc:docMk/>
            <pc:sldMk cId="2171697201" sldId="595"/>
            <ac:spMk id="3" creationId="{BA0A2027-8EC9-4DD3-7C6D-E5F157C3A251}"/>
          </ac:spMkLst>
        </pc:spChg>
        <pc:spChg chg="add del mod">
          <ac:chgData name="Jim Fleming" userId="161791bae1afb603" providerId="LiveId" clId="{409D65B6-F794-0740-8250-0ABA18C424E8}" dt="2023-10-28T14:10:58.845" v="181" actId="478"/>
          <ac:spMkLst>
            <pc:docMk/>
            <pc:sldMk cId="2171697201" sldId="595"/>
            <ac:spMk id="5" creationId="{E43AE7A4-5370-8A8F-EF45-22E3D9015EEE}"/>
          </ac:spMkLst>
        </pc:spChg>
        <pc:spChg chg="add del mod">
          <ac:chgData name="Jim Fleming" userId="161791bae1afb603" providerId="LiveId" clId="{409D65B6-F794-0740-8250-0ABA18C424E8}" dt="2023-10-28T14:11:02.318" v="183" actId="478"/>
          <ac:spMkLst>
            <pc:docMk/>
            <pc:sldMk cId="2171697201" sldId="595"/>
            <ac:spMk id="7" creationId="{33491049-C152-19BB-78B4-0E320D713627}"/>
          </ac:spMkLst>
        </pc:spChg>
        <pc:spChg chg="add mod">
          <ac:chgData name="Jim Fleming" userId="161791bae1afb603" providerId="LiveId" clId="{409D65B6-F794-0740-8250-0ABA18C424E8}" dt="2023-10-28T14:11:57.625" v="216" actId="1076"/>
          <ac:spMkLst>
            <pc:docMk/>
            <pc:sldMk cId="2171697201" sldId="595"/>
            <ac:spMk id="8" creationId="{97169BA3-5572-2FAC-3031-FFC7CE65D97B}"/>
          </ac:spMkLst>
        </pc:spChg>
        <pc:picChg chg="add mod">
          <ac:chgData name="Jim Fleming" userId="161791bae1afb603" providerId="LiveId" clId="{409D65B6-F794-0740-8250-0ABA18C424E8}" dt="2023-10-28T14:11:34.086" v="189" actId="14100"/>
          <ac:picMkLst>
            <pc:docMk/>
            <pc:sldMk cId="2171697201" sldId="595"/>
            <ac:picMk id="1026" creationId="{DFB0945F-987C-BEAA-400C-A6F244949369}"/>
          </ac:picMkLst>
        </pc:picChg>
        <pc:picChg chg="del">
          <ac:chgData name="Jim Fleming" userId="161791bae1afb603" providerId="LiveId" clId="{409D65B6-F794-0740-8250-0ABA18C424E8}" dt="2023-10-28T14:02:57.212" v="39" actId="478"/>
          <ac:picMkLst>
            <pc:docMk/>
            <pc:sldMk cId="2171697201" sldId="595"/>
            <ac:picMk id="3074" creationId="{41AD378C-BB7A-C1E0-56C8-3387C8FBF906}"/>
          </ac:picMkLst>
        </pc:picChg>
      </pc:sldChg>
      <pc:sldChg chg="del">
        <pc:chgData name="Jim Fleming" userId="161791bae1afb603" providerId="LiveId" clId="{409D65B6-F794-0740-8250-0ABA18C424E8}" dt="2023-10-28T13:57:53.773" v="6" actId="2696"/>
        <pc:sldMkLst>
          <pc:docMk/>
          <pc:sldMk cId="324454386" sldId="596"/>
        </pc:sldMkLst>
      </pc:sldChg>
      <pc:sldChg chg="add del ord">
        <pc:chgData name="Jim Fleming" userId="161791bae1afb603" providerId="LiveId" clId="{409D65B6-F794-0740-8250-0ABA18C424E8}" dt="2023-10-29T00:42:13.545" v="682" actId="2696"/>
        <pc:sldMkLst>
          <pc:docMk/>
          <pc:sldMk cId="3336495918" sldId="596"/>
        </pc:sldMkLst>
      </pc:sldChg>
      <pc:sldChg chg="del">
        <pc:chgData name="Jim Fleming" userId="161791bae1afb603" providerId="LiveId" clId="{409D65B6-F794-0740-8250-0ABA18C424E8}" dt="2023-10-28T13:57:54.607" v="7" actId="2696"/>
        <pc:sldMkLst>
          <pc:docMk/>
          <pc:sldMk cId="1552704235" sldId="597"/>
        </pc:sldMkLst>
      </pc:sldChg>
      <pc:sldChg chg="addSp delSp modSp add mod ord setBg">
        <pc:chgData name="Jim Fleming" userId="161791bae1afb603" providerId="LiveId" clId="{409D65B6-F794-0740-8250-0ABA18C424E8}" dt="2023-10-28T21:33:43.108" v="647" actId="26606"/>
        <pc:sldMkLst>
          <pc:docMk/>
          <pc:sldMk cId="4152632544" sldId="597"/>
        </pc:sldMkLst>
        <pc:spChg chg="del mod">
          <ac:chgData name="Jim Fleming" userId="161791bae1afb603" providerId="LiveId" clId="{409D65B6-F794-0740-8250-0ABA18C424E8}" dt="2023-10-28T21:33:34.196" v="643" actId="478"/>
          <ac:spMkLst>
            <pc:docMk/>
            <pc:sldMk cId="4152632544" sldId="597"/>
            <ac:spMk id="2" creationId="{1AC8C507-C381-A7EC-84C3-B88443D1F57A}"/>
          </ac:spMkLst>
        </pc:spChg>
        <pc:spChg chg="add del mod">
          <ac:chgData name="Jim Fleming" userId="161791bae1afb603" providerId="LiveId" clId="{409D65B6-F794-0740-8250-0ABA18C424E8}" dt="2023-10-28T21:33:37.332" v="644" actId="478"/>
          <ac:spMkLst>
            <pc:docMk/>
            <pc:sldMk cId="4152632544" sldId="597"/>
            <ac:spMk id="4" creationId="{09548C02-4A08-1709-7546-19F8E9CC5AEB}"/>
          </ac:spMkLst>
        </pc:spChg>
        <pc:spChg chg="add del">
          <ac:chgData name="Jim Fleming" userId="161791bae1afb603" providerId="LiveId" clId="{409D65B6-F794-0740-8250-0ABA18C424E8}" dt="2023-10-28T21:33:43.108" v="647" actId="26606"/>
          <ac:spMkLst>
            <pc:docMk/>
            <pc:sldMk cId="4152632544" sldId="597"/>
            <ac:spMk id="6151" creationId="{A4AC5506-6312-4701-8D3C-40187889A947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6" creationId="{32BC26D8-82FB-445E-AA49-62A77D7C1EE0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8" creationId="{CB44330D-EA18-4254-AA95-EB49948539B8}"/>
          </ac:spMkLst>
        </pc:spChg>
        <pc:picChg chg="add mod">
          <ac:chgData name="Jim Fleming" userId="161791bae1afb603" providerId="LiveId" clId="{409D65B6-F794-0740-8250-0ABA18C424E8}" dt="2023-10-28T21:33:43.108" v="647" actId="26606"/>
          <ac:picMkLst>
            <pc:docMk/>
            <pc:sldMk cId="4152632544" sldId="597"/>
            <ac:picMk id="6146" creationId="{AC7AACE3-0AFF-58E5-E253-1A78CE393CC6}"/>
          </ac:picMkLst>
        </pc:picChg>
      </pc:sldChg>
      <pc:sldChg chg="del">
        <pc:chgData name="Jim Fleming" userId="161791bae1afb603" providerId="LiveId" clId="{409D65B6-F794-0740-8250-0ABA18C424E8}" dt="2023-10-28T13:57:55.261" v="8" actId="2696"/>
        <pc:sldMkLst>
          <pc:docMk/>
          <pc:sldMk cId="1240252545" sldId="598"/>
        </pc:sldMkLst>
      </pc:sldChg>
      <pc:sldChg chg="modSp new mod ord">
        <pc:chgData name="Jim Fleming" userId="161791bae1afb603" providerId="LiveId" clId="{409D65B6-F794-0740-8250-0ABA18C424E8}" dt="2023-10-28T21:36:46.807" v="671" actId="20577"/>
        <pc:sldMkLst>
          <pc:docMk/>
          <pc:sldMk cId="3106774218" sldId="598"/>
        </pc:sldMkLst>
        <pc:spChg chg="mod">
          <ac:chgData name="Jim Fleming" userId="161791bae1afb603" providerId="LiveId" clId="{409D65B6-F794-0740-8250-0ABA18C424E8}" dt="2023-10-28T21:36:46.807" v="671" actId="20577"/>
          <ac:spMkLst>
            <pc:docMk/>
            <pc:sldMk cId="3106774218" sldId="598"/>
            <ac:spMk id="2" creationId="{524D7D53-1B60-9F3E-682A-5ABA2D1DA55E}"/>
          </ac:spMkLst>
        </pc:spChg>
        <pc:spChg chg="mod">
          <ac:chgData name="Jim Fleming" userId="161791bae1afb603" providerId="LiveId" clId="{409D65B6-F794-0740-8250-0ABA18C424E8}" dt="2023-10-28T14:17:13.098" v="438" actId="20577"/>
          <ac:spMkLst>
            <pc:docMk/>
            <pc:sldMk cId="3106774218" sldId="598"/>
            <ac:spMk id="3" creationId="{88F7BC8D-7DB5-839D-8473-ABA522F5B5CA}"/>
          </ac:spMkLst>
        </pc:spChg>
      </pc:sldChg>
      <pc:sldChg chg="add ord">
        <pc:chgData name="Jim Fleming" userId="161791bae1afb603" providerId="LiveId" clId="{409D65B6-F794-0740-8250-0ABA18C424E8}" dt="2023-10-28T14:18:42.800" v="440" actId="20578"/>
        <pc:sldMkLst>
          <pc:docMk/>
          <pc:sldMk cId="185462937" sldId="599"/>
        </pc:sldMkLst>
      </pc:sldChg>
      <pc:sldChg chg="del">
        <pc:chgData name="Jim Fleming" userId="161791bae1afb603" providerId="LiveId" clId="{409D65B6-F794-0740-8250-0ABA18C424E8}" dt="2023-10-28T13:57:55.956" v="9" actId="2696"/>
        <pc:sldMkLst>
          <pc:docMk/>
          <pc:sldMk cId="2739435439" sldId="599"/>
        </pc:sldMkLst>
      </pc:sldChg>
      <pc:sldChg chg="add del mod ord modShow">
        <pc:chgData name="Jim Fleming" userId="161791bae1afb603" providerId="LiveId" clId="{409D65B6-F794-0740-8250-0ABA18C424E8}" dt="2023-10-28T14:20:56.799" v="453" actId="2696"/>
        <pc:sldMkLst>
          <pc:docMk/>
          <pc:sldMk cId="2851544968" sldId="600"/>
        </pc:sldMkLst>
      </pc:sldChg>
      <pc:sldChg chg="del">
        <pc:chgData name="Jim Fleming" userId="161791bae1afb603" providerId="LiveId" clId="{409D65B6-F794-0740-8250-0ABA18C424E8}" dt="2023-10-28T13:57:56.638" v="10" actId="2696"/>
        <pc:sldMkLst>
          <pc:docMk/>
          <pc:sldMk cId="4129431730" sldId="600"/>
        </pc:sldMkLst>
      </pc:sldChg>
      <pc:sldChg chg="del">
        <pc:chgData name="Jim Fleming" userId="161791bae1afb603" providerId="LiveId" clId="{409D65B6-F794-0740-8250-0ABA18C424E8}" dt="2023-10-28T13:57:57.284" v="11" actId="2696"/>
        <pc:sldMkLst>
          <pc:docMk/>
          <pc:sldMk cId="2070443933" sldId="601"/>
        </pc:sldMkLst>
      </pc:sldChg>
      <pc:sldChg chg="addSp delSp modSp add mod ord modShow">
        <pc:chgData name="Jim Fleming" userId="161791bae1afb603" providerId="LiveId" clId="{409D65B6-F794-0740-8250-0ABA18C424E8}" dt="2023-10-29T00:43:20.240" v="701" actId="20577"/>
        <pc:sldMkLst>
          <pc:docMk/>
          <pc:sldMk cId="3938386549" sldId="601"/>
        </pc:sldMkLst>
        <pc:spChg chg="mod">
          <ac:chgData name="Jim Fleming" userId="161791bae1afb603" providerId="LiveId" clId="{409D65B6-F794-0740-8250-0ABA18C424E8}" dt="2023-10-29T00:43:20.240" v="701" actId="20577"/>
          <ac:spMkLst>
            <pc:docMk/>
            <pc:sldMk cId="3938386549" sldId="601"/>
            <ac:spMk id="14" creationId="{5F776F3F-31E1-B7AA-5D11-1AB1A9490BFE}"/>
          </ac:spMkLst>
        </pc:spChg>
        <pc:picChg chg="add del">
          <ac:chgData name="Jim Fleming" userId="161791bae1afb603" providerId="LiveId" clId="{409D65B6-F794-0740-8250-0ABA18C424E8}" dt="2023-10-28T20:49:30.459" v="466" actId="478"/>
          <ac:picMkLst>
            <pc:docMk/>
            <pc:sldMk cId="3938386549" sldId="601"/>
            <ac:picMk id="7" creationId="{10090001-4AB7-30DC-6A47-CD5A64C4EF9F}"/>
          </ac:picMkLst>
        </pc:picChg>
        <pc:picChg chg="add del mod">
          <ac:chgData name="Jim Fleming" userId="161791bae1afb603" providerId="LiveId" clId="{409D65B6-F794-0740-8250-0ABA18C424E8}" dt="2023-10-28T20:49:35.905" v="473"/>
          <ac:picMkLst>
            <pc:docMk/>
            <pc:sldMk cId="3938386549" sldId="601"/>
            <ac:picMk id="2050" creationId="{D1C76B29-A36D-B42F-DB1A-CF5555F485CB}"/>
          </ac:picMkLst>
        </pc:picChg>
      </pc:sldChg>
      <pc:sldChg chg="add">
        <pc:chgData name="Jim Fleming" userId="161791bae1afb603" providerId="LiveId" clId="{409D65B6-F794-0740-8250-0ABA18C424E8}" dt="2023-10-28T21:04:55.810" v="474" actId="2890"/>
        <pc:sldMkLst>
          <pc:docMk/>
          <pc:sldMk cId="3816961653" sldId="602"/>
        </pc:sldMkLst>
      </pc:sldChg>
      <pc:sldChg chg="modSp add mod">
        <pc:chgData name="Jim Fleming" userId="161791bae1afb603" providerId="LiveId" clId="{409D65B6-F794-0740-8250-0ABA18C424E8}" dt="2023-10-28T21:06:42.042" v="477" actId="114"/>
        <pc:sldMkLst>
          <pc:docMk/>
          <pc:sldMk cId="1455650365" sldId="603"/>
        </pc:sldMkLst>
        <pc:spChg chg="mod">
          <ac:chgData name="Jim Fleming" userId="161791bae1afb603" providerId="LiveId" clId="{409D65B6-F794-0740-8250-0ABA18C424E8}" dt="2023-10-28T21:06:42.042" v="477" actId="114"/>
          <ac:spMkLst>
            <pc:docMk/>
            <pc:sldMk cId="1455650365" sldId="60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409D65B6-F794-0740-8250-0ABA18C424E8}" dt="2023-10-28T21:51:55.558" v="676" actId="6549"/>
        <pc:sldMkLst>
          <pc:docMk/>
          <pc:sldMk cId="3293515819" sldId="604"/>
        </pc:sldMkLst>
        <pc:spChg chg="mod">
          <ac:chgData name="Jim Fleming" userId="161791bae1afb603" providerId="LiveId" clId="{409D65B6-F794-0740-8250-0ABA18C424E8}" dt="2023-10-28T21:51:55.558" v="676" actId="6549"/>
          <ac:spMkLst>
            <pc:docMk/>
            <pc:sldMk cId="3293515819" sldId="60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409D65B6-F794-0740-8250-0ABA18C424E8}" dt="2023-10-28T21:52:03.371" v="677" actId="20577"/>
        <pc:sldMkLst>
          <pc:docMk/>
          <pc:sldMk cId="822625095" sldId="605"/>
        </pc:sldMkLst>
        <pc:spChg chg="mod">
          <ac:chgData name="Jim Fleming" userId="161791bae1afb603" providerId="LiveId" clId="{409D65B6-F794-0740-8250-0ABA18C424E8}" dt="2023-10-28T21:52:03.371" v="677" actId="20577"/>
          <ac:spMkLst>
            <pc:docMk/>
            <pc:sldMk cId="822625095" sldId="605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409D65B6-F794-0740-8250-0ABA18C424E8}" dt="2023-10-28T21:29:04.376" v="559" actId="20577"/>
        <pc:sldMkLst>
          <pc:docMk/>
          <pc:sldMk cId="2600524677" sldId="606"/>
        </pc:sldMkLst>
        <pc:spChg chg="add del">
          <ac:chgData name="Jim Fleming" userId="161791bae1afb603" providerId="LiveId" clId="{409D65B6-F794-0740-8250-0ABA18C424E8}" dt="2023-10-28T21:28:19.142" v="553" actId="22"/>
          <ac:spMkLst>
            <pc:docMk/>
            <pc:sldMk cId="2600524677" sldId="606"/>
            <ac:spMk id="4" creationId="{32527E58-8C52-AB07-0917-B460A54103FB}"/>
          </ac:spMkLst>
        </pc:spChg>
        <pc:spChg chg="mod">
          <ac:chgData name="Jim Fleming" userId="161791bae1afb603" providerId="LiveId" clId="{409D65B6-F794-0740-8250-0ABA18C424E8}" dt="2023-10-28T21:29:04.376" v="559" actId="20577"/>
          <ac:spMkLst>
            <pc:docMk/>
            <pc:sldMk cId="2600524677" sldId="606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8T21:27:13.151" v="504" actId="478"/>
          <ac:picMkLst>
            <pc:docMk/>
            <pc:sldMk cId="2600524677" sldId="606"/>
            <ac:picMk id="7" creationId="{10090001-4AB7-30DC-6A47-CD5A64C4EF9F}"/>
          </ac:picMkLst>
        </pc:picChg>
        <pc:picChg chg="add mod">
          <ac:chgData name="Jim Fleming" userId="161791bae1afb603" providerId="LiveId" clId="{409D65B6-F794-0740-8250-0ABA18C424E8}" dt="2023-10-28T21:28:50.618" v="556" actId="1076"/>
          <ac:picMkLst>
            <pc:docMk/>
            <pc:sldMk cId="2600524677" sldId="606"/>
            <ac:picMk id="5122" creationId="{A20C4512-803C-0DC3-3111-C7D31CB6F782}"/>
          </ac:picMkLst>
        </pc:picChg>
      </pc:sldChg>
      <pc:sldChg chg="modSp add mod ord modShow">
        <pc:chgData name="Jim Fleming" userId="161791bae1afb603" providerId="LiveId" clId="{409D65B6-F794-0740-8250-0ABA18C424E8}" dt="2023-10-28T21:32:40.835" v="639" actId="14100"/>
        <pc:sldMkLst>
          <pc:docMk/>
          <pc:sldMk cId="683045052" sldId="607"/>
        </pc:sldMkLst>
        <pc:spChg chg="mod">
          <ac:chgData name="Jim Fleming" userId="161791bae1afb603" providerId="LiveId" clId="{409D65B6-F794-0740-8250-0ABA18C424E8}" dt="2023-10-28T21:32:40.835" v="639" actId="14100"/>
          <ac:spMkLst>
            <pc:docMk/>
            <pc:sldMk cId="683045052" sldId="607"/>
            <ac:spMk id="14" creationId="{5F776F3F-31E1-B7AA-5D11-1AB1A9490BFE}"/>
          </ac:spMkLst>
        </pc:spChg>
      </pc:sldChg>
      <pc:sldChg chg="add del">
        <pc:chgData name="Jim Fleming" userId="161791bae1afb603" providerId="LiveId" clId="{409D65B6-F794-0740-8250-0ABA18C424E8}" dt="2023-10-29T00:42:13.920" v="683" actId="2696"/>
        <pc:sldMkLst>
          <pc:docMk/>
          <pc:sldMk cId="4246076447" sldId="608"/>
        </pc:sldMkLst>
      </pc:sldChg>
      <pc:sldChg chg="add del">
        <pc:chgData name="Jim Fleming" userId="161791bae1afb603" providerId="LiveId" clId="{409D65B6-F794-0740-8250-0ABA18C424E8}" dt="2023-10-29T00:42:14.291" v="684" actId="2696"/>
        <pc:sldMkLst>
          <pc:docMk/>
          <pc:sldMk cId="1649867773" sldId="609"/>
        </pc:sldMkLst>
      </pc:sldChg>
      <pc:sldChg chg="add del replId">
        <pc:chgData name="Jim Fleming" userId="161791bae1afb603" providerId="LiveId" clId="{409D65B6-F794-0740-8250-0ABA18C424E8}" dt="2023-10-29T00:42:14.638" v="685" actId="2696"/>
        <pc:sldMkLst>
          <pc:docMk/>
          <pc:sldMk cId="2975332334" sldId="610"/>
        </pc:sldMkLst>
      </pc:sldChg>
      <pc:sldChg chg="add del">
        <pc:chgData name="Jim Fleming" userId="161791bae1afb603" providerId="LiveId" clId="{409D65B6-F794-0740-8250-0ABA18C424E8}" dt="2023-10-29T00:42:14.973" v="686" actId="2696"/>
        <pc:sldMkLst>
          <pc:docMk/>
          <pc:sldMk cId="3630253350" sldId="611"/>
        </pc:sldMkLst>
      </pc:sldChg>
      <pc:sldChg chg="add del replId">
        <pc:chgData name="Jim Fleming" userId="161791bae1afb603" providerId="LiveId" clId="{409D65B6-F794-0740-8250-0ABA18C424E8}" dt="2023-10-29T00:42:15.480" v="687" actId="2696"/>
        <pc:sldMkLst>
          <pc:docMk/>
          <pc:sldMk cId="1156362819" sldId="612"/>
        </pc:sldMkLst>
      </pc:sldChg>
      <pc:sldChg chg="add replId">
        <pc:chgData name="Jim Fleming" userId="161791bae1afb603" providerId="LiveId" clId="{409D65B6-F794-0740-8250-0ABA18C424E8}" dt="2023-10-28T21:33:57.334" v="650" actId="2890"/>
        <pc:sldMkLst>
          <pc:docMk/>
          <pc:sldMk cId="2763185335" sldId="613"/>
        </pc:sldMkLst>
      </pc:sldChg>
      <pc:sldChg chg="add ord replId">
        <pc:chgData name="Jim Fleming" userId="161791bae1afb603" providerId="LiveId" clId="{409D65B6-F794-0740-8250-0ABA18C424E8}" dt="2023-10-28T21:34:00.237" v="651" actId="20578"/>
        <pc:sldMkLst>
          <pc:docMk/>
          <pc:sldMk cId="4232455672" sldId="614"/>
        </pc:sldMkLst>
      </pc:sldChg>
      <pc:sldChg chg="addSp delSp modSp new mod setBg">
        <pc:chgData name="Jim Fleming" userId="161791bae1afb603" providerId="LiveId" clId="{409D65B6-F794-0740-8250-0ABA18C424E8}" dt="2023-10-28T21:34:52.785" v="662" actId="1076"/>
        <pc:sldMkLst>
          <pc:docMk/>
          <pc:sldMk cId="191869438" sldId="615"/>
        </pc:sldMkLst>
        <pc:spChg chg="del">
          <ac:chgData name="Jim Fleming" userId="161791bae1afb603" providerId="LiveId" clId="{409D65B6-F794-0740-8250-0ABA18C424E8}" dt="2023-10-28T21:34:24.766" v="654" actId="478"/>
          <ac:spMkLst>
            <pc:docMk/>
            <pc:sldMk cId="191869438" sldId="615"/>
            <ac:spMk id="2" creationId="{41770388-E49C-6481-23AB-B980AF14EF21}"/>
          </ac:spMkLst>
        </pc:spChg>
        <pc:spChg chg="del">
          <ac:chgData name="Jim Fleming" userId="161791bae1afb603" providerId="LiveId" clId="{409D65B6-F794-0740-8250-0ABA18C424E8}" dt="2023-10-28T21:34:23.780" v="653" actId="478"/>
          <ac:spMkLst>
            <pc:docMk/>
            <pc:sldMk cId="191869438" sldId="615"/>
            <ac:spMk id="3" creationId="{A097F63F-79CF-3C89-188A-F5FA6829D0F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5" creationId="{F3060C83-F051-4F0E-ABAD-AA0DFC48B21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7" creationId="{83C98ABE-055B-441F-B07E-44F97F083C3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9" creationId="{29FDB030-9B49-4CED-8CCD-4D99382388AC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1" creationId="{3783CA14-24A1-485C-8B30-D6A5D87987AD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3" creationId="{9A97C86A-04D6-40F7-AE84-31AB43E6A846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5" creationId="{FF9F2414-84E8-453E-B1F3-389FDE8192D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7" creationId="{3ECA69A1-7536-43AC-85EF-C7106179F5ED}"/>
          </ac:spMkLst>
        </pc:spChg>
        <pc:picChg chg="add mod">
          <ac:chgData name="Jim Fleming" userId="161791bae1afb603" providerId="LiveId" clId="{409D65B6-F794-0740-8250-0ABA18C424E8}" dt="2023-10-28T21:34:52.785" v="662" actId="1076"/>
          <ac:picMkLst>
            <pc:docMk/>
            <pc:sldMk cId="191869438" sldId="615"/>
            <ac:picMk id="7170" creationId="{DC8DFB3D-CD64-341B-F212-CA848511DF5D}"/>
          </ac:picMkLst>
        </pc:picChg>
      </pc:sldChg>
      <pc:sldChg chg="add ord">
        <pc:chgData name="Jim Fleming" userId="161791bae1afb603" providerId="LiveId" clId="{409D65B6-F794-0740-8250-0ABA18C424E8}" dt="2023-10-28T21:47:39.629" v="673" actId="20578"/>
        <pc:sldMkLst>
          <pc:docMk/>
          <pc:sldMk cId="65377899" sldId="616"/>
        </pc:sldMkLst>
      </pc:sldChg>
      <pc:sldChg chg="add ord">
        <pc:chgData name="Jim Fleming" userId="161791bae1afb603" providerId="LiveId" clId="{409D65B6-F794-0740-8250-0ABA18C424E8}" dt="2023-10-28T21:48:11.072" v="675" actId="20578"/>
        <pc:sldMkLst>
          <pc:docMk/>
          <pc:sldMk cId="2122332089" sldId="617"/>
        </pc:sldMkLst>
      </pc:sldChg>
      <pc:sldChg chg="add ord">
        <pc:chgData name="Jim Fleming" userId="161791bae1afb603" providerId="LiveId" clId="{409D65B6-F794-0740-8250-0ABA18C424E8}" dt="2023-10-28T21:53:41.530" v="679" actId="20578"/>
        <pc:sldMkLst>
          <pc:docMk/>
          <pc:sldMk cId="620506558" sldId="618"/>
        </pc:sldMkLst>
      </pc:sldChg>
      <pc:sldChg chg="add ord">
        <pc:chgData name="Jim Fleming" userId="161791bae1afb603" providerId="LiveId" clId="{409D65B6-F794-0740-8250-0ABA18C424E8}" dt="2023-10-29T00:42:35.292" v="689" actId="20578"/>
        <pc:sldMkLst>
          <pc:docMk/>
          <pc:sldMk cId="1072035839" sldId="619"/>
        </pc:sldMkLst>
      </pc:sldChg>
      <pc:sldChg chg="add">
        <pc:chgData name="Jim Fleming" userId="161791bae1afb603" providerId="LiveId" clId="{409D65B6-F794-0740-8250-0ABA18C424E8}" dt="2023-10-29T01:00:48.585" v="702" actId="2890"/>
        <pc:sldMkLst>
          <pc:docMk/>
          <pc:sldMk cId="3878621202" sldId="620"/>
        </pc:sldMkLst>
      </pc:sldChg>
      <pc:sldChg chg="addSp delSp modSp add mod ord setBg">
        <pc:chgData name="Jim Fleming" userId="161791bae1afb603" providerId="LiveId" clId="{409D65B6-F794-0740-8250-0ABA18C424E8}" dt="2023-10-29T01:02:47.849" v="767" actId="1076"/>
        <pc:sldMkLst>
          <pc:docMk/>
          <pc:sldMk cId="1580791344" sldId="621"/>
        </pc:sldMkLst>
        <pc:spChg chg="mod">
          <ac:chgData name="Jim Fleming" userId="161791bae1afb603" providerId="LiveId" clId="{409D65B6-F794-0740-8250-0ABA18C424E8}" dt="2023-10-29T01:02:47.849" v="767" actId="1076"/>
          <ac:spMkLst>
            <pc:docMk/>
            <pc:sldMk cId="1580791344" sldId="621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9T01:01:49.929" v="739" actId="478"/>
          <ac:picMkLst>
            <pc:docMk/>
            <pc:sldMk cId="1580791344" sldId="621"/>
            <ac:picMk id="1026" creationId="{1A472A84-8296-34B5-27E4-2AC3FD08E334}"/>
          </ac:picMkLst>
        </pc:picChg>
        <pc:picChg chg="add mod">
          <ac:chgData name="Jim Fleming" userId="161791bae1afb603" providerId="LiveId" clId="{409D65B6-F794-0740-8250-0ABA18C424E8}" dt="2023-10-29T01:01:52.938" v="740" actId="1076"/>
          <ac:picMkLst>
            <pc:docMk/>
            <pc:sldMk cId="1580791344" sldId="621"/>
            <ac:picMk id="8194" creationId="{E903F4FA-3630-1646-97B4-847AA011E8A7}"/>
          </ac:picMkLst>
        </pc:picChg>
        <pc:cxnChg chg="del">
          <ac:chgData name="Jim Fleming" userId="161791bae1afb603" providerId="LiveId" clId="{409D65B6-F794-0740-8250-0ABA18C424E8}" dt="2023-10-29T01:02:43.244" v="766" actId="478"/>
          <ac:cxnSpMkLst>
            <pc:docMk/>
            <pc:sldMk cId="1580791344" sldId="621"/>
            <ac:cxnSpMk id="2" creationId="{908CDA9F-0CA3-BDCE-BEC8-35F9FCB1176B}"/>
          </ac:cxnSpMkLst>
        </pc:cxnChg>
      </pc:sldChg>
    </pc:docChg>
  </pc:docChgLst>
  <pc:docChgLst>
    <pc:chgData name="Jim Fleming" userId="161791bae1afb603" providerId="LiveId" clId="{48B9084C-B511-8346-BAE3-04C6EB1CEBCC}"/>
    <pc:docChg chg="undo custSel addSld delSld modSld sldOrd">
      <pc:chgData name="Jim Fleming" userId="161791bae1afb603" providerId="LiveId" clId="{48B9084C-B511-8346-BAE3-04C6EB1CEBCC}" dt="2023-11-05T01:00:18.811" v="252"/>
      <pc:docMkLst>
        <pc:docMk/>
      </pc:docMkLst>
      <pc:sldChg chg="modSp mod">
        <pc:chgData name="Jim Fleming" userId="161791bae1afb603" providerId="LiveId" clId="{48B9084C-B511-8346-BAE3-04C6EB1CEBCC}" dt="2023-11-05T01:00:03.870" v="247" actId="20577"/>
        <pc:sldMkLst>
          <pc:docMk/>
          <pc:sldMk cId="270792197" sldId="563"/>
        </pc:sldMkLst>
        <pc:spChg chg="mod">
          <ac:chgData name="Jim Fleming" userId="161791bae1afb603" providerId="LiveId" clId="{48B9084C-B511-8346-BAE3-04C6EB1CEBCC}" dt="2023-11-05T01:00:03.870" v="247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8B9084C-B511-8346-BAE3-04C6EB1CEBCC}" dt="2023-11-05T00:31:13.232" v="32" actId="6549"/>
        <pc:sldMkLst>
          <pc:docMk/>
          <pc:sldMk cId="189513369" sldId="583"/>
        </pc:sldMkLst>
        <pc:spChg chg="mod">
          <ac:chgData name="Jim Fleming" userId="161791bae1afb603" providerId="LiveId" clId="{48B9084C-B511-8346-BAE3-04C6EB1CEBCC}" dt="2023-11-05T00:30:43.750" v="28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8B9084C-B511-8346-BAE3-04C6EB1CEBCC}" dt="2023-11-05T00:31:13.232" v="32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36.590" v="11" actId="2696"/>
        <pc:sldMkLst>
          <pc:docMk/>
          <pc:sldMk cId="635347140" sldId="586"/>
        </pc:sldMkLst>
      </pc:sldChg>
      <pc:sldChg chg="del">
        <pc:chgData name="Jim Fleming" userId="161791bae1afb603" providerId="LiveId" clId="{48B9084C-B511-8346-BAE3-04C6EB1CEBCC}" dt="2023-11-05T00:29:38.361" v="13" actId="2696"/>
        <pc:sldMkLst>
          <pc:docMk/>
          <pc:sldMk cId="2439879541" sldId="589"/>
        </pc:sldMkLst>
      </pc:sldChg>
      <pc:sldChg chg="del">
        <pc:chgData name="Jim Fleming" userId="161791bae1afb603" providerId="LiveId" clId="{48B9084C-B511-8346-BAE3-04C6EB1CEBCC}" dt="2023-11-05T00:31:31.050" v="36" actId="2696"/>
        <pc:sldMkLst>
          <pc:docMk/>
          <pc:sldMk cId="3162966584" sldId="591"/>
        </pc:sldMkLst>
      </pc:sldChg>
      <pc:sldChg chg="del">
        <pc:chgData name="Jim Fleming" userId="161791bae1afb603" providerId="LiveId" clId="{48B9084C-B511-8346-BAE3-04C6EB1CEBCC}" dt="2023-11-05T00:29:32.744" v="9" actId="2696"/>
        <pc:sldMkLst>
          <pc:docMk/>
          <pc:sldMk cId="2171697201" sldId="595"/>
        </pc:sldMkLst>
      </pc:sldChg>
      <pc:sldChg chg="del">
        <pc:chgData name="Jim Fleming" userId="161791bae1afb603" providerId="LiveId" clId="{48B9084C-B511-8346-BAE3-04C6EB1CEBCC}" dt="2023-11-05T00:29:29.931" v="8" actId="2696"/>
        <pc:sldMkLst>
          <pc:docMk/>
          <pc:sldMk cId="4152632544" sldId="597"/>
        </pc:sldMkLst>
      </pc:sldChg>
      <pc:sldChg chg="del">
        <pc:chgData name="Jim Fleming" userId="161791bae1afb603" providerId="LiveId" clId="{48B9084C-B511-8346-BAE3-04C6EB1CEBCC}" dt="2023-11-05T00:29:33.931" v="10" actId="2696"/>
        <pc:sldMkLst>
          <pc:docMk/>
          <pc:sldMk cId="3106774218" sldId="598"/>
        </pc:sldMkLst>
      </pc:sldChg>
      <pc:sldChg chg="del">
        <pc:chgData name="Jim Fleming" userId="161791bae1afb603" providerId="LiveId" clId="{48B9084C-B511-8346-BAE3-04C6EB1CEBCC}" dt="2023-11-05T00:29:39.329" v="14" actId="2696"/>
        <pc:sldMkLst>
          <pc:docMk/>
          <pc:sldMk cId="185462937" sldId="599"/>
        </pc:sldMkLst>
      </pc:sldChg>
      <pc:sldChg chg="modSp mod">
        <pc:chgData name="Jim Fleming" userId="161791bae1afb603" providerId="LiveId" clId="{48B9084C-B511-8346-BAE3-04C6EB1CEBCC}" dt="2023-11-05T00:41:37.023" v="233"/>
        <pc:sldMkLst>
          <pc:docMk/>
          <pc:sldMk cId="3938386549" sldId="601"/>
        </pc:sldMkLst>
        <pc:spChg chg="mod">
          <ac:chgData name="Jim Fleming" userId="161791bae1afb603" providerId="LiveId" clId="{48B9084C-B511-8346-BAE3-04C6EB1CEBCC}" dt="2023-11-05T00:41:37.023" v="233"/>
          <ac:spMkLst>
            <pc:docMk/>
            <pc:sldMk cId="3938386549" sldId="60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52.645" v="15" actId="2696"/>
        <pc:sldMkLst>
          <pc:docMk/>
          <pc:sldMk cId="3816961653" sldId="602"/>
        </pc:sldMkLst>
      </pc:sldChg>
      <pc:sldChg chg="del">
        <pc:chgData name="Jim Fleming" userId="161791bae1afb603" providerId="LiveId" clId="{48B9084C-B511-8346-BAE3-04C6EB1CEBCC}" dt="2023-11-05T00:29:54.462" v="17" actId="2696"/>
        <pc:sldMkLst>
          <pc:docMk/>
          <pc:sldMk cId="1455650365" sldId="603"/>
        </pc:sldMkLst>
      </pc:sldChg>
      <pc:sldChg chg="del">
        <pc:chgData name="Jim Fleming" userId="161791bae1afb603" providerId="LiveId" clId="{48B9084C-B511-8346-BAE3-04C6EB1CEBCC}" dt="2023-11-05T00:30:33.369" v="21" actId="2696"/>
        <pc:sldMkLst>
          <pc:docMk/>
          <pc:sldMk cId="3293515819" sldId="604"/>
        </pc:sldMkLst>
      </pc:sldChg>
      <pc:sldChg chg="del">
        <pc:chgData name="Jim Fleming" userId="161791bae1afb603" providerId="LiveId" clId="{48B9084C-B511-8346-BAE3-04C6EB1CEBCC}" dt="2023-11-05T00:30:33.906" v="22" actId="2696"/>
        <pc:sldMkLst>
          <pc:docMk/>
          <pc:sldMk cId="822625095" sldId="605"/>
        </pc:sldMkLst>
      </pc:sldChg>
      <pc:sldChg chg="del">
        <pc:chgData name="Jim Fleming" userId="161791bae1afb603" providerId="LiveId" clId="{48B9084C-B511-8346-BAE3-04C6EB1CEBCC}" dt="2023-11-05T00:44:37.254" v="238" actId="2696"/>
        <pc:sldMkLst>
          <pc:docMk/>
          <pc:sldMk cId="2600524677" sldId="606"/>
        </pc:sldMkLst>
      </pc:sldChg>
      <pc:sldChg chg="modSp mod ord">
        <pc:chgData name="Jim Fleming" userId="161791bae1afb603" providerId="LiveId" clId="{48B9084C-B511-8346-BAE3-04C6EB1CEBCC}" dt="2023-11-05T00:44:17.986" v="236" actId="20578"/>
        <pc:sldMkLst>
          <pc:docMk/>
          <pc:sldMk cId="683045052" sldId="607"/>
        </pc:sldMkLst>
        <pc:spChg chg="mod">
          <ac:chgData name="Jim Fleming" userId="161791bae1afb603" providerId="LiveId" clId="{48B9084C-B511-8346-BAE3-04C6EB1CEBCC}" dt="2023-11-05T00:40:48.335" v="227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27.403" v="6" actId="2696"/>
        <pc:sldMkLst>
          <pc:docMk/>
          <pc:sldMk cId="2763185335" sldId="613"/>
        </pc:sldMkLst>
      </pc:sldChg>
      <pc:sldChg chg="del">
        <pc:chgData name="Jim Fleming" userId="161791bae1afb603" providerId="LiveId" clId="{48B9084C-B511-8346-BAE3-04C6EB1CEBCC}" dt="2023-11-05T00:29:28.592" v="7" actId="2696"/>
        <pc:sldMkLst>
          <pc:docMk/>
          <pc:sldMk cId="4232455672" sldId="614"/>
        </pc:sldMkLst>
      </pc:sldChg>
      <pc:sldChg chg="addSp delSp modSp mod">
        <pc:chgData name="Jim Fleming" userId="161791bae1afb603" providerId="LiveId" clId="{48B9084C-B511-8346-BAE3-04C6EB1CEBCC}" dt="2023-11-05T00:32:20.628" v="60" actId="2711"/>
        <pc:sldMkLst>
          <pc:docMk/>
          <pc:sldMk cId="191869438" sldId="615"/>
        </pc:sldMkLst>
        <pc:spChg chg="add mod">
          <ac:chgData name="Jim Fleming" userId="161791bae1afb603" providerId="LiveId" clId="{48B9084C-B511-8346-BAE3-04C6EB1CEBCC}" dt="2023-11-05T00:32:20.628" v="60" actId="2711"/>
          <ac:spMkLst>
            <pc:docMk/>
            <pc:sldMk cId="191869438" sldId="615"/>
            <ac:spMk id="2" creationId="{1BF936C1-00F8-7EA5-84EB-4B0F835DB3FF}"/>
          </ac:spMkLst>
        </pc:spChg>
        <pc:picChg chg="add">
          <ac:chgData name="Jim Fleming" userId="161791bae1afb603" providerId="LiveId" clId="{48B9084C-B511-8346-BAE3-04C6EB1CEBCC}" dt="2023-11-05T00:31:46.161" v="38"/>
          <ac:picMkLst>
            <pc:docMk/>
            <pc:sldMk cId="191869438" sldId="615"/>
            <ac:picMk id="1026" creationId="{845DB497-9AF6-5066-1C81-A9C156647389}"/>
          </ac:picMkLst>
        </pc:picChg>
        <pc:picChg chg="del">
          <ac:chgData name="Jim Fleming" userId="161791bae1afb603" providerId="LiveId" clId="{48B9084C-B511-8346-BAE3-04C6EB1CEBCC}" dt="2023-11-05T00:31:33.210" v="37" actId="478"/>
          <ac:picMkLst>
            <pc:docMk/>
            <pc:sldMk cId="191869438" sldId="615"/>
            <ac:picMk id="7170" creationId="{DC8DFB3D-CD64-341B-F212-CA848511DF5D}"/>
          </ac:picMkLst>
        </pc:picChg>
      </pc:sldChg>
      <pc:sldChg chg="del">
        <pc:chgData name="Jim Fleming" userId="161791bae1afb603" providerId="LiveId" clId="{48B9084C-B511-8346-BAE3-04C6EB1CEBCC}" dt="2023-11-05T00:29:53.499" v="16" actId="2696"/>
        <pc:sldMkLst>
          <pc:docMk/>
          <pc:sldMk cId="65377899" sldId="616"/>
        </pc:sldMkLst>
      </pc:sldChg>
      <pc:sldChg chg="modSp add mod">
        <pc:chgData name="Jim Fleming" userId="161791bae1afb603" providerId="LiveId" clId="{48B9084C-B511-8346-BAE3-04C6EB1CEBCC}" dt="2023-11-05T00:31:18.355" v="35" actId="20577"/>
        <pc:sldMkLst>
          <pc:docMk/>
          <pc:sldMk cId="1771867604" sldId="616"/>
        </pc:sldMkLst>
        <pc:spChg chg="mod">
          <ac:chgData name="Jim Fleming" userId="161791bae1afb603" providerId="LiveId" clId="{48B9084C-B511-8346-BAE3-04C6EB1CEBCC}" dt="2023-11-05T00:31:18.355" v="35" actId="20577"/>
          <ac:spMkLst>
            <pc:docMk/>
            <pc:sldMk cId="1771867604" sldId="616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55.219" v="18" actId="2696"/>
        <pc:sldMkLst>
          <pc:docMk/>
          <pc:sldMk cId="2122332089" sldId="617"/>
        </pc:sldMkLst>
      </pc:sldChg>
      <pc:sldChg chg="addSp delSp modSp add del mod ord">
        <pc:chgData name="Jim Fleming" userId="161791bae1afb603" providerId="LiveId" clId="{48B9084C-B511-8346-BAE3-04C6EB1CEBCC}" dt="2023-11-05T00:37:29.234" v="100" actId="2696"/>
        <pc:sldMkLst>
          <pc:docMk/>
          <pc:sldMk cId="2857941999" sldId="617"/>
        </pc:sldMkLst>
        <pc:spChg chg="mod">
          <ac:chgData name="Jim Fleming" userId="161791bae1afb603" providerId="LiveId" clId="{48B9084C-B511-8346-BAE3-04C6EB1CEBCC}" dt="2023-11-05T00:36:21.507" v="91" actId="20577"/>
          <ac:spMkLst>
            <pc:docMk/>
            <pc:sldMk cId="2857941999" sldId="617"/>
            <ac:spMk id="14" creationId="{5F776F3F-31E1-B7AA-5D11-1AB1A9490BFE}"/>
          </ac:spMkLst>
        </pc:spChg>
        <pc:picChg chg="del">
          <ac:chgData name="Jim Fleming" userId="161791bae1afb603" providerId="LiveId" clId="{48B9084C-B511-8346-BAE3-04C6EB1CEBCC}" dt="2023-11-05T00:36:24.263" v="92" actId="478"/>
          <ac:picMkLst>
            <pc:docMk/>
            <pc:sldMk cId="2857941999" sldId="617"/>
            <ac:picMk id="7" creationId="{10090001-4AB7-30DC-6A47-CD5A64C4EF9F}"/>
          </ac:picMkLst>
        </pc:picChg>
        <pc:picChg chg="add mod">
          <ac:chgData name="Jim Fleming" userId="161791bae1afb603" providerId="LiveId" clId="{48B9084C-B511-8346-BAE3-04C6EB1CEBCC}" dt="2023-11-05T00:36:54.313" v="97" actId="1366"/>
          <ac:picMkLst>
            <pc:docMk/>
            <pc:sldMk cId="2857941999" sldId="617"/>
            <ac:picMk id="2050" creationId="{0EB293ED-DBC0-5C19-4856-F69FC16E54ED}"/>
          </ac:picMkLst>
        </pc:picChg>
      </pc:sldChg>
      <pc:sldChg chg="del">
        <pc:chgData name="Jim Fleming" userId="161791bae1afb603" providerId="LiveId" clId="{48B9084C-B511-8346-BAE3-04C6EB1CEBCC}" dt="2023-11-05T00:30:35.239" v="23" actId="2696"/>
        <pc:sldMkLst>
          <pc:docMk/>
          <pc:sldMk cId="620506558" sldId="618"/>
        </pc:sldMkLst>
      </pc:sldChg>
      <pc:sldChg chg="add ord replId">
        <pc:chgData name="Jim Fleming" userId="161791bae1afb603" providerId="LiveId" clId="{48B9084C-B511-8346-BAE3-04C6EB1CEBCC}" dt="2023-11-05T00:35:35.494" v="62" actId="20578"/>
        <pc:sldMkLst>
          <pc:docMk/>
          <pc:sldMk cId="2966094806" sldId="618"/>
        </pc:sldMkLst>
      </pc:sldChg>
      <pc:sldChg chg="add del ord replId">
        <pc:chgData name="Jim Fleming" userId="161791bae1afb603" providerId="LiveId" clId="{48B9084C-B511-8346-BAE3-04C6EB1CEBCC}" dt="2023-11-05T00:37:22.623" v="98" actId="2696"/>
        <pc:sldMkLst>
          <pc:docMk/>
          <pc:sldMk cId="776933989" sldId="619"/>
        </pc:sldMkLst>
      </pc:sldChg>
      <pc:sldChg chg="del">
        <pc:chgData name="Jim Fleming" userId="161791bae1afb603" providerId="LiveId" clId="{48B9084C-B511-8346-BAE3-04C6EB1CEBCC}" dt="2023-11-05T00:29:37.540" v="12" actId="2696"/>
        <pc:sldMkLst>
          <pc:docMk/>
          <pc:sldMk cId="1072035839" sldId="619"/>
        </pc:sldMkLst>
      </pc:sldChg>
      <pc:sldChg chg="modSp add mod ord">
        <pc:chgData name="Jim Fleming" userId="161791bae1afb603" providerId="LiveId" clId="{48B9084C-B511-8346-BAE3-04C6EB1CEBCC}" dt="2023-11-05T01:00:08.028" v="248"/>
        <pc:sldMkLst>
          <pc:docMk/>
          <pc:sldMk cId="1178792350" sldId="620"/>
        </pc:sldMkLst>
        <pc:spChg chg="mod">
          <ac:chgData name="Jim Fleming" userId="161791bae1afb603" providerId="LiveId" clId="{48B9084C-B511-8346-BAE3-04C6EB1CEBCC}" dt="2023-11-05T01:00:08.028" v="248"/>
          <ac:spMkLst>
            <pc:docMk/>
            <pc:sldMk cId="1178792350" sldId="620"/>
            <ac:spMk id="2" creationId="{1AC8C507-C381-A7EC-84C3-B88443D1F57A}"/>
          </ac:spMkLst>
        </pc:spChg>
      </pc:sldChg>
      <pc:sldChg chg="del">
        <pc:chgData name="Jim Fleming" userId="161791bae1afb603" providerId="LiveId" clId="{48B9084C-B511-8346-BAE3-04C6EB1CEBCC}" dt="2023-11-05T00:30:30.820" v="20" actId="2696"/>
        <pc:sldMkLst>
          <pc:docMk/>
          <pc:sldMk cId="3878621202" sldId="620"/>
        </pc:sldMkLst>
      </pc:sldChg>
      <pc:sldChg chg="modSp add mod ord">
        <pc:chgData name="Jim Fleming" userId="161791bae1afb603" providerId="LiveId" clId="{48B9084C-B511-8346-BAE3-04C6EB1CEBCC}" dt="2023-11-05T00:44:06.154" v="235" actId="20577"/>
        <pc:sldMkLst>
          <pc:docMk/>
          <pc:sldMk cId="168883434" sldId="621"/>
        </pc:sldMkLst>
        <pc:spChg chg="mod">
          <ac:chgData name="Jim Fleming" userId="161791bae1afb603" providerId="LiveId" clId="{48B9084C-B511-8346-BAE3-04C6EB1CEBCC}" dt="2023-11-05T00:44:06.154" v="235" actId="20577"/>
          <ac:spMkLst>
            <pc:docMk/>
            <pc:sldMk cId="168883434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30:29.936" v="19" actId="2696"/>
        <pc:sldMkLst>
          <pc:docMk/>
          <pc:sldMk cId="1580791344" sldId="621"/>
        </pc:sldMkLst>
      </pc:sldChg>
      <pc:sldChg chg="modSp add mod ord">
        <pc:chgData name="Jim Fleming" userId="161791bae1afb603" providerId="LiveId" clId="{48B9084C-B511-8346-BAE3-04C6EB1CEBCC}" dt="2023-11-05T01:00:11.068" v="249"/>
        <pc:sldMkLst>
          <pc:docMk/>
          <pc:sldMk cId="833004635" sldId="622"/>
        </pc:sldMkLst>
        <pc:spChg chg="mod">
          <ac:chgData name="Jim Fleming" userId="161791bae1afb603" providerId="LiveId" clId="{48B9084C-B511-8346-BAE3-04C6EB1CEBCC}" dt="2023-11-05T01:00:11.068" v="249"/>
          <ac:spMkLst>
            <pc:docMk/>
            <pc:sldMk cId="833004635" sldId="622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3.600" v="250"/>
        <pc:sldMkLst>
          <pc:docMk/>
          <pc:sldMk cId="1342366298" sldId="623"/>
        </pc:sldMkLst>
        <pc:spChg chg="mod">
          <ac:chgData name="Jim Fleming" userId="161791bae1afb603" providerId="LiveId" clId="{48B9084C-B511-8346-BAE3-04C6EB1CEBCC}" dt="2023-11-05T01:00:13.600" v="250"/>
          <ac:spMkLst>
            <pc:docMk/>
            <pc:sldMk cId="1342366298" sldId="623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6.170" v="251"/>
        <pc:sldMkLst>
          <pc:docMk/>
          <pc:sldMk cId="923066462" sldId="624"/>
        </pc:sldMkLst>
        <pc:spChg chg="mod">
          <ac:chgData name="Jim Fleming" userId="161791bae1afb603" providerId="LiveId" clId="{48B9084C-B511-8346-BAE3-04C6EB1CEBCC}" dt="2023-11-05T01:00:16.170" v="251"/>
          <ac:spMkLst>
            <pc:docMk/>
            <pc:sldMk cId="923066462" sldId="624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8.811" v="252"/>
        <pc:sldMkLst>
          <pc:docMk/>
          <pc:sldMk cId="414640567" sldId="625"/>
        </pc:sldMkLst>
        <pc:spChg chg="mod">
          <ac:chgData name="Jim Fleming" userId="161791bae1afb603" providerId="LiveId" clId="{48B9084C-B511-8346-BAE3-04C6EB1CEBCC}" dt="2023-11-05T01:00:18.811" v="252"/>
          <ac:spMkLst>
            <pc:docMk/>
            <pc:sldMk cId="414640567" sldId="625"/>
            <ac:spMk id="2" creationId="{1AC8C507-C381-A7EC-84C3-B88443D1F57A}"/>
          </ac:spMkLst>
        </pc:spChg>
      </pc:sldChg>
      <pc:sldChg chg="addSp delSp modSp add mod setBg">
        <pc:chgData name="Jim Fleming" userId="161791bae1afb603" providerId="LiveId" clId="{48B9084C-B511-8346-BAE3-04C6EB1CEBCC}" dt="2023-11-05T00:52:56.437" v="245" actId="26606"/>
        <pc:sldMkLst>
          <pc:docMk/>
          <pc:sldMk cId="2098351676" sldId="626"/>
        </pc:sldMkLst>
        <pc:spChg chg="del">
          <ac:chgData name="Jim Fleming" userId="161791bae1afb603" providerId="LiveId" clId="{48B9084C-B511-8346-BAE3-04C6EB1CEBCC}" dt="2023-11-05T00:48:59.913" v="242" actId="478"/>
          <ac:spMkLst>
            <pc:docMk/>
            <pc:sldMk cId="2098351676" sldId="626"/>
            <ac:spMk id="2" creationId="{1AC8C507-C381-A7EC-84C3-B88443D1F57A}"/>
          </ac:spMkLst>
        </pc:spChg>
        <pc:spChg chg="add del mod">
          <ac:chgData name="Jim Fleming" userId="161791bae1afb603" providerId="LiveId" clId="{48B9084C-B511-8346-BAE3-04C6EB1CEBCC}" dt="2023-11-05T00:49:00.699" v="243" actId="478"/>
          <ac:spMkLst>
            <pc:docMk/>
            <pc:sldMk cId="2098351676" sldId="626"/>
            <ac:spMk id="4" creationId="{5FDC75B2-9CEE-8BD1-3DE2-02F3F853C76E}"/>
          </ac:spMkLst>
        </pc:spChg>
        <pc:spChg chg="add">
          <ac:chgData name="Jim Fleming" userId="161791bae1afb603" providerId="LiveId" clId="{48B9084C-B511-8346-BAE3-04C6EB1CEBCC}" dt="2023-11-05T00:52:56.437" v="245" actId="26606"/>
          <ac:spMkLst>
            <pc:docMk/>
            <pc:sldMk cId="2098351676" sldId="626"/>
            <ac:spMk id="4103" creationId="{42A4FC2C-047E-45A5-965D-8E1E3BF09BC6}"/>
          </ac:spMkLst>
        </pc:spChg>
        <pc:picChg chg="add mod">
          <ac:chgData name="Jim Fleming" userId="161791bae1afb603" providerId="LiveId" clId="{48B9084C-B511-8346-BAE3-04C6EB1CEBCC}" dt="2023-11-05T00:52:56.437" v="245" actId="26606"/>
          <ac:picMkLst>
            <pc:docMk/>
            <pc:sldMk cId="2098351676" sldId="626"/>
            <ac:picMk id="4098" creationId="{F725D975-8205-584E-9425-5504BF968C5F}"/>
          </ac:picMkLst>
        </pc:picChg>
      </pc:sldChg>
    </pc:docChg>
  </pc:docChgLst>
  <pc:docChgLst>
    <pc:chgData name="Jim Fleming" userId="161791bae1afb603" providerId="LiveId" clId="{2F259F04-A6E4-8241-9C33-025C975D4BFE}"/>
    <pc:docChg chg="undo custSel addSld delSld modSld sldOrd">
      <pc:chgData name="Jim Fleming" userId="161791bae1afb603" providerId="LiveId" clId="{2F259F04-A6E4-8241-9C33-025C975D4BFE}" dt="2023-10-09T00:56:00.813" v="404" actId="20578"/>
      <pc:docMkLst>
        <pc:docMk/>
      </pc:docMkLst>
      <pc:sldChg chg="modSp mod">
        <pc:chgData name="Jim Fleming" userId="161791bae1afb603" providerId="LiveId" clId="{2F259F04-A6E4-8241-9C33-025C975D4BFE}" dt="2023-10-08T21:55:32.509" v="26" actId="20577"/>
        <pc:sldMkLst>
          <pc:docMk/>
          <pc:sldMk cId="95395388" sldId="487"/>
        </pc:sldMkLst>
        <pc:spChg chg="mod">
          <ac:chgData name="Jim Fleming" userId="161791bae1afb603" providerId="LiveId" clId="{2F259F04-A6E4-8241-9C33-025C975D4BFE}" dt="2023-10-08T21:55:12.158" v="22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8T21:55:32.509" v="26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">
        <pc:chgData name="Jim Fleming" userId="161791bae1afb603" providerId="LiveId" clId="{2F259F04-A6E4-8241-9C33-025C975D4BFE}" dt="2023-10-09T00:27:05.932" v="32" actId="20577"/>
        <pc:sldMkLst>
          <pc:docMk/>
          <pc:sldMk cId="3656160492" sldId="545"/>
        </pc:sldMkLst>
        <pc:spChg chg="mod">
          <ac:chgData name="Jim Fleming" userId="161791bae1afb603" providerId="LiveId" clId="{2F259F04-A6E4-8241-9C33-025C975D4BFE}" dt="2023-10-09T00:27:05.932" v="32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9T00:34:50.989" v="156" actId="2696"/>
        <pc:sldMkLst>
          <pc:docMk/>
          <pc:sldMk cId="3815720884" sldId="546"/>
        </pc:sldMkLst>
      </pc:sldChg>
      <pc:sldChg chg="modSp mod ord">
        <pc:chgData name="Jim Fleming" userId="161791bae1afb603" providerId="LiveId" clId="{2F259F04-A6E4-8241-9C33-025C975D4BFE}" dt="2023-10-09T00:27:42.676" v="70" actId="20577"/>
        <pc:sldMkLst>
          <pc:docMk/>
          <pc:sldMk cId="1845292652" sldId="547"/>
        </pc:sldMkLst>
        <pc:spChg chg="mod">
          <ac:chgData name="Jim Fleming" userId="161791bae1afb603" providerId="LiveId" clId="{2F259F04-A6E4-8241-9C33-025C975D4BFE}" dt="2023-10-09T00:27:42.676" v="70" actId="20577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">
        <pc:chgData name="Jim Fleming" userId="161791bae1afb603" providerId="LiveId" clId="{2F259F04-A6E4-8241-9C33-025C975D4BFE}" dt="2023-10-09T00:32:43.875" v="125" actId="20577"/>
        <pc:sldMkLst>
          <pc:docMk/>
          <pc:sldMk cId="4127736994" sldId="548"/>
        </pc:sldMkLst>
        <pc:spChg chg="mod">
          <ac:chgData name="Jim Fleming" userId="161791bae1afb603" providerId="LiveId" clId="{2F259F04-A6E4-8241-9C33-025C975D4BFE}" dt="2023-10-09T00:32:43.875" v="125" actId="20577"/>
          <ac:spMkLst>
            <pc:docMk/>
            <pc:sldMk cId="4127736994" sldId="548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9T00:35:12.408" v="160" actId="2696"/>
        <pc:sldMkLst>
          <pc:docMk/>
          <pc:sldMk cId="2520584871" sldId="550"/>
        </pc:sldMkLst>
      </pc:sldChg>
      <pc:sldChg chg="del">
        <pc:chgData name="Jim Fleming" userId="161791bae1afb603" providerId="LiveId" clId="{2F259F04-A6E4-8241-9C33-025C975D4BFE}" dt="2023-10-09T00:34:49.792" v="153" actId="2696"/>
        <pc:sldMkLst>
          <pc:docMk/>
          <pc:sldMk cId="1593142164" sldId="552"/>
        </pc:sldMkLst>
      </pc:sldChg>
      <pc:sldChg chg="del">
        <pc:chgData name="Jim Fleming" userId="161791bae1afb603" providerId="LiveId" clId="{2F259F04-A6E4-8241-9C33-025C975D4BFE}" dt="2023-10-09T00:34:50.209" v="154" actId="2696"/>
        <pc:sldMkLst>
          <pc:docMk/>
          <pc:sldMk cId="3568619192" sldId="553"/>
        </pc:sldMkLst>
      </pc:sldChg>
      <pc:sldChg chg="del">
        <pc:chgData name="Jim Fleming" userId="161791bae1afb603" providerId="LiveId" clId="{2F259F04-A6E4-8241-9C33-025C975D4BFE}" dt="2023-10-09T00:34:50.602" v="155" actId="2696"/>
        <pc:sldMkLst>
          <pc:docMk/>
          <pc:sldMk cId="4177728732" sldId="554"/>
        </pc:sldMkLst>
      </pc:sldChg>
      <pc:sldChg chg="del">
        <pc:chgData name="Jim Fleming" userId="161791bae1afb603" providerId="LiveId" clId="{2F259F04-A6E4-8241-9C33-025C975D4BFE}" dt="2023-10-09T00:34:51.359" v="157" actId="2696"/>
        <pc:sldMkLst>
          <pc:docMk/>
          <pc:sldMk cId="1238143276" sldId="555"/>
        </pc:sldMkLst>
      </pc:sldChg>
      <pc:sldChg chg="del">
        <pc:chgData name="Jim Fleming" userId="161791bae1afb603" providerId="LiveId" clId="{2F259F04-A6E4-8241-9C33-025C975D4BFE}" dt="2023-10-09T00:34:51.738" v="158" actId="2696"/>
        <pc:sldMkLst>
          <pc:docMk/>
          <pc:sldMk cId="1273761994" sldId="556"/>
        </pc:sldMkLst>
      </pc:sldChg>
      <pc:sldChg chg="del">
        <pc:chgData name="Jim Fleming" userId="161791bae1afb603" providerId="LiveId" clId="{2F259F04-A6E4-8241-9C33-025C975D4BFE}" dt="2023-10-09T00:34:52.413" v="159" actId="2696"/>
        <pc:sldMkLst>
          <pc:docMk/>
          <pc:sldMk cId="3355254327" sldId="557"/>
        </pc:sldMkLst>
      </pc:sldChg>
      <pc:sldChg chg="del">
        <pc:chgData name="Jim Fleming" userId="161791bae1afb603" providerId="LiveId" clId="{2F259F04-A6E4-8241-9C33-025C975D4BFE}" dt="2023-10-09T00:34:39.544" v="148" actId="2696"/>
        <pc:sldMkLst>
          <pc:docMk/>
          <pc:sldMk cId="2752720607" sldId="558"/>
        </pc:sldMkLst>
      </pc:sldChg>
      <pc:sldChg chg="del">
        <pc:chgData name="Jim Fleming" userId="161791bae1afb603" providerId="LiveId" clId="{2F259F04-A6E4-8241-9C33-025C975D4BFE}" dt="2023-10-09T00:34:49.411" v="152" actId="2696"/>
        <pc:sldMkLst>
          <pc:docMk/>
          <pc:sldMk cId="1404910250" sldId="559"/>
        </pc:sldMkLst>
      </pc:sldChg>
      <pc:sldChg chg="modSp mod">
        <pc:chgData name="Jim Fleming" userId="161791bae1afb603" providerId="LiveId" clId="{2F259F04-A6E4-8241-9C33-025C975D4BFE}" dt="2023-10-08T21:54:53.781" v="5" actId="20577"/>
        <pc:sldMkLst>
          <pc:docMk/>
          <pc:sldMk cId="270792197" sldId="563"/>
        </pc:sldMkLst>
        <pc:spChg chg="mod">
          <ac:chgData name="Jim Fleming" userId="161791bae1afb603" providerId="LiveId" clId="{2F259F04-A6E4-8241-9C33-025C975D4BFE}" dt="2023-10-08T21:54:53.781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2F259F04-A6E4-8241-9C33-025C975D4BFE}" dt="2023-10-09T00:52:33.559" v="395" actId="20577"/>
        <pc:sldMkLst>
          <pc:docMk/>
          <pc:sldMk cId="1826648014" sldId="564"/>
        </pc:sldMkLst>
        <pc:spChg chg="mod">
          <ac:chgData name="Jim Fleming" userId="161791bae1afb603" providerId="LiveId" clId="{2F259F04-A6E4-8241-9C33-025C975D4BFE}" dt="2023-10-09T00:52:33.559" v="395" actId="20577"/>
          <ac:spMkLst>
            <pc:docMk/>
            <pc:sldMk cId="1826648014" sldId="564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4.284" v="11" actId="2696"/>
        <pc:sldMkLst>
          <pc:docMk/>
          <pc:sldMk cId="2692311070" sldId="564"/>
        </pc:sldMkLst>
      </pc:sldChg>
      <pc:sldChg chg="modSp add mod ord">
        <pc:chgData name="Jim Fleming" userId="161791bae1afb603" providerId="LiveId" clId="{2F259F04-A6E4-8241-9C33-025C975D4BFE}" dt="2023-10-09T00:53:09.355" v="402" actId="20577"/>
        <pc:sldMkLst>
          <pc:docMk/>
          <pc:sldMk cId="414719777" sldId="565"/>
        </pc:sldMkLst>
        <pc:spChg chg="mod">
          <ac:chgData name="Jim Fleming" userId="161791bae1afb603" providerId="LiveId" clId="{2F259F04-A6E4-8241-9C33-025C975D4BFE}" dt="2023-10-09T00:53:09.355" v="402" actId="20577"/>
          <ac:spMkLst>
            <pc:docMk/>
            <pc:sldMk cId="414719777" sldId="565"/>
            <ac:spMk id="14" creationId="{5F776F3F-31E1-B7AA-5D11-1AB1A9490BFE}"/>
          </ac:spMkLst>
        </pc:spChg>
      </pc:sldChg>
      <pc:sldChg chg="modSp add del mod ord">
        <pc:chgData name="Jim Fleming" userId="161791bae1afb603" providerId="LiveId" clId="{2F259F04-A6E4-8241-9C33-025C975D4BFE}" dt="2023-10-09T00:53:13.445" v="403" actId="2696"/>
        <pc:sldMkLst>
          <pc:docMk/>
          <pc:sldMk cId="162255658" sldId="566"/>
        </pc:sldMkLst>
        <pc:spChg chg="mod">
          <ac:chgData name="Jim Fleming" userId="161791bae1afb603" providerId="LiveId" clId="{2F259F04-A6E4-8241-9C33-025C975D4BFE}" dt="2023-10-09T00:52:58.594" v="396" actId="21"/>
          <ac:spMkLst>
            <pc:docMk/>
            <pc:sldMk cId="162255658" sldId="566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5.350" v="12" actId="2696"/>
        <pc:sldMkLst>
          <pc:docMk/>
          <pc:sldMk cId="2193666224" sldId="566"/>
        </pc:sldMkLst>
      </pc:sldChg>
      <pc:sldChg chg="del">
        <pc:chgData name="Jim Fleming" userId="161791bae1afb603" providerId="LiveId" clId="{2F259F04-A6E4-8241-9C33-025C975D4BFE}" dt="2023-10-08T21:55:00.292" v="7" actId="2696"/>
        <pc:sldMkLst>
          <pc:docMk/>
          <pc:sldMk cId="137352595" sldId="567"/>
        </pc:sldMkLst>
      </pc:sldChg>
      <pc:sldChg chg="add ord">
        <pc:chgData name="Jim Fleming" userId="161791bae1afb603" providerId="LiveId" clId="{2F259F04-A6E4-8241-9C33-025C975D4BFE}" dt="2023-10-09T00:30:32.633" v="96" actId="20578"/>
        <pc:sldMkLst>
          <pc:docMk/>
          <pc:sldMk cId="1323222175" sldId="567"/>
        </pc:sldMkLst>
      </pc:sldChg>
      <pc:sldChg chg="add ord">
        <pc:chgData name="Jim Fleming" userId="161791bae1afb603" providerId="LiveId" clId="{2F259F04-A6E4-8241-9C33-025C975D4BFE}" dt="2023-10-09T00:30:38.177" v="98" actId="20578"/>
        <pc:sldMkLst>
          <pc:docMk/>
          <pc:sldMk cId="73851506" sldId="568"/>
        </pc:sldMkLst>
      </pc:sldChg>
      <pc:sldChg chg="del">
        <pc:chgData name="Jim Fleming" userId="161791bae1afb603" providerId="LiveId" clId="{2F259F04-A6E4-8241-9C33-025C975D4BFE}" dt="2023-10-08T21:55:01.741" v="8" actId="2696"/>
        <pc:sldMkLst>
          <pc:docMk/>
          <pc:sldMk cId="1305443607" sldId="569"/>
        </pc:sldMkLst>
      </pc:sldChg>
      <pc:sldChg chg="add ord">
        <pc:chgData name="Jim Fleming" userId="161791bae1afb603" providerId="LiveId" clId="{2F259F04-A6E4-8241-9C33-025C975D4BFE}" dt="2023-10-09T00:51:29.954" v="385" actId="20578"/>
        <pc:sldMkLst>
          <pc:docMk/>
          <pc:sldMk cId="2417103310" sldId="569"/>
        </pc:sldMkLst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3710068436" sldId="570"/>
        </pc:sldMkLst>
        <pc:spChg chg="mod">
          <ac:chgData name="Jim Fleming" userId="161791bae1afb603" providerId="LiveId" clId="{2F259F04-A6E4-8241-9C33-025C975D4BFE}" dt="2023-10-09T00:31:49.462" v="119" actId="20577"/>
          <ac:spMkLst>
            <pc:docMk/>
            <pc:sldMk cId="3710068436" sldId="57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1066580186" sldId="571"/>
        </pc:sldMkLst>
        <pc:spChg chg="mod">
          <ac:chgData name="Jim Fleming" userId="161791bae1afb603" providerId="LiveId" clId="{2F259F04-A6E4-8241-9C33-025C975D4BFE}" dt="2023-10-09T00:31:44.247" v="115" actId="6549"/>
          <ac:spMkLst>
            <pc:docMk/>
            <pc:sldMk cId="1066580186" sldId="571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2.526" v="9" actId="2696"/>
        <pc:sldMkLst>
          <pc:docMk/>
          <pc:sldMk cId="3201083753" sldId="571"/>
        </pc:sldMkLst>
      </pc:sldChg>
      <pc:sldChg chg="del">
        <pc:chgData name="Jim Fleming" userId="161791bae1afb603" providerId="LiveId" clId="{2F259F04-A6E4-8241-9C33-025C975D4BFE}" dt="2023-10-08T21:55:03.245" v="10" actId="2696"/>
        <pc:sldMkLst>
          <pc:docMk/>
          <pc:sldMk cId="160955414" sldId="572"/>
        </pc:sldMkLst>
      </pc:sldChg>
      <pc:sldChg chg="modSp add mod">
        <pc:chgData name="Jim Fleming" userId="161791bae1afb603" providerId="LiveId" clId="{2F259F04-A6E4-8241-9C33-025C975D4BFE}" dt="2023-10-09T00:33:01.259" v="131" actId="20577"/>
        <pc:sldMkLst>
          <pc:docMk/>
          <pc:sldMk cId="4280336327" sldId="572"/>
        </pc:sldMkLst>
        <pc:spChg chg="mod">
          <ac:chgData name="Jim Fleming" userId="161791bae1afb603" providerId="LiveId" clId="{2F259F04-A6E4-8241-9C33-025C975D4BFE}" dt="2023-10-09T00:33:01.259" v="131" actId="20577"/>
          <ac:spMkLst>
            <pc:docMk/>
            <pc:sldMk cId="4280336327" sldId="572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8T21:54:59.266" v="6" actId="2696"/>
        <pc:sldMkLst>
          <pc:docMk/>
          <pc:sldMk cId="2187300002" sldId="573"/>
        </pc:sldMkLst>
      </pc:sldChg>
      <pc:sldChg chg="modSp add mod">
        <pc:chgData name="Jim Fleming" userId="161791bae1afb603" providerId="LiveId" clId="{2F259F04-A6E4-8241-9C33-025C975D4BFE}" dt="2023-10-09T00:33:04.076" v="132" actId="20577"/>
        <pc:sldMkLst>
          <pc:docMk/>
          <pc:sldMk cId="3635486046" sldId="573"/>
        </pc:sldMkLst>
        <pc:spChg chg="mod">
          <ac:chgData name="Jim Fleming" userId="161791bae1afb603" providerId="LiveId" clId="{2F259F04-A6E4-8241-9C33-025C975D4BFE}" dt="2023-10-09T00:33:04.076" v="132" actId="20577"/>
          <ac:spMkLst>
            <pc:docMk/>
            <pc:sldMk cId="3635486046" sldId="573"/>
            <ac:spMk id="3" creationId="{7AB4CD8A-D6E1-E979-8AB5-FC6B8EEB6AD5}"/>
          </ac:spMkLst>
        </pc:spChg>
      </pc:sldChg>
      <pc:sldChg chg="add ord">
        <pc:chgData name="Jim Fleming" userId="161791bae1afb603" providerId="LiveId" clId="{2F259F04-A6E4-8241-9C33-025C975D4BFE}" dt="2023-10-09T00:51:50.568" v="386" actId="20578"/>
        <pc:sldMkLst>
          <pc:docMk/>
          <pc:sldMk cId="3318391485" sldId="574"/>
        </pc:sldMkLst>
      </pc:sldChg>
      <pc:sldChg chg="add ord">
        <pc:chgData name="Jim Fleming" userId="161791bae1afb603" providerId="LiveId" clId="{2F259F04-A6E4-8241-9C33-025C975D4BFE}" dt="2023-10-09T00:33:17.209" v="136" actId="20578"/>
        <pc:sldMkLst>
          <pc:docMk/>
          <pc:sldMk cId="1578208276" sldId="575"/>
        </pc:sldMkLst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2813314982" sldId="576"/>
        </pc:sldMkLst>
        <pc:spChg chg="mod">
          <ac:chgData name="Jim Fleming" userId="161791bae1afb603" providerId="LiveId" clId="{2F259F04-A6E4-8241-9C33-025C975D4BFE}" dt="2023-10-09T00:34:14.649" v="146" actId="20577"/>
          <ac:spMkLst>
            <pc:docMk/>
            <pc:sldMk cId="2813314982" sldId="576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3979819060" sldId="577"/>
        </pc:sldMkLst>
        <pc:spChg chg="mod">
          <ac:chgData name="Jim Fleming" userId="161791bae1afb603" providerId="LiveId" clId="{2F259F04-A6E4-8241-9C33-025C975D4BFE}" dt="2023-10-09T00:34:18.687" v="147" actId="6549"/>
          <ac:spMkLst>
            <pc:docMk/>
            <pc:sldMk cId="3979819060" sldId="577"/>
            <ac:spMk id="14" creationId="{5F776F3F-31E1-B7AA-5D11-1AB1A9490BFE}"/>
          </ac:spMkLst>
        </pc:spChg>
      </pc:sldChg>
      <pc:sldChg chg="add ord">
        <pc:chgData name="Jim Fleming" userId="161791bae1afb603" providerId="LiveId" clId="{2F259F04-A6E4-8241-9C33-025C975D4BFE}" dt="2023-10-09T00:56:00.813" v="404" actId="20578"/>
        <pc:sldMkLst>
          <pc:docMk/>
          <pc:sldMk cId="349574516" sldId="578"/>
        </pc:sldMkLst>
      </pc:sldChg>
      <pc:sldChg chg="add del">
        <pc:chgData name="Jim Fleming" userId="161791bae1afb603" providerId="LiveId" clId="{2F259F04-A6E4-8241-9C33-025C975D4BFE}" dt="2023-10-09T00:35:13.629" v="161" actId="2696"/>
        <pc:sldMkLst>
          <pc:docMk/>
          <pc:sldMk cId="1663199540" sldId="579"/>
        </pc:sldMkLst>
      </pc:sldChg>
      <pc:sldChg chg="add ord">
        <pc:chgData name="Jim Fleming" userId="161791bae1afb603" providerId="LiveId" clId="{2F259F04-A6E4-8241-9C33-025C975D4BFE}" dt="2023-10-09T00:44:31.369" v="163" actId="20578"/>
        <pc:sldMkLst>
          <pc:docMk/>
          <pc:sldMk cId="4021364042" sldId="579"/>
        </pc:sldMkLst>
      </pc:sldChg>
      <pc:sldChg chg="modSp add del mod">
        <pc:chgData name="Jim Fleming" userId="161791bae1afb603" providerId="LiveId" clId="{2F259F04-A6E4-8241-9C33-025C975D4BFE}" dt="2023-10-09T00:45:04.345" v="215" actId="2696"/>
        <pc:sldMkLst>
          <pc:docMk/>
          <pc:sldMk cId="2531368512" sldId="580"/>
        </pc:sldMkLst>
        <pc:spChg chg="mod">
          <ac:chgData name="Jim Fleming" userId="161791bae1afb603" providerId="LiveId" clId="{2F259F04-A6E4-8241-9C33-025C975D4BFE}" dt="2023-10-09T00:44:45.684" v="200" actId="20577"/>
          <ac:spMkLst>
            <pc:docMk/>
            <pc:sldMk cId="2531368512" sldId="580"/>
            <ac:spMk id="2" creationId="{1AC8C507-C381-A7EC-84C3-B88443D1F57A}"/>
          </ac:spMkLst>
        </pc:spChg>
      </pc:sldChg>
      <pc:sldChg chg="add">
        <pc:chgData name="Jim Fleming" userId="161791bae1afb603" providerId="LiveId" clId="{2F259F04-A6E4-8241-9C33-025C975D4BFE}" dt="2023-10-09T00:44:36.056" v="165" actId="2890"/>
        <pc:sldMkLst>
          <pc:docMk/>
          <pc:sldMk cId="3265768269" sldId="581"/>
        </pc:sldMkLst>
      </pc:sldChg>
      <pc:sldChg chg="addSp modSp add mod ord">
        <pc:chgData name="Jim Fleming" userId="161791bae1afb603" providerId="LiveId" clId="{2F259F04-A6E4-8241-9C33-025C975D4BFE}" dt="2023-10-09T00:46:10.496" v="384" actId="20577"/>
        <pc:sldMkLst>
          <pc:docMk/>
          <pc:sldMk cId="3933572349" sldId="582"/>
        </pc:sldMkLst>
        <pc:spChg chg="mod">
          <ac:chgData name="Jim Fleming" userId="161791bae1afb603" providerId="LiveId" clId="{2F259F04-A6E4-8241-9C33-025C975D4BFE}" dt="2023-10-09T00:46:10.496" v="384" actId="20577"/>
          <ac:spMkLst>
            <pc:docMk/>
            <pc:sldMk cId="3933572349" sldId="582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9T00:45:35.901" v="304" actId="14100"/>
          <ac:spMkLst>
            <pc:docMk/>
            <pc:sldMk cId="3933572349" sldId="582"/>
            <ac:spMk id="3" creationId="{62B5EBAE-EEA5-52B7-A79D-B215DCDBE55D}"/>
          </ac:spMkLst>
        </pc:spChg>
        <pc:spChg chg="add mod">
          <ac:chgData name="Jim Fleming" userId="161791bae1afb603" providerId="LiveId" clId="{2F259F04-A6E4-8241-9C33-025C975D4BFE}" dt="2023-10-09T00:46:05.213" v="383" actId="20577"/>
          <ac:spMkLst>
            <pc:docMk/>
            <pc:sldMk cId="3933572349" sldId="582"/>
            <ac:spMk id="4" creationId="{89D8FC8B-6FC0-2B98-4925-3751FC98B129}"/>
          </ac:spMkLst>
        </pc:spChg>
      </pc:sldChg>
    </pc:docChg>
  </pc:docChgLst>
  <pc:docChgLst>
    <pc:chgData name="Jim Fleming" userId="161791bae1afb603" providerId="LiveId" clId="{6A95B527-166E-A54F-BC4E-8B9229AB2731}"/>
    <pc:docChg chg="custSel addSld delSld modSld sldOrd">
      <pc:chgData name="Jim Fleming" userId="161791bae1afb603" providerId="LiveId" clId="{6A95B527-166E-A54F-BC4E-8B9229AB2731}" dt="2023-11-11T22:14:05.071" v="572" actId="20577"/>
      <pc:docMkLst>
        <pc:docMk/>
      </pc:docMkLst>
      <pc:sldChg chg="modSp mod">
        <pc:chgData name="Jim Fleming" userId="161791bae1afb603" providerId="LiveId" clId="{6A95B527-166E-A54F-BC4E-8B9229AB2731}" dt="2023-11-11T21:15:03.282" v="8" actId="20577"/>
        <pc:sldMkLst>
          <pc:docMk/>
          <pc:sldMk cId="270792197" sldId="563"/>
        </pc:sldMkLst>
        <pc:spChg chg="mod">
          <ac:chgData name="Jim Fleming" userId="161791bae1afb603" providerId="LiveId" clId="{6A95B527-166E-A54F-BC4E-8B9229AB2731}" dt="2023-11-11T21:15:03.282" v="8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6A95B527-166E-A54F-BC4E-8B9229AB2731}" dt="2023-11-11T21:15:31.529" v="18" actId="6549"/>
        <pc:sldMkLst>
          <pc:docMk/>
          <pc:sldMk cId="189513369" sldId="583"/>
        </pc:sldMkLst>
        <pc:spChg chg="mod">
          <ac:chgData name="Jim Fleming" userId="161791bae1afb603" providerId="LiveId" clId="{6A95B527-166E-A54F-BC4E-8B9229AB2731}" dt="2023-11-11T21:15:11.710" v="16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6A95B527-166E-A54F-BC4E-8B9229AB2731}" dt="2023-11-11T21:15:31.529" v="18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6A95B527-166E-A54F-BC4E-8B9229AB2731}" dt="2023-11-11T22:05:38.588" v="257" actId="20578"/>
        <pc:sldMkLst>
          <pc:docMk/>
          <pc:sldMk cId="2827314747" sldId="594"/>
        </pc:sldMkLst>
      </pc:sldChg>
      <pc:sldChg chg="del">
        <pc:chgData name="Jim Fleming" userId="161791bae1afb603" providerId="LiveId" clId="{6A95B527-166E-A54F-BC4E-8B9229AB2731}" dt="2023-11-11T21:15:51.212" v="27" actId="2696"/>
        <pc:sldMkLst>
          <pc:docMk/>
          <pc:sldMk cId="3938386549" sldId="601"/>
        </pc:sldMkLst>
      </pc:sldChg>
      <pc:sldChg chg="ord">
        <pc:chgData name="Jim Fleming" userId="161791bae1afb603" providerId="LiveId" clId="{6A95B527-166E-A54F-BC4E-8B9229AB2731}" dt="2023-11-11T21:22:02.678" v="64" actId="20578"/>
        <pc:sldMkLst>
          <pc:docMk/>
          <pc:sldMk cId="683045052" sldId="607"/>
        </pc:sldMkLst>
      </pc:sldChg>
      <pc:sldChg chg="del">
        <pc:chgData name="Jim Fleming" userId="161791bae1afb603" providerId="LiveId" clId="{6A95B527-166E-A54F-BC4E-8B9229AB2731}" dt="2023-11-11T21:15:48.592" v="26" actId="2696"/>
        <pc:sldMkLst>
          <pc:docMk/>
          <pc:sldMk cId="191869438" sldId="615"/>
        </pc:sldMkLst>
      </pc:sldChg>
      <pc:sldChg chg="del">
        <pc:chgData name="Jim Fleming" userId="161791bae1afb603" providerId="LiveId" clId="{6A95B527-166E-A54F-BC4E-8B9229AB2731}" dt="2023-11-11T21:15:36.805" v="19" actId="2696"/>
        <pc:sldMkLst>
          <pc:docMk/>
          <pc:sldMk cId="1771867604" sldId="616"/>
        </pc:sldMkLst>
      </pc:sldChg>
      <pc:sldChg chg="addSp delSp modSp mod">
        <pc:chgData name="Jim Fleming" userId="161791bae1afb603" providerId="LiveId" clId="{6A95B527-166E-A54F-BC4E-8B9229AB2731}" dt="2023-11-11T21:20:39.197" v="57" actId="20577"/>
        <pc:sldMkLst>
          <pc:docMk/>
          <pc:sldMk cId="2857941999" sldId="617"/>
        </pc:sldMkLst>
        <pc:spChg chg="mod">
          <ac:chgData name="Jim Fleming" userId="161791bae1afb603" providerId="LiveId" clId="{6A95B527-166E-A54F-BC4E-8B9229AB2731}" dt="2023-11-11T21:20:39.197" v="57" actId="20577"/>
          <ac:spMkLst>
            <pc:docMk/>
            <pc:sldMk cId="2857941999" sldId="617"/>
            <ac:spMk id="14" creationId="{5F776F3F-31E1-B7AA-5D11-1AB1A9490BFE}"/>
          </ac:spMkLst>
        </pc:spChg>
        <pc:picChg chg="add mod">
          <ac:chgData name="Jim Fleming" userId="161791bae1afb603" providerId="LiveId" clId="{6A95B527-166E-A54F-BC4E-8B9229AB2731}" dt="2023-11-11T21:19:51.515" v="50" actId="1076"/>
          <ac:picMkLst>
            <pc:docMk/>
            <pc:sldMk cId="2857941999" sldId="617"/>
            <ac:picMk id="1026" creationId="{94FB6277-BE44-6FB0-0E44-D27463E8CCA1}"/>
          </ac:picMkLst>
        </pc:picChg>
        <pc:picChg chg="del">
          <ac:chgData name="Jim Fleming" userId="161791bae1afb603" providerId="LiveId" clId="{6A95B527-166E-A54F-BC4E-8B9229AB2731}" dt="2023-11-11T21:16:10.781" v="44" actId="478"/>
          <ac:picMkLst>
            <pc:docMk/>
            <pc:sldMk cId="2857941999" sldId="617"/>
            <ac:picMk id="2050" creationId="{0EB293ED-DBC0-5C19-4856-F69FC16E54ED}"/>
          </ac:picMkLst>
        </pc:picChg>
      </pc:sldChg>
      <pc:sldChg chg="modSp add mod">
        <pc:chgData name="Jim Fleming" userId="161791bae1afb603" providerId="LiveId" clId="{6A95B527-166E-A54F-BC4E-8B9229AB2731}" dt="2023-11-11T21:20:46.301" v="59" actId="20577"/>
        <pc:sldMkLst>
          <pc:docMk/>
          <pc:sldMk cId="1817492945" sldId="618"/>
        </pc:sldMkLst>
        <pc:spChg chg="mod">
          <ac:chgData name="Jim Fleming" userId="161791bae1afb603" providerId="LiveId" clId="{6A95B527-166E-A54F-BC4E-8B9229AB2731}" dt="2023-11-11T21:20:46.301" v="59" actId="20577"/>
          <ac:spMkLst>
            <pc:docMk/>
            <pc:sldMk cId="1817492945" sldId="618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2.558" v="21" actId="2696"/>
        <pc:sldMkLst>
          <pc:docMk/>
          <pc:sldMk cId="2966094806" sldId="618"/>
        </pc:sldMkLst>
      </pc:sldChg>
      <pc:sldChg chg="addSp modSp add mod ord modAnim modShow">
        <pc:chgData name="Jim Fleming" userId="161791bae1afb603" providerId="LiveId" clId="{6A95B527-166E-A54F-BC4E-8B9229AB2731}" dt="2023-11-11T21:28:17.021" v="136"/>
        <pc:sldMkLst>
          <pc:docMk/>
          <pc:sldMk cId="340736095" sldId="619"/>
        </pc:sldMkLst>
        <pc:spChg chg="add mod">
          <ac:chgData name="Jim Fleming" userId="161791bae1afb603" providerId="LiveId" clId="{6A95B527-166E-A54F-BC4E-8B9229AB2731}" dt="2023-11-11T21:28:07.387" v="135" actId="1076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6A95B527-166E-A54F-BC4E-8B9229AB2731}" dt="2023-11-11T21:15:39.004" v="20" actId="2696"/>
        <pc:sldMkLst>
          <pc:docMk/>
          <pc:sldMk cId="1178792350" sldId="620"/>
        </pc:sldMkLst>
      </pc:sldChg>
      <pc:sldChg chg="addSp delSp modSp add mod ord modShow">
        <pc:chgData name="Jim Fleming" userId="161791bae1afb603" providerId="LiveId" clId="{6A95B527-166E-A54F-BC4E-8B9229AB2731}" dt="2023-11-11T21:24:19.517" v="106" actId="113"/>
        <pc:sldMkLst>
          <pc:docMk/>
          <pc:sldMk cId="2911037679" sldId="620"/>
        </pc:sldMkLst>
        <pc:spChg chg="mod">
          <ac:chgData name="Jim Fleming" userId="161791bae1afb603" providerId="LiveId" clId="{6A95B527-166E-A54F-BC4E-8B9229AB2731}" dt="2023-11-11T21:24:19.517" v="106" actId="113"/>
          <ac:spMkLst>
            <pc:docMk/>
            <pc:sldMk cId="2911037679" sldId="620"/>
            <ac:spMk id="14" creationId="{5F776F3F-31E1-B7AA-5D11-1AB1A9490BFE}"/>
          </ac:spMkLst>
        </pc:spChg>
        <pc:picChg chg="del">
          <ac:chgData name="Jim Fleming" userId="161791bae1afb603" providerId="LiveId" clId="{6A95B527-166E-A54F-BC4E-8B9229AB2731}" dt="2023-11-11T21:22:41.070" v="85" actId="478"/>
          <ac:picMkLst>
            <pc:docMk/>
            <pc:sldMk cId="2911037679" sldId="620"/>
            <ac:picMk id="7" creationId="{10090001-4AB7-30DC-6A47-CD5A64C4EF9F}"/>
          </ac:picMkLst>
        </pc:picChg>
        <pc:picChg chg="add mod">
          <ac:chgData name="Jim Fleming" userId="161791bae1afb603" providerId="LiveId" clId="{6A95B527-166E-A54F-BC4E-8B9229AB2731}" dt="2023-11-11T21:23:23.010" v="88" actId="1076"/>
          <ac:picMkLst>
            <pc:docMk/>
            <pc:sldMk cId="2911037679" sldId="620"/>
            <ac:picMk id="3074" creationId="{01966113-687F-A762-A36F-E5587001E791}"/>
          </ac:picMkLst>
        </pc:picChg>
      </pc:sldChg>
      <pc:sldChg chg="del">
        <pc:chgData name="Jim Fleming" userId="161791bae1afb603" providerId="LiveId" clId="{6A95B527-166E-A54F-BC4E-8B9229AB2731}" dt="2023-11-11T21:15:43.037" v="22" actId="2696"/>
        <pc:sldMkLst>
          <pc:docMk/>
          <pc:sldMk cId="168883434" sldId="621"/>
        </pc:sldMkLst>
      </pc:sldChg>
      <pc:sldChg chg="modSp add mod">
        <pc:chgData name="Jim Fleming" userId="161791bae1afb603" providerId="LiveId" clId="{6A95B527-166E-A54F-BC4E-8B9229AB2731}" dt="2023-11-11T21:23:43.190" v="93" actId="20577"/>
        <pc:sldMkLst>
          <pc:docMk/>
          <pc:sldMk cId="3013769601" sldId="621"/>
        </pc:sldMkLst>
        <pc:spChg chg="mod">
          <ac:chgData name="Jim Fleming" userId="161791bae1afb603" providerId="LiveId" clId="{6A95B527-166E-A54F-BC4E-8B9229AB2731}" dt="2023-11-11T21:23:43.190" v="93" actId="20577"/>
          <ac:spMkLst>
            <pc:docMk/>
            <pc:sldMk cId="3013769601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4.244" v="23" actId="2696"/>
        <pc:sldMkLst>
          <pc:docMk/>
          <pc:sldMk cId="833004635" sldId="622"/>
        </pc:sldMkLst>
      </pc:sldChg>
      <pc:sldChg chg="add">
        <pc:chgData name="Jim Fleming" userId="161791bae1afb603" providerId="LiveId" clId="{6A95B527-166E-A54F-BC4E-8B9229AB2731}" dt="2023-11-11T21:23:59.134" v="94" actId="2890"/>
        <pc:sldMkLst>
          <pc:docMk/>
          <pc:sldMk cId="2433919424" sldId="622"/>
        </pc:sldMkLst>
      </pc:sldChg>
      <pc:sldChg chg="add ord">
        <pc:chgData name="Jim Fleming" userId="161791bae1afb603" providerId="LiveId" clId="{6A95B527-166E-A54F-BC4E-8B9229AB2731}" dt="2023-11-11T21:26:11.289" v="109" actId="20578"/>
        <pc:sldMkLst>
          <pc:docMk/>
          <pc:sldMk cId="193932846" sldId="623"/>
        </pc:sldMkLst>
      </pc:sldChg>
      <pc:sldChg chg="del">
        <pc:chgData name="Jim Fleming" userId="161791bae1afb603" providerId="LiveId" clId="{6A95B527-166E-A54F-BC4E-8B9229AB2731}" dt="2023-11-11T21:15:46.822" v="24" actId="2696"/>
        <pc:sldMkLst>
          <pc:docMk/>
          <pc:sldMk cId="1342366298" sldId="623"/>
        </pc:sldMkLst>
      </pc:sldChg>
      <pc:sldChg chg="add ord">
        <pc:chgData name="Jim Fleming" userId="161791bae1afb603" providerId="LiveId" clId="{6A95B527-166E-A54F-BC4E-8B9229AB2731}" dt="2023-11-11T21:26:13.112" v="110" actId="20578"/>
        <pc:sldMkLst>
          <pc:docMk/>
          <pc:sldMk cId="512487870" sldId="624"/>
        </pc:sldMkLst>
      </pc:sldChg>
      <pc:sldChg chg="del">
        <pc:chgData name="Jim Fleming" userId="161791bae1afb603" providerId="LiveId" clId="{6A95B527-166E-A54F-BC4E-8B9229AB2731}" dt="2023-11-11T21:15:47.996" v="25" actId="2696"/>
        <pc:sldMkLst>
          <pc:docMk/>
          <pc:sldMk cId="923066462" sldId="624"/>
        </pc:sldMkLst>
      </pc:sldChg>
      <pc:sldChg chg="del">
        <pc:chgData name="Jim Fleming" userId="161791bae1afb603" providerId="LiveId" clId="{6A95B527-166E-A54F-BC4E-8B9229AB2731}" dt="2023-11-11T21:15:52.182" v="28" actId="2696"/>
        <pc:sldMkLst>
          <pc:docMk/>
          <pc:sldMk cId="414640567" sldId="625"/>
        </pc:sldMkLst>
      </pc:sldChg>
      <pc:sldChg chg="add ord replId">
        <pc:chgData name="Jim Fleming" userId="161791bae1afb603" providerId="LiveId" clId="{6A95B527-166E-A54F-BC4E-8B9229AB2731}" dt="2023-11-11T21:26:27.634" v="115" actId="20578"/>
        <pc:sldMkLst>
          <pc:docMk/>
          <pc:sldMk cId="1136238272" sldId="625"/>
        </pc:sldMkLst>
      </pc:sldChg>
      <pc:sldChg chg="del">
        <pc:chgData name="Jim Fleming" userId="161791bae1afb603" providerId="LiveId" clId="{6A95B527-166E-A54F-BC4E-8B9229AB2731}" dt="2023-11-11T21:15:53.589" v="29" actId="2696"/>
        <pc:sldMkLst>
          <pc:docMk/>
          <pc:sldMk cId="2098351676" sldId="626"/>
        </pc:sldMkLst>
      </pc:sldChg>
      <pc:sldChg chg="add ord">
        <pc:chgData name="Jim Fleming" userId="161791bae1afb603" providerId="LiveId" clId="{6A95B527-166E-A54F-BC4E-8B9229AB2731}" dt="2023-11-11T21:26:25.346" v="114" actId="20578"/>
        <pc:sldMkLst>
          <pc:docMk/>
          <pc:sldMk cId="2570436449" sldId="626"/>
        </pc:sldMkLst>
      </pc:sldChg>
      <pc:sldChg chg="add ord">
        <pc:chgData name="Jim Fleming" userId="161791bae1afb603" providerId="LiveId" clId="{6A95B527-166E-A54F-BC4E-8B9229AB2731}" dt="2023-11-11T21:27:30.241" v="117" actId="20578"/>
        <pc:sldMkLst>
          <pc:docMk/>
          <pc:sldMk cId="1938528030" sldId="627"/>
        </pc:sldMkLst>
      </pc:sldChg>
      <pc:sldChg chg="modSp add mod ord">
        <pc:chgData name="Jim Fleming" userId="161791bae1afb603" providerId="LiveId" clId="{6A95B527-166E-A54F-BC4E-8B9229AB2731}" dt="2023-11-11T21:31:32.680" v="253" actId="114"/>
        <pc:sldMkLst>
          <pc:docMk/>
          <pc:sldMk cId="2821003419" sldId="628"/>
        </pc:sldMkLst>
        <pc:spChg chg="mod">
          <ac:chgData name="Jim Fleming" userId="161791bae1afb603" providerId="LiveId" clId="{6A95B527-166E-A54F-BC4E-8B9229AB2731}" dt="2023-11-11T21:31:32.680" v="253" actId="114"/>
          <ac:spMkLst>
            <pc:docMk/>
            <pc:sldMk cId="2821003419" sldId="628"/>
            <ac:spMk id="14" creationId="{5F776F3F-31E1-B7AA-5D11-1AB1A9490BFE}"/>
          </ac:spMkLst>
        </pc:spChg>
      </pc:sldChg>
      <pc:sldChg chg="add ord replId">
        <pc:chgData name="Jim Fleming" userId="161791bae1afb603" providerId="LiveId" clId="{6A95B527-166E-A54F-BC4E-8B9229AB2731}" dt="2023-11-11T21:29:51.607" v="138" actId="20578"/>
        <pc:sldMkLst>
          <pc:docMk/>
          <pc:sldMk cId="2741987892" sldId="629"/>
        </pc:sldMkLst>
      </pc:sldChg>
      <pc:sldChg chg="modSp add mod ord modShow">
        <pc:chgData name="Jim Fleming" userId="161791bae1afb603" providerId="LiveId" clId="{6A95B527-166E-A54F-BC4E-8B9229AB2731}" dt="2023-11-11T22:07:09.544" v="271" actId="20578"/>
        <pc:sldMkLst>
          <pc:docMk/>
          <pc:sldMk cId="1780131733" sldId="630"/>
        </pc:sldMkLst>
        <pc:spChg chg="mod">
          <ac:chgData name="Jim Fleming" userId="161791bae1afb603" providerId="LiveId" clId="{6A95B527-166E-A54F-BC4E-8B9229AB2731}" dt="2023-11-11T22:06:19.824" v="265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6A95B527-166E-A54F-BC4E-8B9229AB2731}" dt="2023-11-11T22:07:11.680" v="272" actId="20578"/>
        <pc:sldMkLst>
          <pc:docMk/>
          <pc:sldMk cId="1875222559" sldId="631"/>
        </pc:sldMkLst>
        <pc:spChg chg="mod">
          <ac:chgData name="Jim Fleming" userId="161791bae1afb603" providerId="LiveId" clId="{6A95B527-166E-A54F-BC4E-8B9229AB2731}" dt="2023-11-11T22:06:42.244" v="270" actId="20577"/>
          <ac:spMkLst>
            <pc:docMk/>
            <pc:sldMk cId="1875222559" sldId="631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6A95B527-166E-A54F-BC4E-8B9229AB2731}" dt="2023-11-11T22:14:05.071" v="572" actId="20577"/>
        <pc:sldMkLst>
          <pc:docMk/>
          <pc:sldMk cId="1210960665" sldId="632"/>
        </pc:sldMkLst>
        <pc:spChg chg="mod">
          <ac:chgData name="Jim Fleming" userId="161791bae1afb603" providerId="LiveId" clId="{6A95B527-166E-A54F-BC4E-8B9229AB2731}" dt="2023-11-11T22:14:05.071" v="572" actId="20577"/>
          <ac:spMkLst>
            <pc:docMk/>
            <pc:sldMk cId="1210960665" sldId="632"/>
            <ac:spMk id="14" creationId="{5F776F3F-31E1-B7AA-5D11-1AB1A9490BFE}"/>
          </ac:spMkLst>
        </pc:spChg>
        <pc:picChg chg="add del">
          <ac:chgData name="Jim Fleming" userId="161791bae1afb603" providerId="LiveId" clId="{6A95B527-166E-A54F-BC4E-8B9229AB2731}" dt="2023-11-11T22:11:49.214" v="314" actId="478"/>
          <ac:picMkLst>
            <pc:docMk/>
            <pc:sldMk cId="1210960665" sldId="632"/>
            <ac:picMk id="1026" creationId="{F85C1257-EC09-637C-52AD-94BE48A0C40F}"/>
          </ac:picMkLst>
        </pc:picChg>
        <pc:picChg chg="add mod">
          <ac:chgData name="Jim Fleming" userId="161791bae1afb603" providerId="LiveId" clId="{6A95B527-166E-A54F-BC4E-8B9229AB2731}" dt="2023-11-11T22:12:21.376" v="325" actId="1076"/>
          <ac:picMkLst>
            <pc:docMk/>
            <pc:sldMk cId="1210960665" sldId="632"/>
            <ac:picMk id="1028" creationId="{E97BEE0E-5A6F-CAA4-9B5C-BB11DC77DF0D}"/>
          </ac:picMkLst>
        </pc:picChg>
        <pc:picChg chg="del">
          <ac:chgData name="Jim Fleming" userId="161791bae1afb603" providerId="LiveId" clId="{6A95B527-166E-A54F-BC4E-8B9229AB2731}" dt="2023-11-11T22:12:14.064" v="318" actId="478"/>
          <ac:picMkLst>
            <pc:docMk/>
            <pc:sldMk cId="1210960665" sldId="632"/>
            <ac:picMk id="3074" creationId="{01966113-687F-A762-A36F-E5587001E791}"/>
          </ac:picMkLst>
        </pc:picChg>
      </pc:sldChg>
      <pc:sldChg chg="modSp add mod">
        <pc:chgData name="Jim Fleming" userId="161791bae1afb603" providerId="LiveId" clId="{6A95B527-166E-A54F-BC4E-8B9229AB2731}" dt="2023-11-11T22:13:40.295" v="568" actId="313"/>
        <pc:sldMkLst>
          <pc:docMk/>
          <pc:sldMk cId="3051952489" sldId="633"/>
        </pc:sldMkLst>
        <pc:spChg chg="mod">
          <ac:chgData name="Jim Fleming" userId="161791bae1afb603" providerId="LiveId" clId="{6A95B527-166E-A54F-BC4E-8B9229AB2731}" dt="2023-11-11T22:13:40.295" v="568" actId="313"/>
          <ac:spMkLst>
            <pc:docMk/>
            <pc:sldMk cId="3051952489" sldId="633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33935D0F-0367-5745-A841-4BB6B7169421}"/>
    <pc:docChg chg="custSel addSld delSld modSld sldOrd">
      <pc:chgData name="Jim Fleming" userId="161791bae1afb603" providerId="LiveId" clId="{33935D0F-0367-5745-A841-4BB6B7169421}" dt="2023-10-22T01:16:35.169" v="371" actId="2696"/>
      <pc:docMkLst>
        <pc:docMk/>
      </pc:docMkLst>
      <pc:sldChg chg="modSp mod ord">
        <pc:chgData name="Jim Fleming" userId="161791bae1afb603" providerId="LiveId" clId="{33935D0F-0367-5745-A841-4BB6B7169421}" dt="2023-10-22T01:15:40.067" v="360" actId="20578"/>
        <pc:sldMkLst>
          <pc:docMk/>
          <pc:sldMk cId="95395388" sldId="487"/>
        </pc:sldMkLst>
        <pc:spChg chg="mod">
          <ac:chgData name="Jim Fleming" userId="161791bae1afb603" providerId="LiveId" clId="{33935D0F-0367-5745-A841-4BB6B7169421}" dt="2023-10-15T23:54:45.669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4:57.154" v="18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 ord modShow">
        <pc:chgData name="Jim Fleming" userId="161791bae1afb603" providerId="LiveId" clId="{33935D0F-0367-5745-A841-4BB6B7169421}" dt="2023-10-22T01:15:59.607" v="363" actId="20578"/>
        <pc:sldMkLst>
          <pc:docMk/>
          <pc:sldMk cId="1160219604" sldId="501"/>
        </pc:sldMkLst>
        <pc:spChg chg="mod">
          <ac:chgData name="Jim Fleming" userId="161791bae1afb603" providerId="LiveId" clId="{33935D0F-0367-5745-A841-4BB6B7169421}" dt="2023-10-22T00:47:57.253" v="147" actId="20577"/>
          <ac:spMkLst>
            <pc:docMk/>
            <pc:sldMk cId="1160219604" sldId="501"/>
            <ac:spMk id="14" creationId="{5F776F3F-31E1-B7AA-5D11-1AB1A9490BFE}"/>
          </ac:spMkLst>
        </pc:spChg>
      </pc:sldChg>
      <pc:sldChg chg="del">
        <pc:chgData name="Jim Fleming" userId="161791bae1afb603" providerId="LiveId" clId="{33935D0F-0367-5745-A841-4BB6B7169421}" dt="2023-10-15T23:55:18.520" v="25" actId="2696"/>
        <pc:sldMkLst>
          <pc:docMk/>
          <pc:sldMk cId="3656160492" sldId="545"/>
        </pc:sldMkLst>
      </pc:sldChg>
      <pc:sldChg chg="del">
        <pc:chgData name="Jim Fleming" userId="161791bae1afb603" providerId="LiveId" clId="{33935D0F-0367-5745-A841-4BB6B7169421}" dt="2023-10-15T23:55:21.075" v="33" actId="2696"/>
        <pc:sldMkLst>
          <pc:docMk/>
          <pc:sldMk cId="1845292652" sldId="547"/>
        </pc:sldMkLst>
      </pc:sldChg>
      <pc:sldChg chg="del">
        <pc:chgData name="Jim Fleming" userId="161791bae1afb603" providerId="LiveId" clId="{33935D0F-0367-5745-A841-4BB6B7169421}" dt="2023-10-15T23:55:23.111" v="38" actId="2696"/>
        <pc:sldMkLst>
          <pc:docMk/>
          <pc:sldMk cId="4127736994" sldId="548"/>
        </pc:sldMkLst>
      </pc:sldChg>
      <pc:sldChg chg="modSp mod">
        <pc:chgData name="Jim Fleming" userId="161791bae1afb603" providerId="LiveId" clId="{33935D0F-0367-5745-A841-4BB6B7169421}" dt="2023-10-15T23:54:10.377" v="5" actId="20577"/>
        <pc:sldMkLst>
          <pc:docMk/>
          <pc:sldMk cId="270792197" sldId="563"/>
        </pc:sldMkLst>
        <pc:spChg chg="mod">
          <ac:chgData name="Jim Fleming" userId="161791bae1afb603" providerId="LiveId" clId="{33935D0F-0367-5745-A841-4BB6B7169421}" dt="2023-10-15T23:54:10.377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del">
        <pc:chgData name="Jim Fleming" userId="161791bae1afb603" providerId="LiveId" clId="{33935D0F-0367-5745-A841-4BB6B7169421}" dt="2023-10-15T23:55:19.473" v="27" actId="2696"/>
        <pc:sldMkLst>
          <pc:docMk/>
          <pc:sldMk cId="1826648014" sldId="564"/>
        </pc:sldMkLst>
      </pc:sldChg>
      <pc:sldChg chg="del">
        <pc:chgData name="Jim Fleming" userId="161791bae1afb603" providerId="LiveId" clId="{33935D0F-0367-5745-A841-4BB6B7169421}" dt="2023-10-15T23:55:19.743" v="28" actId="2696"/>
        <pc:sldMkLst>
          <pc:docMk/>
          <pc:sldMk cId="414719777" sldId="565"/>
        </pc:sldMkLst>
      </pc:sldChg>
      <pc:sldChg chg="del">
        <pc:chgData name="Jim Fleming" userId="161791bae1afb603" providerId="LiveId" clId="{33935D0F-0367-5745-A841-4BB6B7169421}" dt="2023-10-15T23:55:18.957" v="26" actId="2696"/>
        <pc:sldMkLst>
          <pc:docMk/>
          <pc:sldMk cId="1323222175" sldId="567"/>
        </pc:sldMkLst>
      </pc:sldChg>
      <pc:sldChg chg="del">
        <pc:chgData name="Jim Fleming" userId="161791bae1afb603" providerId="LiveId" clId="{33935D0F-0367-5745-A841-4BB6B7169421}" dt="2023-10-15T23:55:21.278" v="34" actId="2696"/>
        <pc:sldMkLst>
          <pc:docMk/>
          <pc:sldMk cId="73851506" sldId="568"/>
        </pc:sldMkLst>
      </pc:sldChg>
      <pc:sldChg chg="del">
        <pc:chgData name="Jim Fleming" userId="161791bae1afb603" providerId="LiveId" clId="{33935D0F-0367-5745-A841-4BB6B7169421}" dt="2023-10-15T23:55:20.106" v="29" actId="2696"/>
        <pc:sldMkLst>
          <pc:docMk/>
          <pc:sldMk cId="2417103310" sldId="569"/>
        </pc:sldMkLst>
      </pc:sldChg>
      <pc:sldChg chg="del">
        <pc:chgData name="Jim Fleming" userId="161791bae1afb603" providerId="LiveId" clId="{33935D0F-0367-5745-A841-4BB6B7169421}" dt="2023-10-15T23:55:20.372" v="30" actId="2696"/>
        <pc:sldMkLst>
          <pc:docMk/>
          <pc:sldMk cId="3710068436" sldId="570"/>
        </pc:sldMkLst>
      </pc:sldChg>
      <pc:sldChg chg="del">
        <pc:chgData name="Jim Fleming" userId="161791bae1afb603" providerId="LiveId" clId="{33935D0F-0367-5745-A841-4BB6B7169421}" dt="2023-10-15T23:55:20.610" v="31" actId="2696"/>
        <pc:sldMkLst>
          <pc:docMk/>
          <pc:sldMk cId="1066580186" sldId="571"/>
        </pc:sldMkLst>
      </pc:sldChg>
      <pc:sldChg chg="del">
        <pc:chgData name="Jim Fleming" userId="161791bae1afb603" providerId="LiveId" clId="{33935D0F-0367-5745-A841-4BB6B7169421}" dt="2023-10-15T23:55:23.554" v="39" actId="2696"/>
        <pc:sldMkLst>
          <pc:docMk/>
          <pc:sldMk cId="4280336327" sldId="572"/>
        </pc:sldMkLst>
      </pc:sldChg>
      <pc:sldChg chg="del">
        <pc:chgData name="Jim Fleming" userId="161791bae1afb603" providerId="LiveId" clId="{33935D0F-0367-5745-A841-4BB6B7169421}" dt="2023-10-15T23:55:24.055" v="40" actId="2696"/>
        <pc:sldMkLst>
          <pc:docMk/>
          <pc:sldMk cId="3635486046" sldId="573"/>
        </pc:sldMkLst>
      </pc:sldChg>
      <pc:sldChg chg="del">
        <pc:chgData name="Jim Fleming" userId="161791bae1afb603" providerId="LiveId" clId="{33935D0F-0367-5745-A841-4BB6B7169421}" dt="2023-10-15T23:55:20.845" v="32" actId="2696"/>
        <pc:sldMkLst>
          <pc:docMk/>
          <pc:sldMk cId="3318391485" sldId="574"/>
        </pc:sldMkLst>
      </pc:sldChg>
      <pc:sldChg chg="del">
        <pc:chgData name="Jim Fleming" userId="161791bae1afb603" providerId="LiveId" clId="{33935D0F-0367-5745-A841-4BB6B7169421}" dt="2023-10-15T23:55:24.803" v="41" actId="2696"/>
        <pc:sldMkLst>
          <pc:docMk/>
          <pc:sldMk cId="1578208276" sldId="575"/>
        </pc:sldMkLst>
      </pc:sldChg>
      <pc:sldChg chg="del">
        <pc:chgData name="Jim Fleming" userId="161791bae1afb603" providerId="LiveId" clId="{33935D0F-0367-5745-A841-4BB6B7169421}" dt="2023-10-15T23:55:21.561" v="35" actId="2696"/>
        <pc:sldMkLst>
          <pc:docMk/>
          <pc:sldMk cId="2813314982" sldId="576"/>
        </pc:sldMkLst>
      </pc:sldChg>
      <pc:sldChg chg="del">
        <pc:chgData name="Jim Fleming" userId="161791bae1afb603" providerId="LiveId" clId="{33935D0F-0367-5745-A841-4BB6B7169421}" dt="2023-10-15T23:55:22.008" v="36" actId="2696"/>
        <pc:sldMkLst>
          <pc:docMk/>
          <pc:sldMk cId="3979819060" sldId="577"/>
        </pc:sldMkLst>
      </pc:sldChg>
      <pc:sldChg chg="del">
        <pc:chgData name="Jim Fleming" userId="161791bae1afb603" providerId="LiveId" clId="{33935D0F-0367-5745-A841-4BB6B7169421}" dt="2023-10-15T23:55:22.466" v="37" actId="2696"/>
        <pc:sldMkLst>
          <pc:docMk/>
          <pc:sldMk cId="349574516" sldId="578"/>
        </pc:sldMkLst>
      </pc:sldChg>
      <pc:sldChg chg="del">
        <pc:chgData name="Jim Fleming" userId="161791bae1afb603" providerId="LiveId" clId="{33935D0F-0367-5745-A841-4BB6B7169421}" dt="2023-10-15T23:55:16.941" v="22" actId="2696"/>
        <pc:sldMkLst>
          <pc:docMk/>
          <pc:sldMk cId="4021364042" sldId="579"/>
        </pc:sldMkLst>
      </pc:sldChg>
      <pc:sldChg chg="del">
        <pc:chgData name="Jim Fleming" userId="161791bae1afb603" providerId="LiveId" clId="{33935D0F-0367-5745-A841-4BB6B7169421}" dt="2023-10-15T23:55:17.937" v="24" actId="2696"/>
        <pc:sldMkLst>
          <pc:docMk/>
          <pc:sldMk cId="3265768269" sldId="581"/>
        </pc:sldMkLst>
      </pc:sldChg>
      <pc:sldChg chg="del">
        <pc:chgData name="Jim Fleming" userId="161791bae1afb603" providerId="LiveId" clId="{33935D0F-0367-5745-A841-4BB6B7169421}" dt="2023-10-15T23:55:17.448" v="23" actId="2696"/>
        <pc:sldMkLst>
          <pc:docMk/>
          <pc:sldMk cId="3933572349" sldId="582"/>
        </pc:sldMkLst>
      </pc:sldChg>
      <pc:sldChg chg="modSp add mod ord">
        <pc:chgData name="Jim Fleming" userId="161791bae1afb603" providerId="LiveId" clId="{33935D0F-0367-5745-A841-4BB6B7169421}" dt="2023-10-22T01:15:40.067" v="360" actId="20578"/>
        <pc:sldMkLst>
          <pc:docMk/>
          <pc:sldMk cId="189513369" sldId="583"/>
        </pc:sldMkLst>
        <pc:spChg chg="mod">
          <ac:chgData name="Jim Fleming" userId="161791bae1afb603" providerId="LiveId" clId="{33935D0F-0367-5745-A841-4BB6B7169421}" dt="2023-10-15T23:55:07.085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5:02.152" v="19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add del ord">
        <pc:chgData name="Jim Fleming" userId="161791bae1afb603" providerId="LiveId" clId="{33935D0F-0367-5745-A841-4BB6B7169421}" dt="2023-10-22T01:16:34.322" v="370" actId="2696"/>
        <pc:sldMkLst>
          <pc:docMk/>
          <pc:sldMk cId="3455261458" sldId="584"/>
        </pc:sldMkLst>
      </pc:sldChg>
      <pc:sldChg chg="add del">
        <pc:chgData name="Jim Fleming" userId="161791bae1afb603" providerId="LiveId" clId="{33935D0F-0367-5745-A841-4BB6B7169421}" dt="2023-10-22T01:16:35.169" v="371" actId="2696"/>
        <pc:sldMkLst>
          <pc:docMk/>
          <pc:sldMk cId="2324194049" sldId="585"/>
        </pc:sldMkLst>
      </pc:sldChg>
      <pc:sldChg chg="addSp modSp add mod ord modAnim">
        <pc:chgData name="Jim Fleming" userId="161791bae1afb603" providerId="LiveId" clId="{33935D0F-0367-5745-A841-4BB6B7169421}" dt="2023-10-22T01:16:29.175" v="367" actId="20578"/>
        <pc:sldMkLst>
          <pc:docMk/>
          <pc:sldMk cId="635347140" sldId="586"/>
        </pc:sldMkLst>
        <pc:spChg chg="mod">
          <ac:chgData name="Jim Fleming" userId="161791bae1afb603" providerId="LiveId" clId="{33935D0F-0367-5745-A841-4BB6B7169421}" dt="2023-10-22T00:15:53.296" v="75" actId="20577"/>
          <ac:spMkLst>
            <pc:docMk/>
            <pc:sldMk cId="635347140" sldId="586"/>
            <ac:spMk id="2" creationId="{1AC8C507-C381-A7EC-84C3-B88443D1F57A}"/>
          </ac:spMkLst>
        </pc:spChg>
        <pc:picChg chg="add mod">
          <ac:chgData name="Jim Fleming" userId="161791bae1afb603" providerId="LiveId" clId="{33935D0F-0367-5745-A841-4BB6B7169421}" dt="2023-10-22T00:16:27.101" v="78" actId="1076"/>
          <ac:picMkLst>
            <pc:docMk/>
            <pc:sldMk cId="635347140" sldId="586"/>
            <ac:picMk id="1026" creationId="{CBF3FD85-E93C-A469-80D7-222B1CFF49E9}"/>
          </ac:picMkLst>
        </pc:pic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4" creationId="{AEDF5382-DCB1-826D-374A-D5D66F678589}"/>
          </ac:cxnSpMkLst>
        </pc:cxn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6" creationId="{3C236331-8F59-2CF6-7325-20494862AFD4}"/>
          </ac:cxnSpMkLst>
        </pc:cxnChg>
      </pc:sldChg>
      <pc:sldChg chg="add replId">
        <pc:chgData name="Jim Fleming" userId="161791bae1afb603" providerId="LiveId" clId="{33935D0F-0367-5745-A841-4BB6B7169421}" dt="2023-10-22T00:15:19.516" v="45" actId="2890"/>
        <pc:sldMkLst>
          <pc:docMk/>
          <pc:sldMk cId="451777237" sldId="587"/>
        </pc:sldMkLst>
      </pc:sldChg>
      <pc:sldChg chg="addSp delSp modSp add ord">
        <pc:chgData name="Jim Fleming" userId="161791bae1afb603" providerId="LiveId" clId="{33935D0F-0367-5745-A841-4BB6B7169421}" dt="2023-10-22T01:16:20.830" v="366" actId="20578"/>
        <pc:sldMkLst>
          <pc:docMk/>
          <pc:sldMk cId="4048874018" sldId="588"/>
        </pc:sldMkLst>
        <pc:picChg chg="del">
          <ac:chgData name="Jim Fleming" userId="161791bae1afb603" providerId="LiveId" clId="{33935D0F-0367-5745-A841-4BB6B7169421}" dt="2023-10-22T00:16:31.743" v="80" actId="478"/>
          <ac:picMkLst>
            <pc:docMk/>
            <pc:sldMk cId="4048874018" sldId="588"/>
            <ac:picMk id="1026" creationId="{CBF3FD85-E93C-A469-80D7-222B1CFF49E9}"/>
          </ac:picMkLst>
        </pc:picChg>
        <pc:picChg chg="add mod">
          <ac:chgData name="Jim Fleming" userId="161791bae1afb603" providerId="LiveId" clId="{33935D0F-0367-5745-A841-4BB6B7169421}" dt="2023-10-22T00:17:32.981" v="84" actId="1076"/>
          <ac:picMkLst>
            <pc:docMk/>
            <pc:sldMk cId="4048874018" sldId="588"/>
            <ac:picMk id="3074" creationId="{41AD378C-BB7A-C1E0-56C8-3387C8FBF906}"/>
          </ac:picMkLst>
        </pc:picChg>
      </pc:sldChg>
      <pc:sldChg chg="add ord">
        <pc:chgData name="Jim Fleming" userId="161791bae1afb603" providerId="LiveId" clId="{33935D0F-0367-5745-A841-4BB6B7169421}" dt="2023-10-22T01:16:31.573" v="368" actId="20578"/>
        <pc:sldMkLst>
          <pc:docMk/>
          <pc:sldMk cId="2439879541" sldId="589"/>
        </pc:sldMkLst>
      </pc:sldChg>
      <pc:sldChg chg="modSp add mod ord modShow">
        <pc:chgData name="Jim Fleming" userId="161791bae1afb603" providerId="LiveId" clId="{33935D0F-0367-5745-A841-4BB6B7169421}" dt="2023-10-22T01:15:42.734" v="361" actId="20578"/>
        <pc:sldMkLst>
          <pc:docMk/>
          <pc:sldMk cId="1553879679" sldId="590"/>
        </pc:sldMkLst>
        <pc:spChg chg="mod">
          <ac:chgData name="Jim Fleming" userId="161791bae1afb603" providerId="LiveId" clId="{33935D0F-0367-5745-A841-4BB6B7169421}" dt="2023-10-22T00:46:45.765" v="136" actId="113"/>
          <ac:spMkLst>
            <pc:docMk/>
            <pc:sldMk cId="1553879679" sldId="590"/>
            <ac:spMk id="3" creationId="{7AB4CD8A-D6E1-E979-8AB5-FC6B8EEB6AD5}"/>
          </ac:spMkLst>
        </pc:spChg>
      </pc:sldChg>
      <pc:sldChg chg="modSp add mod ord">
        <pc:chgData name="Jim Fleming" userId="161791bae1afb603" providerId="LiveId" clId="{33935D0F-0367-5745-A841-4BB6B7169421}" dt="2023-10-22T01:16:15.552" v="365" actId="20578"/>
        <pc:sldMkLst>
          <pc:docMk/>
          <pc:sldMk cId="3162966584" sldId="591"/>
        </pc:sldMkLst>
        <pc:spChg chg="mod">
          <ac:chgData name="Jim Fleming" userId="161791bae1afb603" providerId="LiveId" clId="{33935D0F-0367-5745-A841-4BB6B7169421}" dt="2023-10-22T00:47:21.743" v="141" actId="20577"/>
          <ac:spMkLst>
            <pc:docMk/>
            <pc:sldMk cId="3162966584" sldId="591"/>
            <ac:spMk id="3" creationId="{7AB4CD8A-D6E1-E979-8AB5-FC6B8EEB6AD5}"/>
          </ac:spMkLst>
        </pc:spChg>
      </pc:sldChg>
      <pc:sldChg chg="add">
        <pc:chgData name="Jim Fleming" userId="161791bae1afb603" providerId="LiveId" clId="{33935D0F-0367-5745-A841-4BB6B7169421}" dt="2023-10-22T00:47:28.608" v="142" actId="2890"/>
        <pc:sldMkLst>
          <pc:docMk/>
          <pc:sldMk cId="1772728538" sldId="592"/>
        </pc:sldMkLst>
      </pc:sldChg>
      <pc:sldChg chg="modSp add mod ord">
        <pc:chgData name="Jim Fleming" userId="161791bae1afb603" providerId="LiveId" clId="{33935D0F-0367-5745-A841-4BB6B7169421}" dt="2023-10-22T01:15:53.734" v="362" actId="20578"/>
        <pc:sldMkLst>
          <pc:docMk/>
          <pc:sldMk cId="1353522209" sldId="593"/>
        </pc:sldMkLst>
        <pc:spChg chg="mod">
          <ac:chgData name="Jim Fleming" userId="161791bae1afb603" providerId="LiveId" clId="{33935D0F-0367-5745-A841-4BB6B7169421}" dt="2023-10-22T00:48:16.830" v="151" actId="114"/>
          <ac:spMkLst>
            <pc:docMk/>
            <pc:sldMk cId="1353522209" sldId="593"/>
            <ac:spMk id="14" creationId="{5F776F3F-31E1-B7AA-5D11-1AB1A9490BFE}"/>
          </ac:spMkLst>
        </pc:spChg>
      </pc:sldChg>
      <pc:sldChg chg="addSp delSp modSp add mod ord modShow">
        <pc:chgData name="Jim Fleming" userId="161791bae1afb603" providerId="LiveId" clId="{33935D0F-0367-5745-A841-4BB6B7169421}" dt="2023-10-22T01:14:54.579" v="356" actId="20578"/>
        <pc:sldMkLst>
          <pc:docMk/>
          <pc:sldMk cId="2827314747" sldId="594"/>
        </pc:sldMkLst>
        <pc:spChg chg="add del">
          <ac:chgData name="Jim Fleming" userId="161791bae1afb603" providerId="LiveId" clId="{33935D0F-0367-5745-A841-4BB6B7169421}" dt="2023-10-22T00:52:25.735" v="178" actId="478"/>
          <ac:spMkLst>
            <pc:docMk/>
            <pc:sldMk cId="2827314747" sldId="594"/>
            <ac:spMk id="3" creationId="{CFE49C62-1B0F-2A34-9093-1843D855B26D}"/>
          </ac:spMkLst>
        </pc:spChg>
        <pc:spChg chg="add del">
          <ac:chgData name="Jim Fleming" userId="161791bae1afb603" providerId="LiveId" clId="{33935D0F-0367-5745-A841-4BB6B7169421}" dt="2023-10-22T00:52:31.587" v="180"/>
          <ac:spMkLst>
            <pc:docMk/>
            <pc:sldMk cId="2827314747" sldId="594"/>
            <ac:spMk id="4" creationId="{B73B25D6-42C9-ED93-FC64-9D24C5EBBF9C}"/>
          </ac:spMkLst>
        </pc:spChg>
        <pc:spChg chg="add del">
          <ac:chgData name="Jim Fleming" userId="161791bae1afb603" providerId="LiveId" clId="{33935D0F-0367-5745-A841-4BB6B7169421}" dt="2023-10-22T00:52:40.493" v="182" actId="21"/>
          <ac:spMkLst>
            <pc:docMk/>
            <pc:sldMk cId="2827314747" sldId="594"/>
            <ac:spMk id="5" creationId="{6AC92F2D-DE14-F5B5-7171-70EDA5A478F8}"/>
          </ac:spMkLst>
        </pc:spChg>
        <pc:spChg chg="mod">
          <ac:chgData name="Jim Fleming" userId="161791bae1afb603" providerId="LiveId" clId="{33935D0F-0367-5745-A841-4BB6B7169421}" dt="2023-10-22T00:54:10.627" v="349" actId="20577"/>
          <ac:spMkLst>
            <pc:docMk/>
            <pc:sldMk cId="2827314747" sldId="594"/>
            <ac:spMk id="14" creationId="{5F776F3F-31E1-B7AA-5D11-1AB1A9490BFE}"/>
          </ac:spMkLst>
        </pc:spChg>
        <pc:picChg chg="add mod modCrop">
          <ac:chgData name="Jim Fleming" userId="161791bae1afb603" providerId="LiveId" clId="{33935D0F-0367-5745-A841-4BB6B7169421}" dt="2023-10-22T00:53:28.895" v="195" actId="1366"/>
          <ac:picMkLst>
            <pc:docMk/>
            <pc:sldMk cId="2827314747" sldId="594"/>
            <ac:picMk id="7" creationId="{10090001-4AB7-30DC-6A47-CD5A64C4EF9F}"/>
          </ac:picMkLst>
        </pc:picChg>
        <pc:picChg chg="del">
          <ac:chgData name="Jim Fleming" userId="161791bae1afb603" providerId="LiveId" clId="{33935D0F-0367-5745-A841-4BB6B7169421}" dt="2023-10-22T00:53:19.620" v="193" actId="478"/>
          <ac:picMkLst>
            <pc:docMk/>
            <pc:sldMk cId="2827314747" sldId="594"/>
            <ac:picMk id="19458" creationId="{F736C715-19CB-B3D2-B442-21D233D279B0}"/>
          </ac:picMkLst>
        </pc:picChg>
      </pc:sldChg>
      <pc:sldChg chg="modSp add mod ord modShow">
        <pc:chgData name="Jim Fleming" userId="161791bae1afb603" providerId="LiveId" clId="{33935D0F-0367-5745-A841-4BB6B7169421}" dt="2023-10-22T01:16:08.695" v="364" actId="20578"/>
        <pc:sldMkLst>
          <pc:docMk/>
          <pc:sldMk cId="579971013" sldId="595"/>
        </pc:sldMkLst>
        <pc:spChg chg="mod">
          <ac:chgData name="Jim Fleming" userId="161791bae1afb603" providerId="LiveId" clId="{33935D0F-0367-5745-A841-4BB6B7169421}" dt="2023-10-22T01:04:42.038" v="353" actId="113"/>
          <ac:spMkLst>
            <pc:docMk/>
            <pc:sldMk cId="579971013" sldId="595"/>
            <ac:spMk id="14" creationId="{5F776F3F-31E1-B7AA-5D11-1AB1A9490BFE}"/>
          </ac:spMkLst>
        </pc:spChg>
      </pc:sldChg>
      <pc:sldChg chg="add">
        <pc:chgData name="Jim Fleming" userId="161791bae1afb603" providerId="LiveId" clId="{33935D0F-0367-5745-A841-4BB6B7169421}" dt="2023-10-22T01:15:23.765" v="357" actId="2890"/>
        <pc:sldMkLst>
          <pc:docMk/>
          <pc:sldMk cId="324454386" sldId="596"/>
        </pc:sldMkLst>
      </pc:sldChg>
      <pc:sldChg chg="add">
        <pc:chgData name="Jim Fleming" userId="161791bae1afb603" providerId="LiveId" clId="{33935D0F-0367-5745-A841-4BB6B7169421}" dt="2023-10-22T01:15:27.198" v="358" actId="2890"/>
        <pc:sldMkLst>
          <pc:docMk/>
          <pc:sldMk cId="1552704235" sldId="597"/>
        </pc:sldMkLst>
      </pc:sldChg>
      <pc:sldChg chg="add replId">
        <pc:chgData name="Jim Fleming" userId="161791bae1afb603" providerId="LiveId" clId="{33935D0F-0367-5745-A841-4BB6B7169421}" dt="2023-10-22T01:15:27.198" v="358" actId="2890"/>
        <pc:sldMkLst>
          <pc:docMk/>
          <pc:sldMk cId="1240252545" sldId="598"/>
        </pc:sldMkLst>
      </pc:sldChg>
      <pc:sldChg chg="add">
        <pc:chgData name="Jim Fleming" userId="161791bae1afb603" providerId="LiveId" clId="{33935D0F-0367-5745-A841-4BB6B7169421}" dt="2023-10-22T01:15:29.036" v="359" actId="2890"/>
        <pc:sldMkLst>
          <pc:docMk/>
          <pc:sldMk cId="2739435439" sldId="599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4129431730" sldId="600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2070443933" sldId="601"/>
        </pc:sldMkLst>
      </pc:sldChg>
      <pc:sldChg chg="add del replId">
        <pc:chgData name="Jim Fleming" userId="161791bae1afb603" providerId="LiveId" clId="{33935D0F-0367-5745-A841-4BB6B7169421}" dt="2023-10-22T01:16:33.841" v="369" actId="2696"/>
        <pc:sldMkLst>
          <pc:docMk/>
          <pc:sldMk cId="3935953834" sldId="602"/>
        </pc:sldMkLst>
      </pc:sldChg>
    </pc:docChg>
  </pc:docChgLst>
  <pc:docChgLst>
    <pc:chgData name="Jim Fleming" userId="161791bae1afb603" providerId="LiveId" clId="{D4EF9342-DA26-3C40-BE07-15B9103BF66D}"/>
    <pc:docChg chg="undo custSel addSld modSld sldOrd">
      <pc:chgData name="Jim Fleming" userId="161791bae1afb603" providerId="LiveId" clId="{D4EF9342-DA26-3C40-BE07-15B9103BF66D}" dt="2023-09-16T19:18:08.591" v="139" actId="478"/>
      <pc:docMkLst>
        <pc:docMk/>
      </pc:docMkLst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791236111" sldId="38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052419234" sldId="40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752296095" sldId="433"/>
        </pc:sldMkLst>
      </pc:sldChg>
      <pc:sldChg chg="modSp mod">
        <pc:chgData name="Jim Fleming" userId="161791bae1afb603" providerId="LiveId" clId="{D4EF9342-DA26-3C40-BE07-15B9103BF66D}" dt="2023-09-16T19:11:26.072" v="9" actId="20577"/>
        <pc:sldMkLst>
          <pc:docMk/>
          <pc:sldMk cId="3544828559" sldId="467"/>
        </pc:sldMkLst>
        <pc:spChg chg="mod">
          <ac:chgData name="Jim Fleming" userId="161791bae1afb603" providerId="LiveId" clId="{D4EF9342-DA26-3C40-BE07-15B9103BF66D}" dt="2023-09-16T19:11:26.072" v="9" actId="20577"/>
          <ac:spMkLst>
            <pc:docMk/>
            <pc:sldMk cId="3544828559" sldId="467"/>
            <ac:spMk id="5" creationId="{FDC8D6C2-5F52-D34B-23A0-601FDE73D0F9}"/>
          </ac:spMkLst>
        </pc:spChg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95170520" sldId="493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765227095" sldId="494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960309666" sldId="49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695603952" sldId="49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176382884" sldId="497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431166076" sldId="498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529554152" sldId="499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4288472858" sldId="500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60219604" sldId="501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517844600" sldId="502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295729869" sldId="503"/>
        </pc:sldMkLst>
      </pc:sldChg>
      <pc:sldChg chg="modSp mod">
        <pc:chgData name="Jim Fleming" userId="161791bae1afb603" providerId="LiveId" clId="{D4EF9342-DA26-3C40-BE07-15B9103BF66D}" dt="2023-09-16T19:14:37.283" v="76" actId="20577"/>
        <pc:sldMkLst>
          <pc:docMk/>
          <pc:sldMk cId="3278007702" sldId="505"/>
        </pc:sldMkLst>
        <pc:spChg chg="mod">
          <ac:chgData name="Jim Fleming" userId="161791bae1afb603" providerId="LiveId" clId="{D4EF9342-DA26-3C40-BE07-15B9103BF66D}" dt="2023-09-16T19:14:37.283" v="76" actId="20577"/>
          <ac:spMkLst>
            <pc:docMk/>
            <pc:sldMk cId="3278007702" sldId="505"/>
            <ac:spMk id="5" creationId="{FDC8D6C2-5F52-D34B-23A0-601FDE73D0F9}"/>
          </ac:spMkLst>
        </pc:spChg>
      </pc:sldChg>
      <pc:sldChg chg="modSp add mod ord modShow">
        <pc:chgData name="Jim Fleming" userId="161791bae1afb603" providerId="LiveId" clId="{D4EF9342-DA26-3C40-BE07-15B9103BF66D}" dt="2023-09-16T19:16:51.023" v="85" actId="20577"/>
        <pc:sldMkLst>
          <pc:docMk/>
          <pc:sldMk cId="2366899281" sldId="507"/>
        </pc:sldMkLst>
        <pc:spChg chg="mod">
          <ac:chgData name="Jim Fleming" userId="161791bae1afb603" providerId="LiveId" clId="{D4EF9342-DA26-3C40-BE07-15B9103BF66D}" dt="2023-09-16T19:16:51.023" v="85" actId="20577"/>
          <ac:spMkLst>
            <pc:docMk/>
            <pc:sldMk cId="2366899281" sldId="507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3.747" v="88" actId="20577"/>
        <pc:sldMkLst>
          <pc:docMk/>
          <pc:sldMk cId="3822023154" sldId="508"/>
        </pc:sldMkLst>
        <pc:spChg chg="mod">
          <ac:chgData name="Jim Fleming" userId="161791bae1afb603" providerId="LiveId" clId="{D4EF9342-DA26-3C40-BE07-15B9103BF66D}" dt="2023-09-16T19:16:53.747" v="88" actId="20577"/>
          <ac:spMkLst>
            <pc:docMk/>
            <pc:sldMk cId="3822023154" sldId="50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6.309" v="91" actId="20577"/>
        <pc:sldMkLst>
          <pc:docMk/>
          <pc:sldMk cId="776758582" sldId="509"/>
        </pc:sldMkLst>
        <pc:spChg chg="mod">
          <ac:chgData name="Jim Fleming" userId="161791bae1afb603" providerId="LiveId" clId="{D4EF9342-DA26-3C40-BE07-15B9103BF66D}" dt="2023-09-16T19:16:56.309" v="91" actId="20577"/>
          <ac:spMkLst>
            <pc:docMk/>
            <pc:sldMk cId="776758582" sldId="509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8.367" v="94" actId="20577"/>
        <pc:sldMkLst>
          <pc:docMk/>
          <pc:sldMk cId="2480028980" sldId="510"/>
        </pc:sldMkLst>
        <pc:spChg chg="mod">
          <ac:chgData name="Jim Fleming" userId="161791bae1afb603" providerId="LiveId" clId="{D4EF9342-DA26-3C40-BE07-15B9103BF66D}" dt="2023-09-16T19:16:58.367" v="94" actId="20577"/>
          <ac:spMkLst>
            <pc:docMk/>
            <pc:sldMk cId="2480028980" sldId="510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2.998" v="97" actId="20577"/>
        <pc:sldMkLst>
          <pc:docMk/>
          <pc:sldMk cId="2015059262" sldId="511"/>
        </pc:sldMkLst>
        <pc:spChg chg="mod">
          <ac:chgData name="Jim Fleming" userId="161791bae1afb603" providerId="LiveId" clId="{D4EF9342-DA26-3C40-BE07-15B9103BF66D}" dt="2023-09-16T19:17:02.998" v="97" actId="20577"/>
          <ac:spMkLst>
            <pc:docMk/>
            <pc:sldMk cId="2015059262" sldId="511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4.615" v="100" actId="20577"/>
        <pc:sldMkLst>
          <pc:docMk/>
          <pc:sldMk cId="2523544403" sldId="512"/>
        </pc:sldMkLst>
        <pc:spChg chg="mod">
          <ac:chgData name="Jim Fleming" userId="161791bae1afb603" providerId="LiveId" clId="{D4EF9342-DA26-3C40-BE07-15B9103BF66D}" dt="2023-09-16T19:17:04.615" v="100" actId="20577"/>
          <ac:spMkLst>
            <pc:docMk/>
            <pc:sldMk cId="2523544403" sldId="512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9.088" v="105" actId="20577"/>
        <pc:sldMkLst>
          <pc:docMk/>
          <pc:sldMk cId="3259361179" sldId="513"/>
        </pc:sldMkLst>
        <pc:spChg chg="mod">
          <ac:chgData name="Jim Fleming" userId="161791bae1afb603" providerId="LiveId" clId="{D4EF9342-DA26-3C40-BE07-15B9103BF66D}" dt="2023-09-16T19:17:09.088" v="105" actId="20577"/>
          <ac:spMkLst>
            <pc:docMk/>
            <pc:sldMk cId="3259361179" sldId="513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0.705" v="108" actId="20577"/>
        <pc:sldMkLst>
          <pc:docMk/>
          <pc:sldMk cId="2095693394" sldId="514"/>
        </pc:sldMkLst>
        <pc:spChg chg="mod">
          <ac:chgData name="Jim Fleming" userId="161791bae1afb603" providerId="LiveId" clId="{D4EF9342-DA26-3C40-BE07-15B9103BF66D}" dt="2023-09-16T19:17:10.705" v="108" actId="20577"/>
          <ac:spMkLst>
            <pc:docMk/>
            <pc:sldMk cId="2095693394" sldId="514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2.192" v="111" actId="20577"/>
        <pc:sldMkLst>
          <pc:docMk/>
          <pc:sldMk cId="2206136913" sldId="515"/>
        </pc:sldMkLst>
        <pc:spChg chg="mod">
          <ac:chgData name="Jim Fleming" userId="161791bae1afb603" providerId="LiveId" clId="{D4EF9342-DA26-3C40-BE07-15B9103BF66D}" dt="2023-09-16T19:17:12.192" v="111" actId="20577"/>
          <ac:spMkLst>
            <pc:docMk/>
            <pc:sldMk cId="2206136913" sldId="515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3.783" v="114" actId="20577"/>
        <pc:sldMkLst>
          <pc:docMk/>
          <pc:sldMk cId="1085568665" sldId="516"/>
        </pc:sldMkLst>
        <pc:spChg chg="mod">
          <ac:chgData name="Jim Fleming" userId="161791bae1afb603" providerId="LiveId" clId="{D4EF9342-DA26-3C40-BE07-15B9103BF66D}" dt="2023-09-16T19:17:13.783" v="114" actId="20577"/>
          <ac:spMkLst>
            <pc:docMk/>
            <pc:sldMk cId="1085568665" sldId="516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5.624" v="117" actId="20577"/>
        <pc:sldMkLst>
          <pc:docMk/>
          <pc:sldMk cId="91161826" sldId="517"/>
        </pc:sldMkLst>
        <pc:spChg chg="mod">
          <ac:chgData name="Jim Fleming" userId="161791bae1afb603" providerId="LiveId" clId="{D4EF9342-DA26-3C40-BE07-15B9103BF66D}" dt="2023-09-16T19:17:15.624" v="117" actId="20577"/>
          <ac:spMkLst>
            <pc:docMk/>
            <pc:sldMk cId="91161826" sldId="517"/>
            <ac:spMk id="3" creationId="{7AB4CD8A-D6E1-E979-8AB5-FC6B8EEB6AD5}"/>
          </ac:spMkLst>
        </pc:spChg>
      </pc:sldChg>
      <pc:sldChg chg="modSp add mod ord replId modShow">
        <pc:chgData name="Jim Fleming" userId="161791bae1afb603" providerId="LiveId" clId="{D4EF9342-DA26-3C40-BE07-15B9103BF66D}" dt="2023-09-16T19:17:17.387" v="120" actId="20577"/>
        <pc:sldMkLst>
          <pc:docMk/>
          <pc:sldMk cId="2845338957" sldId="518"/>
        </pc:sldMkLst>
        <pc:spChg chg="mod">
          <ac:chgData name="Jim Fleming" userId="161791bae1afb603" providerId="LiveId" clId="{D4EF9342-DA26-3C40-BE07-15B9103BF66D}" dt="2023-09-16T19:17:17.387" v="120" actId="20577"/>
          <ac:spMkLst>
            <pc:docMk/>
            <pc:sldMk cId="2845338957" sldId="51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8.919" v="123" actId="20577"/>
        <pc:sldMkLst>
          <pc:docMk/>
          <pc:sldMk cId="2438835787" sldId="519"/>
        </pc:sldMkLst>
        <pc:spChg chg="mod">
          <ac:chgData name="Jim Fleming" userId="161791bae1afb603" providerId="LiveId" clId="{D4EF9342-DA26-3C40-BE07-15B9103BF66D}" dt="2023-09-16T19:17:18.919" v="123" actId="20577"/>
          <ac:spMkLst>
            <pc:docMk/>
            <pc:sldMk cId="2438835787" sldId="519"/>
            <ac:spMk id="6" creationId="{D7C5DCB2-FE9C-D43A-BFA6-2251DABF1E0D}"/>
          </ac:spMkLst>
        </pc:spChg>
      </pc:sldChg>
      <pc:sldChg chg="modSp add mod ord replId modShow">
        <pc:chgData name="Jim Fleming" userId="161791bae1afb603" providerId="LiveId" clId="{D4EF9342-DA26-3C40-BE07-15B9103BF66D}" dt="2023-09-16T19:17:20.611" v="126" actId="20577"/>
        <pc:sldMkLst>
          <pc:docMk/>
          <pc:sldMk cId="1179214698" sldId="520"/>
        </pc:sldMkLst>
        <pc:spChg chg="mod">
          <ac:chgData name="Jim Fleming" userId="161791bae1afb603" providerId="LiveId" clId="{D4EF9342-DA26-3C40-BE07-15B9103BF66D}" dt="2023-09-16T19:17:20.611" v="126" actId="20577"/>
          <ac:spMkLst>
            <pc:docMk/>
            <pc:sldMk cId="1179214698" sldId="52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D4EF9342-DA26-3C40-BE07-15B9103BF66D}" dt="2023-09-16T19:18:08.591" v="139" actId="478"/>
        <pc:sldMkLst>
          <pc:docMk/>
          <pc:sldMk cId="585080306" sldId="521"/>
        </pc:sldMkLst>
        <pc:spChg chg="mod">
          <ac:chgData name="Jim Fleming" userId="161791bae1afb603" providerId="LiveId" clId="{D4EF9342-DA26-3C40-BE07-15B9103BF66D}" dt="2023-09-16T19:18:05.689" v="137" actId="20577"/>
          <ac:spMkLst>
            <pc:docMk/>
            <pc:sldMk cId="585080306" sldId="521"/>
            <ac:spMk id="2" creationId="{1AC8C507-C381-A7EC-84C3-B88443D1F57A}"/>
          </ac:spMkLst>
        </pc:spChg>
        <pc:spChg chg="add del mod">
          <ac:chgData name="Jim Fleming" userId="161791bae1afb603" providerId="LiveId" clId="{D4EF9342-DA26-3C40-BE07-15B9103BF66D}" dt="2023-09-16T19:18:08.591" v="139" actId="478"/>
          <ac:spMkLst>
            <pc:docMk/>
            <pc:sldMk cId="585080306" sldId="521"/>
            <ac:spMk id="4" creationId="{C9904FED-1D5A-2C69-86E1-D6D718065D5D}"/>
          </ac:spMkLst>
        </pc:spChg>
        <pc:spChg chg="del">
          <ac:chgData name="Jim Fleming" userId="161791bae1afb603" providerId="LiveId" clId="{D4EF9342-DA26-3C40-BE07-15B9103BF66D}" dt="2023-09-16T19:18:07.825" v="138" actId="478"/>
          <ac:spMkLst>
            <pc:docMk/>
            <pc:sldMk cId="585080306" sldId="521"/>
            <ac:spMk id="5" creationId="{FDC8D6C2-5F52-D34B-23A0-601FDE73D0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D47B-B03D-3E49-BCEF-006032BE333D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A962-8211-8843-977E-FD36FEC1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9 (pages 70-75)</a:t>
            </a:r>
          </a:p>
        </p:txBody>
      </p:sp>
    </p:spTree>
    <p:extLst>
      <p:ext uri="{BB962C8B-B14F-4D97-AF65-F5344CB8AC3E}">
        <p14:creationId xmlns:p14="http://schemas.microsoft.com/office/powerpoint/2010/main" val="274198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600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Jared Wilson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/>
            </a:br>
            <a:r>
              <a:rPr lang="en-US" sz="4000" b="0" dirty="0"/>
              <a:t>American evangelicals are prone to panic about the waning faith in our nation. But we forget America is not the center of Christianity.</a:t>
            </a:r>
            <a:endParaRPr lang="en-US" sz="4000" b="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aculty image">
            <a:extLst>
              <a:ext uri="{FF2B5EF4-FFF2-40B4-BE49-F238E27FC236}">
                <a16:creationId xmlns:a16="http://schemas.microsoft.com/office/drawing/2014/main" id="{94FB6277-BE44-6FB0-0E44-D27463E8C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t="11809" r="18634" b="8571"/>
          <a:stretch/>
        </p:blipFill>
        <p:spPr bwMode="auto">
          <a:xfrm>
            <a:off x="1001486" y="685800"/>
            <a:ext cx="411261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4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600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Jared Wilson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/>
            </a:br>
            <a:r>
              <a:rPr lang="en-US" sz="4000" b="0" dirty="0"/>
              <a:t>The center of Christianity is seated at the right hand of the Father, and of his kingdom there will be no end.</a:t>
            </a:r>
            <a:br>
              <a:rPr lang="en-US" sz="4000" b="0" dirty="0"/>
            </a:br>
            <a:endParaRPr lang="en-US" sz="4000" b="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aculty image">
            <a:extLst>
              <a:ext uri="{FF2B5EF4-FFF2-40B4-BE49-F238E27FC236}">
                <a16:creationId xmlns:a16="http://schemas.microsoft.com/office/drawing/2014/main" id="{94FB6277-BE44-6FB0-0E44-D27463E8C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t="11809" r="18634" b="8571"/>
          <a:stretch/>
        </p:blipFill>
        <p:spPr bwMode="auto">
          <a:xfrm>
            <a:off x="1001486" y="685800"/>
            <a:ext cx="411261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92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9 (pages 70-75)</a:t>
            </a:r>
          </a:p>
        </p:txBody>
      </p:sp>
    </p:spTree>
    <p:extLst>
      <p:ext uri="{BB962C8B-B14F-4D97-AF65-F5344CB8AC3E}">
        <p14:creationId xmlns:p14="http://schemas.microsoft.com/office/powerpoint/2010/main" val="51248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prototokos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(pro-TOT-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ock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oss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(1) firstborn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(2) having special 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      status associated 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      with a firstborn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4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9 (pages 70-75)</a:t>
            </a:r>
          </a:p>
        </p:txBody>
      </p:sp>
    </p:spTree>
    <p:extLst>
      <p:ext uri="{BB962C8B-B14F-4D97-AF65-F5344CB8AC3E}">
        <p14:creationId xmlns:p14="http://schemas.microsoft.com/office/powerpoint/2010/main" val="2570436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Gasparo</a:t>
            </a: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Contarini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1483-1542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01966113-687F-A762-A36F-E5587001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88" y="685800"/>
            <a:ext cx="43078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03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Gasparo</a:t>
            </a: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Contarini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Many rose from the dead prior to Christ…. But they all rose to a mortal life, and they would all die again.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01966113-687F-A762-A36F-E5587001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88" y="685800"/>
            <a:ext cx="43078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19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Gasparo</a:t>
            </a: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Contarini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Christ alone was raised to an immortal life over which death has no dominion.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b="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01966113-687F-A762-A36F-E5587001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88" y="685800"/>
            <a:ext cx="43078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6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Alan Thompson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Not only did all creation have its origin through Christ, Christ is also the end goal of all creation.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b="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Amazon.com: Alan J. Thompson: books, biography, latest update">
            <a:extLst>
              <a:ext uri="{FF2B5EF4-FFF2-40B4-BE49-F238E27FC236}">
                <a16:creationId xmlns:a16="http://schemas.microsoft.com/office/drawing/2014/main" id="{E97BEE0E-5A6F-CAA4-9B5C-BB11DC77D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7491" r="16476" b="6540"/>
          <a:stretch/>
        </p:blipFill>
        <p:spPr bwMode="auto">
          <a:xfrm>
            <a:off x="1088572" y="685800"/>
            <a:ext cx="4084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6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9 (pages 70-75)</a:t>
            </a:r>
          </a:p>
        </p:txBody>
      </p:sp>
    </p:spTree>
    <p:extLst>
      <p:ext uri="{BB962C8B-B14F-4D97-AF65-F5344CB8AC3E}">
        <p14:creationId xmlns:p14="http://schemas.microsoft.com/office/powerpoint/2010/main" val="270792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Alan Thompson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Christ himself is the means by which the end goal is reached.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Christ is the assurance that all things will reach that future goal.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Amazon.com: Alan J. Thompson: books, biography, latest update">
            <a:extLst>
              <a:ext uri="{FF2B5EF4-FFF2-40B4-BE49-F238E27FC236}">
                <a16:creationId xmlns:a16="http://schemas.microsoft.com/office/drawing/2014/main" id="{E97BEE0E-5A6F-CAA4-9B5C-BB11DC77D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7491" r="16476" b="6540"/>
          <a:stretch/>
        </p:blipFill>
        <p:spPr bwMode="auto">
          <a:xfrm>
            <a:off x="1088572" y="685800"/>
            <a:ext cx="4084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5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9 (pages 70-75)</a:t>
            </a:r>
          </a:p>
        </p:txBody>
      </p:sp>
    </p:spTree>
    <p:extLst>
      <p:ext uri="{BB962C8B-B14F-4D97-AF65-F5344CB8AC3E}">
        <p14:creationId xmlns:p14="http://schemas.microsoft.com/office/powerpoint/2010/main" val="1136238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Pray with others</a:t>
            </a:r>
            <a:br>
              <a:rPr lang="en-US" dirty="0"/>
            </a:br>
            <a:r>
              <a:rPr lang="en-US" dirty="0"/>
              <a:t>Hear with others</a:t>
            </a:r>
            <a:br>
              <a:rPr lang="en-US" dirty="0"/>
            </a:br>
            <a:r>
              <a:rPr lang="en-US" dirty="0"/>
              <a:t>Think with others</a:t>
            </a:r>
            <a:br>
              <a:rPr lang="en-US" dirty="0"/>
            </a:br>
            <a:r>
              <a:rPr lang="en-US" dirty="0"/>
              <a:t>Study with others</a:t>
            </a:r>
            <a:br>
              <a:rPr lang="en-US" dirty="0"/>
            </a:br>
            <a:r>
              <a:rPr lang="en-US" dirty="0"/>
              <a:t>Share with others</a:t>
            </a:r>
            <a:br>
              <a:rPr lang="en-US" dirty="0"/>
            </a:br>
            <a:r>
              <a:rPr lang="en-US" dirty="0"/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2125220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1D3688DD-9CF3-1C87-DB1D-ECE49E070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F. F. Bruce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laceholder image">
            <a:extLst>
              <a:ext uri="{FF2B5EF4-FFF2-40B4-BE49-F238E27FC236}">
                <a16:creationId xmlns:a16="http://schemas.microsoft.com/office/drawing/2014/main" id="{AD791F46-A38C-5C7D-73C3-AF3BE16FE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41" y="685800"/>
            <a:ext cx="4214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Davenant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John Davenant Author Biography – Banner of Truth USA">
            <a:extLst>
              <a:ext uri="{FF2B5EF4-FFF2-40B4-BE49-F238E27FC236}">
                <a16:creationId xmlns:a16="http://schemas.microsoft.com/office/drawing/2014/main" id="{83398803-EC35-3222-67F4-76DB31F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8" y="685800"/>
            <a:ext cx="4608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9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James D. G. Dunn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Remembering James Dunn and the Time I Got to Write a Book with Him">
            <a:extLst>
              <a:ext uri="{FF2B5EF4-FFF2-40B4-BE49-F238E27FC236}">
                <a16:creationId xmlns:a16="http://schemas.microsoft.com/office/drawing/2014/main" id="{FEA343BF-BA0E-6D6F-8E2D-E78CB615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685800"/>
            <a:ext cx="40848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1:17-18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33"/>
            <a:ext cx="10515600" cy="4026429"/>
          </a:xfrm>
        </p:spPr>
        <p:txBody>
          <a:bodyPr/>
          <a:lstStyle/>
          <a:p>
            <a:pPr marL="7938" indent="0">
              <a:buNone/>
            </a:pPr>
            <a:r>
              <a:rPr lang="en-US" dirty="0"/>
              <a:t>He is before all things,</a:t>
            </a:r>
          </a:p>
          <a:p>
            <a:pPr marL="7938" indent="0">
              <a:buNone/>
            </a:pPr>
            <a:r>
              <a:rPr lang="en-US" dirty="0"/>
              <a:t>and by him all things hold together.</a:t>
            </a:r>
          </a:p>
          <a:p>
            <a:pPr marL="7938" indent="0">
              <a:buNone/>
            </a:pPr>
            <a:r>
              <a:rPr lang="en-US" dirty="0"/>
              <a:t>He is also the head of the body, the church;</a:t>
            </a:r>
          </a:p>
          <a:p>
            <a:pPr marL="7938" indent="0">
              <a:buNone/>
            </a:pPr>
            <a:r>
              <a:rPr lang="en-US" dirty="0"/>
              <a:t>he is the beginning,</a:t>
            </a:r>
          </a:p>
          <a:p>
            <a:pPr marL="7938" indent="0">
              <a:buNone/>
            </a:pPr>
            <a:r>
              <a:rPr lang="en-US" dirty="0"/>
              <a:t>the firstborn from the dead,</a:t>
            </a:r>
          </a:p>
          <a:p>
            <a:pPr marL="7938" indent="0">
              <a:buNone/>
            </a:pPr>
            <a:r>
              <a:rPr lang="en-US" dirty="0"/>
              <a:t>so that he might come to have</a:t>
            </a:r>
          </a:p>
          <a:p>
            <a:pPr marL="7938" indent="0">
              <a:buNone/>
            </a:pPr>
            <a:r>
              <a:rPr lang="en-US" dirty="0"/>
              <a:t>first place in everything.</a:t>
            </a:r>
          </a:p>
        </p:txBody>
      </p:sp>
    </p:spTree>
    <p:extLst>
      <p:ext uri="{BB962C8B-B14F-4D97-AF65-F5344CB8AC3E}">
        <p14:creationId xmlns:p14="http://schemas.microsoft.com/office/powerpoint/2010/main" val="189513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Garland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r. David Garland">
            <a:extLst>
              <a:ext uri="{FF2B5EF4-FFF2-40B4-BE49-F238E27FC236}">
                <a16:creationId xmlns:a16="http://schemas.microsoft.com/office/drawing/2014/main" id="{6CC80ABA-E1DD-8C0D-C0A7-1C70CD94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532" y="685800"/>
            <a:ext cx="36663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7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Murray J. Harris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hristmas date unimportant to biblical scholar Murray Harris | Stuff.co.nz">
            <a:extLst>
              <a:ext uri="{FF2B5EF4-FFF2-40B4-BE49-F238E27FC236}">
                <a16:creationId xmlns:a16="http://schemas.microsoft.com/office/drawing/2014/main" id="{CB1FF557-426C-0660-7116-18ABDFA8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" y="685800"/>
            <a:ext cx="4336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9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Kent Hughes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. Kent Hughes, Council member of The Gospel Coalition">
            <a:extLst>
              <a:ext uri="{FF2B5EF4-FFF2-40B4-BE49-F238E27FC236}">
                <a16:creationId xmlns:a16="http://schemas.microsoft.com/office/drawing/2014/main" id="{55E69121-FF11-5665-1F30-1E431EA5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1" y="685800"/>
            <a:ext cx="41801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03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R. C. Lucas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ick Lucas on What makes an excellent Bible teacher : Anglican Church  League, Sydney, Australia">
            <a:extLst>
              <a:ext uri="{FF2B5EF4-FFF2-40B4-BE49-F238E27FC236}">
                <a16:creationId xmlns:a16="http://schemas.microsoft.com/office/drawing/2014/main" id="{24AFFC19-4637-27D8-7A7C-C79A8C8C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6947" y="685800"/>
            <a:ext cx="38666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2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Scot McKnight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Scot McKnight - InterVarsity Press">
            <a:extLst>
              <a:ext uri="{FF2B5EF4-FFF2-40B4-BE49-F238E27FC236}">
                <a16:creationId xmlns:a16="http://schemas.microsoft.com/office/drawing/2014/main" id="{A207C435-1863-A233-0096-08BCEA3E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40" y="685800"/>
            <a:ext cx="43526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66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 Melanchthon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ortrait of a person in a black hat&#10;&#10;Description automatically generated">
            <a:extLst>
              <a:ext uri="{FF2B5EF4-FFF2-40B4-BE49-F238E27FC236}">
                <a16:creationId xmlns:a16="http://schemas.microsoft.com/office/drawing/2014/main" id="{10090001-4AB7-30DC-6A47-CD5A64C4E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0438" t="8762" r="3820" b="20666"/>
          <a:stretch/>
        </p:blipFill>
        <p:spPr>
          <a:xfrm>
            <a:off x="878389" y="685800"/>
            <a:ext cx="42746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4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Douglas J. Moo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omans (Douglas J. Moo) - MasterLectures">
            <a:extLst>
              <a:ext uri="{FF2B5EF4-FFF2-40B4-BE49-F238E27FC236}">
                <a16:creationId xmlns:a16="http://schemas.microsoft.com/office/drawing/2014/main" id="{3117EDFE-09CC-276A-60A2-86117D57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2555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4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W. Pao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Trinity Newsroom">
            <a:extLst>
              <a:ext uri="{FF2B5EF4-FFF2-40B4-BE49-F238E27FC236}">
                <a16:creationId xmlns:a16="http://schemas.microsoft.com/office/drawing/2014/main" id="{5B9E76DC-464D-61E3-A247-257DDE4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16" y="685800"/>
            <a:ext cx="3618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72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9 (pages 70-75)</a:t>
            </a:r>
          </a:p>
        </p:txBody>
      </p:sp>
    </p:spTree>
    <p:extLst>
      <p:ext uri="{BB962C8B-B14F-4D97-AF65-F5344CB8AC3E}">
        <p14:creationId xmlns:p14="http://schemas.microsoft.com/office/powerpoint/2010/main" val="193932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2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E3E06FE-0D35-B8E8-7693-BE38EB59D759}"/>
              </a:ext>
            </a:extLst>
          </p:cNvPr>
          <p:cNvSpPr>
            <a:spLocks noChangeAspect="1"/>
          </p:cNvSpPr>
          <p:nvPr/>
        </p:nvSpPr>
        <p:spPr>
          <a:xfrm>
            <a:off x="5738949" y="2856412"/>
            <a:ext cx="1330234" cy="133023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9 (pages 70-75)</a:t>
            </a:r>
          </a:p>
        </p:txBody>
      </p:sp>
    </p:spTree>
    <p:extLst>
      <p:ext uri="{BB962C8B-B14F-4D97-AF65-F5344CB8AC3E}">
        <p14:creationId xmlns:p14="http://schemas.microsoft.com/office/powerpoint/2010/main" val="193852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The verb, again, is in the perfect, indicating that ‘everything’ has held together in him and continues to do so.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3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sunistao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(soon-EIS-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tay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-me)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to come to be in a condition of coherence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i="1" dirty="0">
                <a:solidFill>
                  <a:schemeClr val="bg1"/>
                </a:solidFill>
                <a:latin typeface="Avenir Next" panose="020B0503020202020204" pitchFamily="34" charset="0"/>
              </a:rPr>
              <a:t>continue, endure, exist, hold together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0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Through him the world is sustained, prevented from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falling into chaos.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2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5192</TotalTime>
  <Words>654</Words>
  <Application>Microsoft Macintosh PowerPoint</Application>
  <PresentationFormat>Widescreen</PresentationFormat>
  <Paragraphs>57</Paragraphs>
  <Slides>40</Slides>
  <Notes>0</Notes>
  <HiddenSlides>18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Avenir Next</vt:lpstr>
      <vt:lpstr>Calibri</vt:lpstr>
      <vt:lpstr>Lato</vt:lpstr>
      <vt:lpstr>Tw Cen MT</vt:lpstr>
      <vt:lpstr>Office Theme</vt:lpstr>
      <vt:lpstr>PowerPoint Presentation</vt:lpstr>
      <vt:lpstr>Colossians: week 9 (pages 70-75)</vt:lpstr>
      <vt:lpstr>Colossians 1:17-18</vt:lpstr>
      <vt:lpstr>Colossians: week 9 (pages 70-75)</vt:lpstr>
      <vt:lpstr> Preposition circle (page 12)</vt:lpstr>
      <vt:lpstr>Colossians: week 9 (pages 70-75)</vt:lpstr>
      <vt:lpstr>Dr. N. T. Wright  The verb, again, is in the perfect, indicating that ‘everything’ has held together in him and continues to do so.</vt:lpstr>
      <vt:lpstr>BDAG on sunistao (soon-EIS-tay-me)  to come to be in a condition of coherence  continue, endure, exist, hold together</vt:lpstr>
      <vt:lpstr>Dr. N. T. Wright  Through him the world is sustained, prevented from falling into chaos.</vt:lpstr>
      <vt:lpstr>Colossians: week 9 (pages 70-75)</vt:lpstr>
      <vt:lpstr>Jared Wilson  American evangelicals are prone to panic about the waning faith in our nation. But we forget America is not the center of Christianity.</vt:lpstr>
      <vt:lpstr>Jared Wilson  The center of Christianity is seated at the right hand of the Father, and of his kingdom there will be no end. </vt:lpstr>
      <vt:lpstr>Colossians: week 9 (pages 70-75)</vt:lpstr>
      <vt:lpstr>BDAG on prototokos (pro-TOT-ock-oss)  (1) firstborn  (2) having special        status associated        with a firstborn</vt:lpstr>
      <vt:lpstr>Colossians: week 9 (pages 70-75)</vt:lpstr>
      <vt:lpstr>Gasparo Contarini 1483-1542</vt:lpstr>
      <vt:lpstr>Gasparo Contarini  Many rose from the dead prior to Christ…. But they all rose to a mortal life, and they would all die again.</vt:lpstr>
      <vt:lpstr>Gasparo Contarini  Christ alone was raised to an immortal life over which death has no dominion. </vt:lpstr>
      <vt:lpstr>Dr. Alan Thompson  Not only did all creation have its origin through Christ, Christ is also the end goal of all creation.  </vt:lpstr>
      <vt:lpstr>Dr. Alan Thompson  Christ himself is the means by which the end goal is reached.  Christ is the assurance that all things will reach that future goal.</vt:lpstr>
      <vt:lpstr>Colossians: week 9 (pages 70-75)</vt:lpstr>
      <vt:lpstr>Prayer time</vt:lpstr>
      <vt:lpstr>Today’s class (page 17)</vt:lpstr>
      <vt:lpstr> Preposition circle (page 12)</vt:lpstr>
      <vt:lpstr>BDAG on morphe (mor-FAY)  form, outward appearance, shape</vt:lpstr>
      <vt:lpstr>Dr. Gregory K. Beale  Quote</vt:lpstr>
      <vt:lpstr>F. F. Bruce  Quote</vt:lpstr>
      <vt:lpstr>Dr. John Davenant  Quote</vt:lpstr>
      <vt:lpstr>Dr. James D. G. Dunn  Quote</vt:lpstr>
      <vt:lpstr>Dr. David Garland  Quote</vt:lpstr>
      <vt:lpstr>Dr. Murray J. Harris  Quote</vt:lpstr>
      <vt:lpstr>Dr. R. Kent Hughes  Quote</vt:lpstr>
      <vt:lpstr>R. C. Lucas  Quote</vt:lpstr>
      <vt:lpstr>Dr. Scot McKnight  Quote</vt:lpstr>
      <vt:lpstr>Philip Melanchthon  Quote</vt:lpstr>
      <vt:lpstr>Dr. Douglas J. Moo  Quote</vt:lpstr>
      <vt:lpstr>Dr. R. Scott Pace &amp; Dr. Daniel L. Akin  Quote</vt:lpstr>
      <vt:lpstr>Dr. David W. Pao  Quote</vt:lpstr>
      <vt:lpstr>Jen Wilkin  Quote</vt:lpstr>
      <vt:lpstr>Dr. N. T. Wright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19</cp:revision>
  <cp:lastPrinted>2023-10-28T23:54:42Z</cp:lastPrinted>
  <dcterms:created xsi:type="dcterms:W3CDTF">2022-07-16T19:21:48Z</dcterms:created>
  <dcterms:modified xsi:type="dcterms:W3CDTF">2023-11-11T22:15:06Z</dcterms:modified>
</cp:coreProperties>
</file>