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25" r:id="rId2"/>
    <p:sldId id="563" r:id="rId3"/>
    <p:sldId id="583" r:id="rId4"/>
    <p:sldId id="613" r:id="rId5"/>
    <p:sldId id="591" r:id="rId6"/>
    <p:sldId id="614" r:id="rId7"/>
    <p:sldId id="597" r:id="rId8"/>
    <p:sldId id="615" r:id="rId9"/>
    <p:sldId id="595" r:id="rId10"/>
    <p:sldId id="598" r:id="rId11"/>
    <p:sldId id="607" r:id="rId12"/>
    <p:sldId id="586" r:id="rId13"/>
    <p:sldId id="619" r:id="rId14"/>
    <p:sldId id="589" r:id="rId15"/>
    <p:sldId id="599" r:id="rId16"/>
    <p:sldId id="601" r:id="rId17"/>
    <p:sldId id="606" r:id="rId18"/>
    <p:sldId id="602" r:id="rId19"/>
    <p:sldId id="616" r:id="rId20"/>
    <p:sldId id="603" r:id="rId21"/>
    <p:sldId id="617" r:id="rId22"/>
    <p:sldId id="621" r:id="rId23"/>
    <p:sldId id="620" r:id="rId24"/>
    <p:sldId id="604" r:id="rId25"/>
    <p:sldId id="605" r:id="rId26"/>
    <p:sldId id="618" r:id="rId27"/>
    <p:sldId id="468" r:id="rId28"/>
    <p:sldId id="530" r:id="rId29"/>
    <p:sldId id="431" r:id="rId30"/>
    <p:sldId id="439" r:id="rId31"/>
    <p:sldId id="386" r:id="rId32"/>
    <p:sldId id="493" r:id="rId33"/>
    <p:sldId id="503" r:id="rId34"/>
    <p:sldId id="502" r:id="rId35"/>
    <p:sldId id="494" r:id="rId36"/>
    <p:sldId id="495" r:id="rId37"/>
    <p:sldId id="496" r:id="rId38"/>
    <p:sldId id="497" r:id="rId39"/>
    <p:sldId id="498" r:id="rId40"/>
    <p:sldId id="499" r:id="rId41"/>
    <p:sldId id="433" r:id="rId42"/>
    <p:sldId id="500" r:id="rId43"/>
    <p:sldId id="405" r:id="rId44"/>
    <p:sldId id="592" r:id="rId45"/>
    <p:sldId id="594" r:id="rId4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9"/>
    <p:restoredTop sz="96292"/>
  </p:normalViewPr>
  <p:slideViewPr>
    <p:cSldViewPr snapToGrid="0" snapToObjects="1">
      <p:cViewPr varScale="1">
        <p:scale>
          <a:sx n="146" d="100"/>
          <a:sy n="146" d="100"/>
        </p:scale>
        <p:origin x="1624"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pChg chg="mod">
          <ac:chgData name="Jim Fleming" userId="161791bae1afb603" providerId="LiveId" clId="{5B719752-9E95-2D42-9B82-EAF10FD299CB}" dt="2023-09-30T23:05:34.016" v="26" actId="20577"/>
          <ac:spMkLst>
            <pc:docMk/>
            <pc:sldMk cId="95395388" sldId="487"/>
            <ac:spMk id="2" creationId="{1AC8C507-C381-A7EC-84C3-B88443D1F57A}"/>
          </ac:spMkLst>
        </pc:spChg>
        <pc:spChg chg="mod">
          <ac:chgData name="Jim Fleming" userId="161791bae1afb603" providerId="LiveId" clId="{5B719752-9E95-2D42-9B82-EAF10FD299CB}" dt="2023-09-30T23:06:39.294" v="39" actId="14100"/>
          <ac:spMkLst>
            <pc:docMk/>
            <pc:sldMk cId="95395388" sldId="487"/>
            <ac:spMk id="5" creationId="{FDC8D6C2-5F52-D34B-23A0-601FDE73D0F9}"/>
          </ac:spMkLst>
        </pc:spChg>
      </pc:sldChg>
      <pc:sldChg chg="addSp modSp add mod">
        <pc:chgData name="Jim Fleming" userId="161791bae1afb603" providerId="LiveId" clId="{5B719752-9E95-2D42-9B82-EAF10FD299CB}" dt="2023-09-30T23:23:13.191" v="163" actId="1076"/>
        <pc:sldMkLst>
          <pc:docMk/>
          <pc:sldMk cId="1321751761" sldId="491"/>
        </pc:sldMkLst>
        <pc:spChg chg="add mod">
          <ac:chgData name="Jim Fleming" userId="161791bae1afb603" providerId="LiveId" clId="{5B719752-9E95-2D42-9B82-EAF10FD299CB}" dt="2023-09-30T23:23:13.191" v="163" actId="1076"/>
          <ac:spMkLst>
            <pc:docMk/>
            <pc:sldMk cId="1321751761" sldId="491"/>
            <ac:spMk id="4" creationId="{60F85CE7-D271-CB8B-A984-9705E018E251}"/>
          </ac:spMkLst>
        </pc:spChg>
      </pc:sldChg>
      <pc:sldChg chg="modSp mod">
        <pc:chgData name="Jim Fleming" userId="161791bae1afb603" providerId="LiveId" clId="{5B719752-9E95-2D42-9B82-EAF10FD299CB}" dt="2023-09-30T23:05:10.819" v="19" actId="20577"/>
        <pc:sldMkLst>
          <pc:docMk/>
          <pc:sldMk cId="585080306" sldId="521"/>
        </pc:sldMkLst>
        <pc:spChg chg="mod">
          <ac:chgData name="Jim Fleming" userId="161791bae1afb603" providerId="LiveId" clId="{5B719752-9E95-2D42-9B82-EAF10FD299CB}" dt="2023-09-30T23:05:10.819" v="19" actId="20577"/>
          <ac:spMkLst>
            <pc:docMk/>
            <pc:sldMk cId="585080306" sldId="521"/>
            <ac:spMk id="2" creationId="{1AC8C507-C381-A7EC-84C3-B88443D1F57A}"/>
          </ac:spMkLst>
        </pc:spChg>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pChg chg="del">
          <ac:chgData name="Jim Fleming" userId="161791bae1afb603" providerId="LiveId" clId="{5B719752-9E95-2D42-9B82-EAF10FD299CB}" dt="2023-09-30T23:18:54.584" v="144" actId="478"/>
          <ac:spMkLst>
            <pc:docMk/>
            <pc:sldMk cId="3433638524" sldId="539"/>
            <ac:spMk id="2" creationId="{1AC8C507-C381-A7EC-84C3-B88443D1F57A}"/>
          </ac:spMkLst>
        </pc:spChg>
        <pc:spChg chg="add mod">
          <ac:chgData name="Jim Fleming" userId="161791bae1afb603" providerId="LiveId" clId="{5B719752-9E95-2D42-9B82-EAF10FD299CB}" dt="2023-09-30T23:18:49.865" v="143"/>
          <ac:spMkLst>
            <pc:docMk/>
            <pc:sldMk cId="3433638524" sldId="539"/>
            <ac:spMk id="4" creationId="{77D0ADFB-C052-23E3-3AA1-9B114F5DA8DD}"/>
          </ac:spMkLst>
        </pc:spChg>
        <pc:spChg chg="add del mod">
          <ac:chgData name="Jim Fleming" userId="161791bae1afb603" providerId="LiveId" clId="{5B719752-9E95-2D42-9B82-EAF10FD299CB}" dt="2023-09-30T23:18:56.553" v="145" actId="478"/>
          <ac:spMkLst>
            <pc:docMk/>
            <pc:sldMk cId="3433638524" sldId="539"/>
            <ac:spMk id="6" creationId="{756AA49A-5B1C-12E3-D518-A171A339AE04}"/>
          </ac:spMkLst>
        </pc:spChg>
        <pc:picChg chg="add mod">
          <ac:chgData name="Jim Fleming" userId="161791bae1afb603" providerId="LiveId" clId="{5B719752-9E95-2D42-9B82-EAF10FD299CB}" dt="2023-09-30T23:18:49.865" v="143"/>
          <ac:picMkLst>
            <pc:docMk/>
            <pc:sldMk cId="3433638524" sldId="539"/>
            <ac:picMk id="3" creationId="{F7F7FE7C-7130-6F31-47D7-D81BEF67B99E}"/>
          </ac:picMkLst>
        </pc:picChg>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pChg chg="mod">
          <ac:chgData name="Jim Fleming" userId="161791bae1afb603" providerId="LiveId" clId="{5B719752-9E95-2D42-9B82-EAF10FD299CB}" dt="2023-09-30T23:14:10.903" v="112" actId="404"/>
          <ac:spMkLst>
            <pc:docMk/>
            <pc:sldMk cId="2568498572" sldId="544"/>
            <ac:spMk id="14" creationId="{5F776F3F-31E1-B7AA-5D11-1AB1A9490BFE}"/>
          </ac:spMkLst>
        </pc:spChg>
      </pc:sldChg>
      <pc:sldChg chg="modSp add mod ord modShow">
        <pc:chgData name="Jim Fleming" userId="161791bae1afb603" providerId="LiveId" clId="{5B719752-9E95-2D42-9B82-EAF10FD299CB}" dt="2023-09-30T23:09:44.525" v="63" actId="729"/>
        <pc:sldMkLst>
          <pc:docMk/>
          <pc:sldMk cId="3656160492" sldId="545"/>
        </pc:sldMkLst>
        <pc:spChg chg="mod">
          <ac:chgData name="Jim Fleming" userId="161791bae1afb603" providerId="LiveId" clId="{5B719752-9E95-2D42-9B82-EAF10FD299CB}" dt="2023-09-30T23:09:26.794" v="61" actId="113"/>
          <ac:spMkLst>
            <pc:docMk/>
            <pc:sldMk cId="3656160492" sldId="545"/>
            <ac:spMk id="14" creationId="{5F776F3F-31E1-B7AA-5D11-1AB1A9490BFE}"/>
          </ac:spMkLst>
        </pc:spChg>
      </pc:sldChg>
      <pc:sldChg chg="modSp add mod ord modShow">
        <pc:chgData name="Jim Fleming" userId="161791bae1afb603" providerId="LiveId" clId="{5B719752-9E95-2D42-9B82-EAF10FD299CB}" dt="2023-09-30T23:15:00.760" v="116" actId="20577"/>
        <pc:sldMkLst>
          <pc:docMk/>
          <pc:sldMk cId="3815720884" sldId="546"/>
        </pc:sldMkLst>
        <pc:spChg chg="mod">
          <ac:chgData name="Jim Fleming" userId="161791bae1afb603" providerId="LiveId" clId="{5B719752-9E95-2D42-9B82-EAF10FD299CB}" dt="2023-09-30T23:15:00.760" v="116" actId="20577"/>
          <ac:spMkLst>
            <pc:docMk/>
            <pc:sldMk cId="3815720884" sldId="546"/>
            <ac:spMk id="14" creationId="{5F776F3F-31E1-B7AA-5D11-1AB1A9490BFE}"/>
          </ac:spMkLst>
        </pc:spChg>
      </pc:sldChg>
      <pc:sldChg chg="modSp add mod ord modShow">
        <pc:chgData name="Jim Fleming" userId="161791bae1afb603" providerId="LiveId" clId="{5B719752-9E95-2D42-9B82-EAF10FD299CB}" dt="2023-09-30T23:16:27.176" v="131"/>
        <pc:sldMkLst>
          <pc:docMk/>
          <pc:sldMk cId="1845292652" sldId="547"/>
        </pc:sldMkLst>
        <pc:spChg chg="mod">
          <ac:chgData name="Jim Fleming" userId="161791bae1afb603" providerId="LiveId" clId="{5B719752-9E95-2D42-9B82-EAF10FD299CB}" dt="2023-09-30T23:16:27.176" v="131"/>
          <ac:spMkLst>
            <pc:docMk/>
            <pc:sldMk cId="1845292652" sldId="547"/>
            <ac:spMk id="14" creationId="{5F776F3F-31E1-B7AA-5D11-1AB1A9490BFE}"/>
          </ac:spMkLst>
        </pc:spChg>
      </pc:sldChg>
      <pc:sldChg chg="modSp add mod ord modShow">
        <pc:chgData name="Jim Fleming" userId="161791bae1afb603" providerId="LiveId" clId="{5B719752-9E95-2D42-9B82-EAF10FD299CB}" dt="2023-09-30T23:25:07.058" v="173" actId="20578"/>
        <pc:sldMkLst>
          <pc:docMk/>
          <pc:sldMk cId="4127736994" sldId="548"/>
        </pc:sldMkLst>
        <pc:spChg chg="mod">
          <ac:chgData name="Jim Fleming" userId="161791bae1afb603" providerId="LiveId" clId="{5B719752-9E95-2D42-9B82-EAF10FD299CB}" dt="2023-09-30T23:17:38.965" v="142" actId="313"/>
          <ac:spMkLst>
            <pc:docMk/>
            <pc:sldMk cId="4127736994" sldId="548"/>
            <ac:spMk id="3" creationId="{7AB4CD8A-D6E1-E979-8AB5-FC6B8EEB6AD5}"/>
          </ac:spMkLst>
        </pc:spChg>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pChg chg="mod">
          <ac:chgData name="Jim Fleming" userId="161791bae1afb603" providerId="LiveId" clId="{5B719752-9E95-2D42-9B82-EAF10FD299CB}" dt="2023-09-30T23:10:30.703" v="70" actId="20577"/>
          <ac:spMkLst>
            <pc:docMk/>
            <pc:sldMk cId="2520584871" sldId="550"/>
            <ac:spMk id="14" creationId="{5F776F3F-31E1-B7AA-5D11-1AB1A9490BFE}"/>
          </ac:spMkLst>
        </pc:spChg>
      </pc:sldChg>
      <pc:sldChg chg="addSp delSp modSp add mod">
        <pc:chgData name="Jim Fleming" userId="161791bae1afb603" providerId="LiveId" clId="{5B719752-9E95-2D42-9B82-EAF10FD299CB}" dt="2023-09-30T23:13:08.113" v="106" actId="20577"/>
        <pc:sldMkLst>
          <pc:docMk/>
          <pc:sldMk cId="1614688810" sldId="551"/>
        </pc:sldMkLst>
        <pc:spChg chg="mod">
          <ac:chgData name="Jim Fleming" userId="161791bae1afb603" providerId="LiveId" clId="{5B719752-9E95-2D42-9B82-EAF10FD299CB}" dt="2023-09-30T23:13:08.113" v="106" actId="20577"/>
          <ac:spMkLst>
            <pc:docMk/>
            <pc:sldMk cId="1614688810" sldId="551"/>
            <ac:spMk id="14" creationId="{5F776F3F-31E1-B7AA-5D11-1AB1A9490BFE}"/>
          </ac:spMkLst>
        </pc:spChg>
        <pc:picChg chg="add mod">
          <ac:chgData name="Jim Fleming" userId="161791bae1afb603" providerId="LiveId" clId="{5B719752-9E95-2D42-9B82-EAF10FD299CB}" dt="2023-09-30T23:12:28.167" v="80"/>
          <ac:picMkLst>
            <pc:docMk/>
            <pc:sldMk cId="1614688810" sldId="551"/>
            <ac:picMk id="1026" creationId="{C62ED829-AED2-197E-6704-546763A1EBE9}"/>
          </ac:picMkLst>
        </pc:picChg>
        <pc:picChg chg="del">
          <ac:chgData name="Jim Fleming" userId="161791bae1afb603" providerId="LiveId" clId="{5B719752-9E95-2D42-9B82-EAF10FD299CB}" dt="2023-09-30T23:12:21.169" v="79" actId="478"/>
          <ac:picMkLst>
            <pc:docMk/>
            <pc:sldMk cId="1614688810" sldId="551"/>
            <ac:picMk id="19458" creationId="{F736C715-19CB-B3D2-B442-21D233D279B0}"/>
          </ac:picMkLst>
        </pc:picChg>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pChg chg="mod">
          <ac:chgData name="Jim Fleming" userId="161791bae1afb603" providerId="LiveId" clId="{5B719752-9E95-2D42-9B82-EAF10FD299CB}" dt="2023-09-30T23:15:47.881" v="126" actId="20577"/>
          <ac:spMkLst>
            <pc:docMk/>
            <pc:sldMk cId="3573348780" sldId="553"/>
            <ac:spMk id="14" creationId="{5F776F3F-31E1-B7AA-5D11-1AB1A9490BFE}"/>
          </ac:spMkLst>
        </pc:spChg>
      </pc:sldChg>
      <pc:sldChg chg="modSp add mod ord">
        <pc:chgData name="Jim Fleming" userId="161791bae1afb603" providerId="LiveId" clId="{5B719752-9E95-2D42-9B82-EAF10FD299CB}" dt="2023-09-30T23:16:42.440" v="133"/>
        <pc:sldMkLst>
          <pc:docMk/>
          <pc:sldMk cId="3784631771" sldId="554"/>
        </pc:sldMkLst>
        <pc:spChg chg="mod">
          <ac:chgData name="Jim Fleming" userId="161791bae1afb603" providerId="LiveId" clId="{5B719752-9E95-2D42-9B82-EAF10FD299CB}" dt="2023-09-30T23:16:42.440" v="133"/>
          <ac:spMkLst>
            <pc:docMk/>
            <pc:sldMk cId="3784631771" sldId="554"/>
            <ac:spMk id="14" creationId="{5F776F3F-31E1-B7AA-5D11-1AB1A9490BFE}"/>
          </ac:spMkLst>
        </pc:spChg>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pChg chg="del">
          <ac:chgData name="Jim Fleming" userId="161791bae1afb603" providerId="LiveId" clId="{5B719752-9E95-2D42-9B82-EAF10FD299CB}" dt="2023-09-30T23:22:24.894" v="154" actId="478"/>
          <ac:spMkLst>
            <pc:docMk/>
            <pc:sldMk cId="1424495844" sldId="556"/>
            <ac:spMk id="2" creationId="{56E8B136-55D1-C229-815B-0FAB21102D38}"/>
          </ac:spMkLst>
        </pc:spChg>
        <pc:spChg chg="del">
          <ac:chgData name="Jim Fleming" userId="161791bae1afb603" providerId="LiveId" clId="{5B719752-9E95-2D42-9B82-EAF10FD299CB}" dt="2023-09-30T23:22:22.384" v="152" actId="478"/>
          <ac:spMkLst>
            <pc:docMk/>
            <pc:sldMk cId="1424495844" sldId="556"/>
            <ac:spMk id="3" creationId="{D7D72439-284A-008E-61E4-489A6FFD0D14}"/>
          </ac:spMkLst>
        </pc:spChg>
        <pc:spChg chg="add del mod">
          <ac:chgData name="Jim Fleming" userId="161791bae1afb603" providerId="LiveId" clId="{5B719752-9E95-2D42-9B82-EAF10FD299CB}" dt="2023-09-30T23:22:23.499" v="153" actId="478"/>
          <ac:spMkLst>
            <pc:docMk/>
            <pc:sldMk cId="1424495844" sldId="556"/>
            <ac:spMk id="6" creationId="{037A8353-5306-8024-3394-2925D19472CA}"/>
          </ac:spMkLst>
        </pc:spChg>
        <pc:spChg chg="add del mod">
          <ac:chgData name="Jim Fleming" userId="161791bae1afb603" providerId="LiveId" clId="{5B719752-9E95-2D42-9B82-EAF10FD299CB}" dt="2023-09-30T23:22:26.351" v="155" actId="478"/>
          <ac:spMkLst>
            <pc:docMk/>
            <pc:sldMk cId="1424495844" sldId="556"/>
            <ac:spMk id="8" creationId="{AFE3F15F-3C2D-BD07-1C09-06F396D5D156}"/>
          </ac:spMkLst>
        </pc:spChg>
        <pc:picChg chg="del">
          <ac:chgData name="Jim Fleming" userId="161791bae1afb603" providerId="LiveId" clId="{5B719752-9E95-2D42-9B82-EAF10FD299CB}" dt="2023-09-30T23:22:27.473" v="156" actId="478"/>
          <ac:picMkLst>
            <pc:docMk/>
            <pc:sldMk cId="1424495844" sldId="556"/>
            <ac:picMk id="1026" creationId="{8FEB7A0F-55AB-864E-1763-2263AF6C634F}"/>
          </ac:picMkLst>
        </pc:picChg>
        <pc:picChg chg="add mod">
          <ac:chgData name="Jim Fleming" userId="161791bae1afb603" providerId="LiveId" clId="{5B719752-9E95-2D42-9B82-EAF10FD299CB}" dt="2023-09-30T23:24:06.750" v="170" actId="1076"/>
          <ac:picMkLst>
            <pc:docMk/>
            <pc:sldMk cId="1424495844" sldId="556"/>
            <ac:picMk id="2050" creationId="{7C4D0226-4B86-A5A3-3507-BFD0274CD8A6}"/>
          </ac:picMkLst>
        </pc:picChg>
      </pc:sldChg>
    </pc:docChg>
  </pc:docChgLst>
  <pc:docChgLst>
    <pc:chgData name="Jim Fleming" userId="161791bae1afb603" providerId="LiveId" clId="{10F1BE37-3021-0445-8BE8-026D7FCB86B5}"/>
    <pc:docChg chg="custSel addSld delSld modSld sldOrd">
      <pc:chgData name="Jim Fleming" userId="161791bae1afb603" providerId="LiveId" clId="{10F1BE37-3021-0445-8BE8-026D7FCB86B5}" dt="2023-10-08T01:28:02.820" v="132" actId="2696"/>
      <pc:docMkLst>
        <pc:docMk/>
      </pc:docMkLst>
      <pc:sldChg chg="modSp mod">
        <pc:chgData name="Jim Fleming" userId="161791bae1afb603" providerId="LiveId" clId="{10F1BE37-3021-0445-8BE8-026D7FCB86B5}" dt="2023-10-08T01:05:42.661" v="18" actId="14100"/>
        <pc:sldMkLst>
          <pc:docMk/>
          <pc:sldMk cId="95395388" sldId="487"/>
        </pc:sldMkLst>
        <pc:spChg chg="mod">
          <ac:chgData name="Jim Fleming" userId="161791bae1afb603" providerId="LiveId" clId="{10F1BE37-3021-0445-8BE8-026D7FCB86B5}" dt="2023-10-08T01:05:35.652" v="16" actId="20577"/>
          <ac:spMkLst>
            <pc:docMk/>
            <pc:sldMk cId="95395388" sldId="487"/>
            <ac:spMk id="2" creationId="{1AC8C507-C381-A7EC-84C3-B88443D1F57A}"/>
          </ac:spMkLst>
        </pc:spChg>
        <pc:spChg chg="mod">
          <ac:chgData name="Jim Fleming" userId="161791bae1afb603" providerId="LiveId" clId="{10F1BE37-3021-0445-8BE8-026D7FCB86B5}" dt="2023-10-08T01:05:42.661" v="18" actId="14100"/>
          <ac:spMkLst>
            <pc:docMk/>
            <pc:sldMk cId="95395388" sldId="487"/>
            <ac:spMk id="5" creationId="{FDC8D6C2-5F52-D34B-23A0-601FDE73D0F9}"/>
          </ac:spMkLst>
        </pc:spChg>
      </pc:sldChg>
      <pc:sldChg chg="del">
        <pc:chgData name="Jim Fleming" userId="161791bae1afb603" providerId="LiveId" clId="{10F1BE37-3021-0445-8BE8-026D7FCB86B5}" dt="2023-10-08T01:05:54.469" v="23" actId="2696"/>
        <pc:sldMkLst>
          <pc:docMk/>
          <pc:sldMk cId="1321751761" sldId="491"/>
        </pc:sldMkLst>
      </pc:sldChg>
      <pc:sldChg chg="modSp del mod">
        <pc:chgData name="Jim Fleming" userId="161791bae1afb603" providerId="LiveId" clId="{10F1BE37-3021-0445-8BE8-026D7FCB86B5}" dt="2023-10-08T01:21:54.434" v="123" actId="2696"/>
        <pc:sldMkLst>
          <pc:docMk/>
          <pc:sldMk cId="585080306" sldId="521"/>
        </pc:sldMkLst>
        <pc:spChg chg="mod">
          <ac:chgData name="Jim Fleming" userId="161791bae1afb603" providerId="LiveId" clId="{10F1BE37-3021-0445-8BE8-026D7FCB86B5}" dt="2023-10-08T01:04:44.405" v="5" actId="20577"/>
          <ac:spMkLst>
            <pc:docMk/>
            <pc:sldMk cId="585080306" sldId="521"/>
            <ac:spMk id="2" creationId="{1AC8C507-C381-A7EC-84C3-B88443D1F57A}"/>
          </ac:spMkLst>
        </pc:spChg>
      </pc:sldChg>
      <pc:sldChg chg="del">
        <pc:chgData name="Jim Fleming" userId="161791bae1afb603" providerId="LiveId" clId="{10F1BE37-3021-0445-8BE8-026D7FCB86B5}" dt="2023-10-08T01:05:48.898" v="19" actId="2696"/>
        <pc:sldMkLst>
          <pc:docMk/>
          <pc:sldMk cId="3985397852" sldId="531"/>
        </pc:sldMkLst>
      </pc:sldChg>
      <pc:sldChg chg="del">
        <pc:chgData name="Jim Fleming" userId="161791bae1afb603" providerId="LiveId" clId="{10F1BE37-3021-0445-8BE8-026D7FCB86B5}" dt="2023-10-08T01:05:49.749" v="20" actId="2696"/>
        <pc:sldMkLst>
          <pc:docMk/>
          <pc:sldMk cId="1040975170" sldId="532"/>
        </pc:sldMkLst>
      </pc:sldChg>
      <pc:sldChg chg="del">
        <pc:chgData name="Jim Fleming" userId="161791bae1afb603" providerId="LiveId" clId="{10F1BE37-3021-0445-8BE8-026D7FCB86B5}" dt="2023-10-08T01:05:51.257" v="21" actId="2696"/>
        <pc:sldMkLst>
          <pc:docMk/>
          <pc:sldMk cId="2800853017" sldId="533"/>
        </pc:sldMkLst>
      </pc:sldChg>
      <pc:sldChg chg="del">
        <pc:chgData name="Jim Fleming" userId="161791bae1afb603" providerId="LiveId" clId="{10F1BE37-3021-0445-8BE8-026D7FCB86B5}" dt="2023-10-08T01:05:53.316" v="22" actId="2696"/>
        <pc:sldMkLst>
          <pc:docMk/>
          <pc:sldMk cId="1391293919" sldId="536"/>
        </pc:sldMkLst>
      </pc:sldChg>
      <pc:sldChg chg="del">
        <pc:chgData name="Jim Fleming" userId="161791bae1afb603" providerId="LiveId" clId="{10F1BE37-3021-0445-8BE8-026D7FCB86B5}" dt="2023-10-08T01:05:57.910" v="25" actId="2696"/>
        <pc:sldMkLst>
          <pc:docMk/>
          <pc:sldMk cId="3549934985" sldId="537"/>
        </pc:sldMkLst>
      </pc:sldChg>
      <pc:sldChg chg="del">
        <pc:chgData name="Jim Fleming" userId="161791bae1afb603" providerId="LiveId" clId="{10F1BE37-3021-0445-8BE8-026D7FCB86B5}" dt="2023-10-08T01:05:58.846" v="26" actId="2696"/>
        <pc:sldMkLst>
          <pc:docMk/>
          <pc:sldMk cId="1797093622" sldId="538"/>
        </pc:sldMkLst>
      </pc:sldChg>
      <pc:sldChg chg="del">
        <pc:chgData name="Jim Fleming" userId="161791bae1afb603" providerId="LiveId" clId="{10F1BE37-3021-0445-8BE8-026D7FCB86B5}" dt="2023-10-08T01:06:01.162" v="28" actId="2696"/>
        <pc:sldMkLst>
          <pc:docMk/>
          <pc:sldMk cId="3433638524" sldId="539"/>
        </pc:sldMkLst>
      </pc:sldChg>
      <pc:sldChg chg="del">
        <pc:chgData name="Jim Fleming" userId="161791bae1afb603" providerId="LiveId" clId="{10F1BE37-3021-0445-8BE8-026D7FCB86B5}" dt="2023-10-08T01:06:03.044" v="29" actId="2696"/>
        <pc:sldMkLst>
          <pc:docMk/>
          <pc:sldMk cId="485338254" sldId="543"/>
        </pc:sldMkLst>
      </pc:sldChg>
      <pc:sldChg chg="del">
        <pc:chgData name="Jim Fleming" userId="161791bae1afb603" providerId="LiveId" clId="{10F1BE37-3021-0445-8BE8-026D7FCB86B5}" dt="2023-10-08T01:06:22.869" v="33" actId="2696"/>
        <pc:sldMkLst>
          <pc:docMk/>
          <pc:sldMk cId="2568498572" sldId="544"/>
        </pc:sldMkLst>
      </pc:sldChg>
      <pc:sldChg chg="modSp mod ord">
        <pc:chgData name="Jim Fleming" userId="161791bae1afb603" providerId="LiveId" clId="{10F1BE37-3021-0445-8BE8-026D7FCB86B5}" dt="2023-10-08T01:20:14.306" v="114" actId="20578"/>
        <pc:sldMkLst>
          <pc:docMk/>
          <pc:sldMk cId="3656160492" sldId="545"/>
        </pc:sldMkLst>
        <pc:spChg chg="mod">
          <ac:chgData name="Jim Fleming" userId="161791bae1afb603" providerId="LiveId" clId="{10F1BE37-3021-0445-8BE8-026D7FCB86B5}" dt="2023-10-08T01:07:48.050" v="40" actId="20577"/>
          <ac:spMkLst>
            <pc:docMk/>
            <pc:sldMk cId="3656160492" sldId="545"/>
            <ac:spMk id="14" creationId="{5F776F3F-31E1-B7AA-5D11-1AB1A9490BFE}"/>
          </ac:spMkLst>
        </pc:spChg>
      </pc:sldChg>
      <pc:sldChg chg="modSp mod ord">
        <pc:chgData name="Jim Fleming" userId="161791bae1afb603" providerId="LiveId" clId="{10F1BE37-3021-0445-8BE8-026D7FCB86B5}" dt="2023-10-08T01:21:08.778" v="118" actId="20578"/>
        <pc:sldMkLst>
          <pc:docMk/>
          <pc:sldMk cId="3815720884" sldId="546"/>
        </pc:sldMkLst>
        <pc:spChg chg="mod">
          <ac:chgData name="Jim Fleming" userId="161791bae1afb603" providerId="LiveId" clId="{10F1BE37-3021-0445-8BE8-026D7FCB86B5}" dt="2023-10-08T01:12:19.435" v="73" actId="20577"/>
          <ac:spMkLst>
            <pc:docMk/>
            <pc:sldMk cId="3815720884" sldId="546"/>
            <ac:spMk id="14" creationId="{5F776F3F-31E1-B7AA-5D11-1AB1A9490BFE}"/>
          </ac:spMkLst>
        </pc:spChg>
      </pc:sldChg>
      <pc:sldChg chg="modSp mod ord">
        <pc:chgData name="Jim Fleming" userId="161791bae1afb603" providerId="LiveId" clId="{10F1BE37-3021-0445-8BE8-026D7FCB86B5}" dt="2023-10-08T01:20:29.178" v="116" actId="20578"/>
        <pc:sldMkLst>
          <pc:docMk/>
          <pc:sldMk cId="1845292652" sldId="547"/>
        </pc:sldMkLst>
        <pc:spChg chg="mod">
          <ac:chgData name="Jim Fleming" userId="161791bae1afb603" providerId="LiveId" clId="{10F1BE37-3021-0445-8BE8-026D7FCB86B5}" dt="2023-10-08T01:12:54.305" v="75" actId="113"/>
          <ac:spMkLst>
            <pc:docMk/>
            <pc:sldMk cId="1845292652" sldId="547"/>
            <ac:spMk id="14" creationId="{5F776F3F-31E1-B7AA-5D11-1AB1A9490BFE}"/>
          </ac:spMkLst>
        </pc:spChg>
      </pc:sldChg>
      <pc:sldChg chg="modSp mod ord">
        <pc:chgData name="Jim Fleming" userId="161791bae1afb603" providerId="LiveId" clId="{10F1BE37-3021-0445-8BE8-026D7FCB86B5}" dt="2023-10-08T01:17:55.279" v="103" actId="20578"/>
        <pc:sldMkLst>
          <pc:docMk/>
          <pc:sldMk cId="4127736994" sldId="548"/>
        </pc:sldMkLst>
        <pc:spChg chg="mod">
          <ac:chgData name="Jim Fleming" userId="161791bae1afb603" providerId="LiveId" clId="{10F1BE37-3021-0445-8BE8-026D7FCB86B5}" dt="2023-10-08T01:13:41.569" v="77" actId="113"/>
          <ac:spMkLst>
            <pc:docMk/>
            <pc:sldMk cId="4127736994" sldId="548"/>
            <ac:spMk id="3" creationId="{7AB4CD8A-D6E1-E979-8AB5-FC6B8EEB6AD5}"/>
          </ac:spMkLst>
        </pc:spChg>
      </pc:sldChg>
      <pc:sldChg chg="modSp mod ord">
        <pc:chgData name="Jim Fleming" userId="161791bae1afb603" providerId="LiveId" clId="{10F1BE37-3021-0445-8BE8-026D7FCB86B5}" dt="2023-10-08T01:18:18.895" v="105" actId="20578"/>
        <pc:sldMkLst>
          <pc:docMk/>
          <pc:sldMk cId="2520584871" sldId="550"/>
        </pc:sldMkLst>
        <pc:spChg chg="mod">
          <ac:chgData name="Jim Fleming" userId="161791bae1afb603" providerId="LiveId" clId="{10F1BE37-3021-0445-8BE8-026D7FCB86B5}" dt="2023-10-08T01:16:59.913" v="101" actId="20577"/>
          <ac:spMkLst>
            <pc:docMk/>
            <pc:sldMk cId="2520584871" sldId="550"/>
            <ac:spMk id="14" creationId="{5F776F3F-31E1-B7AA-5D11-1AB1A9490BFE}"/>
          </ac:spMkLst>
        </pc:spChg>
      </pc:sldChg>
      <pc:sldChg chg="modSp del mod">
        <pc:chgData name="Jim Fleming" userId="161791bae1afb603" providerId="LiveId" clId="{10F1BE37-3021-0445-8BE8-026D7FCB86B5}" dt="2023-10-08T01:17:06.391" v="102" actId="2696"/>
        <pc:sldMkLst>
          <pc:docMk/>
          <pc:sldMk cId="1614688810" sldId="551"/>
        </pc:sldMkLst>
        <pc:spChg chg="mod">
          <ac:chgData name="Jim Fleming" userId="161791bae1afb603" providerId="LiveId" clId="{10F1BE37-3021-0445-8BE8-026D7FCB86B5}" dt="2023-10-08T01:06:18.426" v="32" actId="6549"/>
          <ac:spMkLst>
            <pc:docMk/>
            <pc:sldMk cId="1614688810" sldId="551"/>
            <ac:spMk id="14" creationId="{5F776F3F-31E1-B7AA-5D11-1AB1A9490BFE}"/>
          </ac:spMkLst>
        </pc:spChg>
      </pc:sldChg>
      <pc:sldChg chg="modSp add mod">
        <pc:chgData name="Jim Fleming" userId="161791bae1afb603" providerId="LiveId" clId="{10F1BE37-3021-0445-8BE8-026D7FCB86B5}" dt="2023-10-08T01:09:30.959" v="44" actId="114"/>
        <pc:sldMkLst>
          <pc:docMk/>
          <pc:sldMk cId="1593142164" sldId="552"/>
        </pc:sldMkLst>
        <pc:spChg chg="mod">
          <ac:chgData name="Jim Fleming" userId="161791bae1afb603" providerId="LiveId" clId="{10F1BE37-3021-0445-8BE8-026D7FCB86B5}" dt="2023-10-08T01:09:30.959" v="44" actId="114"/>
          <ac:spMkLst>
            <pc:docMk/>
            <pc:sldMk cId="1593142164" sldId="552"/>
            <ac:spMk id="14" creationId="{5F776F3F-31E1-B7AA-5D11-1AB1A9490BFE}"/>
          </ac:spMkLst>
        </pc:spChg>
      </pc:sldChg>
      <pc:sldChg chg="modSp add mod">
        <pc:chgData name="Jim Fleming" userId="161791bae1afb603" providerId="LiveId" clId="{10F1BE37-3021-0445-8BE8-026D7FCB86B5}" dt="2023-10-08T01:09:56.037" v="46"/>
        <pc:sldMkLst>
          <pc:docMk/>
          <pc:sldMk cId="3568619192" sldId="553"/>
        </pc:sldMkLst>
        <pc:spChg chg="mod">
          <ac:chgData name="Jim Fleming" userId="161791bae1afb603" providerId="LiveId" clId="{10F1BE37-3021-0445-8BE8-026D7FCB86B5}" dt="2023-10-08T01:09:56.037" v="46"/>
          <ac:spMkLst>
            <pc:docMk/>
            <pc:sldMk cId="3568619192" sldId="553"/>
            <ac:spMk id="14" creationId="{5F776F3F-31E1-B7AA-5D11-1AB1A9490BFE}"/>
          </ac:spMkLst>
        </pc:spChg>
      </pc:sldChg>
      <pc:sldChg chg="del">
        <pc:chgData name="Jim Fleming" userId="161791bae1afb603" providerId="LiveId" clId="{10F1BE37-3021-0445-8BE8-026D7FCB86B5}" dt="2023-10-08T01:06:26.855" v="34" actId="2696"/>
        <pc:sldMkLst>
          <pc:docMk/>
          <pc:sldMk cId="3573348780" sldId="553"/>
        </pc:sldMkLst>
      </pc:sldChg>
      <pc:sldChg chg="del">
        <pc:chgData name="Jim Fleming" userId="161791bae1afb603" providerId="LiveId" clId="{10F1BE37-3021-0445-8BE8-026D7FCB86B5}" dt="2023-10-08T01:06:34.038" v="36" actId="2696"/>
        <pc:sldMkLst>
          <pc:docMk/>
          <pc:sldMk cId="3784631771" sldId="554"/>
        </pc:sldMkLst>
      </pc:sldChg>
      <pc:sldChg chg="modSp add mod">
        <pc:chgData name="Jim Fleming" userId="161791bae1afb603" providerId="LiveId" clId="{10F1BE37-3021-0445-8BE8-026D7FCB86B5}" dt="2023-10-08T01:26:49.605" v="130" actId="114"/>
        <pc:sldMkLst>
          <pc:docMk/>
          <pc:sldMk cId="4177728732" sldId="554"/>
        </pc:sldMkLst>
        <pc:spChg chg="mod">
          <ac:chgData name="Jim Fleming" userId="161791bae1afb603" providerId="LiveId" clId="{10F1BE37-3021-0445-8BE8-026D7FCB86B5}" dt="2023-10-08T01:26:49.605" v="130" actId="114"/>
          <ac:spMkLst>
            <pc:docMk/>
            <pc:sldMk cId="4177728732" sldId="554"/>
            <ac:spMk id="14" creationId="{5F776F3F-31E1-B7AA-5D11-1AB1A9490BFE}"/>
          </ac:spMkLst>
        </pc:spChg>
      </pc:sldChg>
      <pc:sldChg chg="modSp add mod">
        <pc:chgData name="Jim Fleming" userId="161791bae1afb603" providerId="LiveId" clId="{10F1BE37-3021-0445-8BE8-026D7FCB86B5}" dt="2023-10-08T01:11:06.743" v="61" actId="20577"/>
        <pc:sldMkLst>
          <pc:docMk/>
          <pc:sldMk cId="1238143276" sldId="555"/>
        </pc:sldMkLst>
        <pc:spChg chg="mod">
          <ac:chgData name="Jim Fleming" userId="161791bae1afb603" providerId="LiveId" clId="{10F1BE37-3021-0445-8BE8-026D7FCB86B5}" dt="2023-10-08T01:11:06.743" v="61" actId="20577"/>
          <ac:spMkLst>
            <pc:docMk/>
            <pc:sldMk cId="1238143276" sldId="555"/>
            <ac:spMk id="14" creationId="{5F776F3F-31E1-B7AA-5D11-1AB1A9490BFE}"/>
          </ac:spMkLst>
        </pc:spChg>
      </pc:sldChg>
      <pc:sldChg chg="del">
        <pc:chgData name="Jim Fleming" userId="161791bae1afb603" providerId="LiveId" clId="{10F1BE37-3021-0445-8BE8-026D7FCB86B5}" dt="2023-10-08T01:05:59.757" v="27" actId="2696"/>
        <pc:sldMkLst>
          <pc:docMk/>
          <pc:sldMk cId="1298237974" sldId="555"/>
        </pc:sldMkLst>
      </pc:sldChg>
      <pc:sldChg chg="modSp add mod">
        <pc:chgData name="Jim Fleming" userId="161791bae1afb603" providerId="LiveId" clId="{10F1BE37-3021-0445-8BE8-026D7FCB86B5}" dt="2023-10-08T01:11:10.007" v="64" actId="20577"/>
        <pc:sldMkLst>
          <pc:docMk/>
          <pc:sldMk cId="1273761994" sldId="556"/>
        </pc:sldMkLst>
        <pc:spChg chg="mod">
          <ac:chgData name="Jim Fleming" userId="161791bae1afb603" providerId="LiveId" clId="{10F1BE37-3021-0445-8BE8-026D7FCB86B5}" dt="2023-10-08T01:11:10.007" v="64" actId="20577"/>
          <ac:spMkLst>
            <pc:docMk/>
            <pc:sldMk cId="1273761994" sldId="556"/>
            <ac:spMk id="14" creationId="{5F776F3F-31E1-B7AA-5D11-1AB1A9490BFE}"/>
          </ac:spMkLst>
        </pc:spChg>
      </pc:sldChg>
      <pc:sldChg chg="del">
        <pc:chgData name="Jim Fleming" userId="161791bae1afb603" providerId="LiveId" clId="{10F1BE37-3021-0445-8BE8-026D7FCB86B5}" dt="2023-10-08T01:05:56.539" v="24" actId="2696"/>
        <pc:sldMkLst>
          <pc:docMk/>
          <pc:sldMk cId="1424495844" sldId="556"/>
        </pc:sldMkLst>
      </pc:sldChg>
      <pc:sldChg chg="modSp add mod">
        <pc:chgData name="Jim Fleming" userId="161791bae1afb603" providerId="LiveId" clId="{10F1BE37-3021-0445-8BE8-026D7FCB86B5}" dt="2023-10-08T01:10:56.251" v="58" actId="20577"/>
        <pc:sldMkLst>
          <pc:docMk/>
          <pc:sldMk cId="3355254327" sldId="557"/>
        </pc:sldMkLst>
        <pc:spChg chg="mod">
          <ac:chgData name="Jim Fleming" userId="161791bae1afb603" providerId="LiveId" clId="{10F1BE37-3021-0445-8BE8-026D7FCB86B5}" dt="2023-10-08T01:10:56.251" v="58" actId="20577"/>
          <ac:spMkLst>
            <pc:docMk/>
            <pc:sldMk cId="3355254327" sldId="557"/>
            <ac:spMk id="14" creationId="{5F776F3F-31E1-B7AA-5D11-1AB1A9490BFE}"/>
          </ac:spMkLst>
        </pc:spChg>
      </pc:sldChg>
      <pc:sldChg chg="delSp modSp add mod ord">
        <pc:chgData name="Jim Fleming" userId="161791bae1afb603" providerId="LiveId" clId="{10F1BE37-3021-0445-8BE8-026D7FCB86B5}" dt="2023-10-08T01:18:09.383" v="104" actId="20578"/>
        <pc:sldMkLst>
          <pc:docMk/>
          <pc:sldMk cId="2752720607" sldId="558"/>
        </pc:sldMkLst>
        <pc:spChg chg="mod">
          <ac:chgData name="Jim Fleming" userId="161791bae1afb603" providerId="LiveId" clId="{10F1BE37-3021-0445-8BE8-026D7FCB86B5}" dt="2023-10-08T01:14:15.180" v="95"/>
          <ac:spMkLst>
            <pc:docMk/>
            <pc:sldMk cId="2752720607" sldId="558"/>
            <ac:spMk id="14" creationId="{5F776F3F-31E1-B7AA-5D11-1AB1A9490BFE}"/>
          </ac:spMkLst>
        </pc:spChg>
        <pc:picChg chg="del">
          <ac:chgData name="Jim Fleming" userId="161791bae1afb603" providerId="LiveId" clId="{10F1BE37-3021-0445-8BE8-026D7FCB86B5}" dt="2023-10-08T01:14:00.748" v="79" actId="478"/>
          <ac:picMkLst>
            <pc:docMk/>
            <pc:sldMk cId="2752720607" sldId="558"/>
            <ac:picMk id="24578" creationId="{83398803-EC35-3222-67F4-76DB31F71A90}"/>
          </ac:picMkLst>
        </pc:picChg>
      </pc:sldChg>
      <pc:sldChg chg="modSp add mod ord">
        <pc:chgData name="Jim Fleming" userId="161791bae1afb603" providerId="LiveId" clId="{10F1BE37-3021-0445-8BE8-026D7FCB86B5}" dt="2023-10-08T01:18:18.895" v="105" actId="20578"/>
        <pc:sldMkLst>
          <pc:docMk/>
          <pc:sldMk cId="1404910250" sldId="559"/>
        </pc:sldMkLst>
        <pc:spChg chg="mod">
          <ac:chgData name="Jim Fleming" userId="161791bae1afb603" providerId="LiveId" clId="{10F1BE37-3021-0445-8BE8-026D7FCB86B5}" dt="2023-10-08T01:16:55.910" v="100" actId="6549"/>
          <ac:spMkLst>
            <pc:docMk/>
            <pc:sldMk cId="1404910250" sldId="559"/>
            <ac:spMk id="14" creationId="{5F776F3F-31E1-B7AA-5D11-1AB1A9490BFE}"/>
          </ac:spMkLst>
        </pc:spChg>
      </pc:sldChg>
      <pc:sldChg chg="add del">
        <pc:chgData name="Jim Fleming" userId="161791bae1afb603" providerId="LiveId" clId="{10F1BE37-3021-0445-8BE8-026D7FCB86B5}" dt="2023-10-08T01:21:54.994" v="124" actId="2696"/>
        <pc:sldMkLst>
          <pc:docMk/>
          <pc:sldMk cId="2829089783" sldId="560"/>
        </pc:sldMkLst>
      </pc:sldChg>
      <pc:sldChg chg="add del ord">
        <pc:chgData name="Jim Fleming" userId="161791bae1afb603" providerId="LiveId" clId="{10F1BE37-3021-0445-8BE8-026D7FCB86B5}" dt="2023-10-08T01:28:02.820" v="132" actId="2696"/>
        <pc:sldMkLst>
          <pc:docMk/>
          <pc:sldMk cId="4104380233" sldId="561"/>
        </pc:sldMkLst>
      </pc:sldChg>
      <pc:sldChg chg="add del replId">
        <pc:chgData name="Jim Fleming" userId="161791bae1afb603" providerId="LiveId" clId="{10F1BE37-3021-0445-8BE8-026D7FCB86B5}" dt="2023-10-08T01:21:55.533" v="125" actId="2696"/>
        <pc:sldMkLst>
          <pc:docMk/>
          <pc:sldMk cId="351749942" sldId="562"/>
        </pc:sldMkLst>
      </pc:sldChg>
      <pc:sldChg chg="add">
        <pc:chgData name="Jim Fleming" userId="161791bae1afb603" providerId="LiveId" clId="{10F1BE37-3021-0445-8BE8-026D7FCB86B5}" dt="2023-10-08T01:18:27.830" v="108" actId="2890"/>
        <pc:sldMkLst>
          <pc:docMk/>
          <pc:sldMk cId="270792197" sldId="563"/>
        </pc:sldMkLst>
      </pc:sldChg>
      <pc:sldChg chg="add ord replId">
        <pc:chgData name="Jim Fleming" userId="161791bae1afb603" providerId="LiveId" clId="{10F1BE37-3021-0445-8BE8-026D7FCB86B5}" dt="2023-10-08T01:21:19.273" v="121" actId="20578"/>
        <pc:sldMkLst>
          <pc:docMk/>
          <pc:sldMk cId="2692311070" sldId="564"/>
        </pc:sldMkLst>
      </pc:sldChg>
      <pc:sldChg chg="add del ord replId">
        <pc:chgData name="Jim Fleming" userId="161791bae1afb603" providerId="LiveId" clId="{10F1BE37-3021-0445-8BE8-026D7FCB86B5}" dt="2023-10-08T01:25:32.098" v="129" actId="2696"/>
        <pc:sldMkLst>
          <pc:docMk/>
          <pc:sldMk cId="1177617697" sldId="565"/>
        </pc:sldMkLst>
      </pc:sldChg>
      <pc:sldChg chg="add ord replId">
        <pc:chgData name="Jim Fleming" userId="161791bae1afb603" providerId="LiveId" clId="{10F1BE37-3021-0445-8BE8-026D7FCB86B5}" dt="2023-10-08T01:21:15.138" v="120" actId="20578"/>
        <pc:sldMkLst>
          <pc:docMk/>
          <pc:sldMk cId="2193666224" sldId="566"/>
        </pc:sldMkLst>
      </pc:sldChg>
      <pc:sldChg chg="add ord">
        <pc:chgData name="Jim Fleming" userId="161791bae1afb603" providerId="LiveId" clId="{10F1BE37-3021-0445-8BE8-026D7FCB86B5}" dt="2023-10-08T01:18:37.191" v="110" actId="20578"/>
        <pc:sldMkLst>
          <pc:docMk/>
          <pc:sldMk cId="137352595" sldId="567"/>
        </pc:sldMkLst>
      </pc:sldChg>
      <pc:sldChg chg="add del ord replId">
        <pc:chgData name="Jim Fleming" userId="161791bae1afb603" providerId="LiveId" clId="{10F1BE37-3021-0445-8BE8-026D7FCB86B5}" dt="2023-10-08T01:27:02.601" v="131" actId="2696"/>
        <pc:sldMkLst>
          <pc:docMk/>
          <pc:sldMk cId="2279701616" sldId="568"/>
        </pc:sldMkLst>
      </pc:sldChg>
      <pc:sldChg chg="add ord replId">
        <pc:chgData name="Jim Fleming" userId="161791bae1afb603" providerId="LiveId" clId="{10F1BE37-3021-0445-8BE8-026D7FCB86B5}" dt="2023-10-08T01:18:41.498" v="111" actId="20578"/>
        <pc:sldMkLst>
          <pc:docMk/>
          <pc:sldMk cId="1305443607" sldId="569"/>
        </pc:sldMkLst>
      </pc:sldChg>
      <pc:sldChg chg="add del ord replId">
        <pc:chgData name="Jim Fleming" userId="161791bae1afb603" providerId="LiveId" clId="{10F1BE37-3021-0445-8BE8-026D7FCB86B5}" dt="2023-10-08T01:25:07.348" v="128" actId="2696"/>
        <pc:sldMkLst>
          <pc:docMk/>
          <pc:sldMk cId="1650976137" sldId="570"/>
        </pc:sldMkLst>
      </pc:sldChg>
      <pc:sldChg chg="add ord replId">
        <pc:chgData name="Jim Fleming" userId="161791bae1afb603" providerId="LiveId" clId="{10F1BE37-3021-0445-8BE8-026D7FCB86B5}" dt="2023-10-08T01:20:19.858" v="115" actId="20578"/>
        <pc:sldMkLst>
          <pc:docMk/>
          <pc:sldMk cId="3201083753" sldId="571"/>
        </pc:sldMkLst>
      </pc:sldChg>
      <pc:sldChg chg="add ord replId">
        <pc:chgData name="Jim Fleming" userId="161791bae1afb603" providerId="LiveId" clId="{10F1BE37-3021-0445-8BE8-026D7FCB86B5}" dt="2023-10-08T01:20:44.578" v="117" actId="20578"/>
        <pc:sldMkLst>
          <pc:docMk/>
          <pc:sldMk cId="160955414" sldId="572"/>
        </pc:sldMkLst>
      </pc:sldChg>
      <pc:sldChg chg="add ord">
        <pc:chgData name="Jim Fleming" userId="161791bae1afb603" providerId="LiveId" clId="{10F1BE37-3021-0445-8BE8-026D7FCB86B5}" dt="2023-10-08T01:22:04.043" v="127" actId="20578"/>
        <pc:sldMkLst>
          <pc:docMk/>
          <pc:sldMk cId="2187300002" sldId="573"/>
        </pc:sldMkLst>
      </pc:sldChg>
    </pc:docChg>
  </pc:docChgLst>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pChg chg="mod">
          <ac:chgData name="Jim Fleming" userId="161791bae1afb603" providerId="LiveId" clId="{A2904602-DCEE-A049-80B4-987AF77A3153}" dt="2023-09-23T23:06:45.640" v="324" actId="20577"/>
          <ac:spMkLst>
            <pc:docMk/>
            <pc:sldMk cId="2681928121" sldId="431"/>
            <ac:spMk id="2" creationId="{56E8B136-55D1-C229-815B-0FAB21102D38}"/>
          </ac:spMkLst>
        </pc:spChg>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pChg chg="mod">
          <ac:chgData name="Jim Fleming" userId="161791bae1afb603" providerId="LiveId" clId="{A2904602-DCEE-A049-80B4-987AF77A3153}" dt="2023-09-23T23:07:33.630" v="353" actId="20577"/>
          <ac:spMkLst>
            <pc:docMk/>
            <pc:sldMk cId="1520490589" sldId="468"/>
            <ac:spMk id="2" creationId="{1AC8C507-C381-A7EC-84C3-B88443D1F57A}"/>
          </ac:spMkLst>
        </pc:spChg>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pChg chg="mod">
          <ac:chgData name="Jim Fleming" userId="161791bae1afb603" providerId="LiveId" clId="{A2904602-DCEE-A049-80B4-987AF77A3153}" dt="2023-09-23T22:52:48.345" v="27" actId="6549"/>
          <ac:spMkLst>
            <pc:docMk/>
            <pc:sldMk cId="95395388" sldId="487"/>
            <ac:spMk id="2" creationId="{1AC8C507-C381-A7EC-84C3-B88443D1F57A}"/>
          </ac:spMkLst>
        </pc:spChg>
        <pc:spChg chg="mod">
          <ac:chgData name="Jim Fleming" userId="161791bae1afb603" providerId="LiveId" clId="{A2904602-DCEE-A049-80B4-987AF77A3153}" dt="2023-09-23T22:52:40.504" v="26" actId="113"/>
          <ac:spMkLst>
            <pc:docMk/>
            <pc:sldMk cId="95395388" sldId="487"/>
            <ac:spMk id="5" creationId="{FDC8D6C2-5F52-D34B-23A0-601FDE73D0F9}"/>
          </ac:spMkLst>
        </pc:spChg>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pChg chg="mod">
          <ac:chgData name="Jim Fleming" userId="161791bae1afb603" providerId="LiveId" clId="{A2904602-DCEE-A049-80B4-987AF77A3153}" dt="2023-09-23T22:52:53.377" v="30" actId="6549"/>
          <ac:spMkLst>
            <pc:docMk/>
            <pc:sldMk cId="585080306" sldId="521"/>
            <ac:spMk id="2" creationId="{1AC8C507-C381-A7EC-84C3-B88443D1F57A}"/>
          </ac:spMkLst>
        </pc:spChg>
      </pc:sldChg>
      <pc:sldChg chg="addSp modSp add del mod ord modShow">
        <pc:chgData name="Jim Fleming" userId="161791bae1afb603" providerId="LiveId" clId="{A2904602-DCEE-A049-80B4-987AF77A3153}" dt="2023-09-23T23:01:17" v="281" actId="2696"/>
        <pc:sldMkLst>
          <pc:docMk/>
          <pc:sldMk cId="671289924" sldId="522"/>
        </pc:sldMkLst>
        <pc:spChg chg="mod">
          <ac:chgData name="Jim Fleming" userId="161791bae1afb603" providerId="LiveId" clId="{A2904602-DCEE-A049-80B4-987AF77A3153}" dt="2023-09-23T22:53:38.167" v="39" actId="20577"/>
          <ac:spMkLst>
            <pc:docMk/>
            <pc:sldMk cId="671289924" sldId="522"/>
            <ac:spMk id="2" creationId="{56E8B136-55D1-C229-815B-0FAB21102D38}"/>
          </ac:spMkLst>
        </pc:spChg>
        <pc:spChg chg="mod">
          <ac:chgData name="Jim Fleming" userId="161791bae1afb603" providerId="LiveId" clId="{A2904602-DCEE-A049-80B4-987AF77A3153}" dt="2023-09-23T22:56:17.133" v="175" actId="20577"/>
          <ac:spMkLst>
            <pc:docMk/>
            <pc:sldMk cId="671289924" sldId="522"/>
            <ac:spMk id="3" creationId="{D7D72439-284A-008E-61E4-489A6FFD0D14}"/>
          </ac:spMkLst>
        </pc:spChg>
        <pc:spChg chg="mod">
          <ac:chgData name="Jim Fleming" userId="161791bae1afb603" providerId="LiveId" clId="{A2904602-DCEE-A049-80B4-987AF77A3153}" dt="2023-09-23T22:56:59.079" v="214" actId="1076"/>
          <ac:spMkLst>
            <pc:docMk/>
            <pc:sldMk cId="671289924" sldId="522"/>
            <ac:spMk id="4" creationId="{40E540DA-794C-C0CA-9E1F-E748624D330E}"/>
          </ac:spMkLst>
        </pc:spChg>
        <pc:spChg chg="add mod">
          <ac:chgData name="Jim Fleming" userId="161791bae1afb603" providerId="LiveId" clId="{A2904602-DCEE-A049-80B4-987AF77A3153}" dt="2023-09-23T22:57:04.890" v="215" actId="1076"/>
          <ac:spMkLst>
            <pc:docMk/>
            <pc:sldMk cId="671289924" sldId="522"/>
            <ac:spMk id="8" creationId="{A6CFA2E0-9873-6218-E9B9-5B1AC9502B93}"/>
          </ac:spMkLst>
        </pc:spChg>
        <pc:cxnChg chg="mod">
          <ac:chgData name="Jim Fleming" userId="161791bae1afb603" providerId="LiveId" clId="{A2904602-DCEE-A049-80B4-987AF77A3153}" dt="2023-09-23T22:56:52.860" v="213" actId="1036"/>
          <ac:cxnSpMkLst>
            <pc:docMk/>
            <pc:sldMk cId="671289924" sldId="522"/>
            <ac:cxnSpMk id="6" creationId="{6498AFAC-B993-1121-0ED6-695722945534}"/>
          </ac:cxnSpMkLst>
        </pc:cxnChg>
        <pc:cxnChg chg="mod">
          <ac:chgData name="Jim Fleming" userId="161791bae1afb603" providerId="LiveId" clId="{A2904602-DCEE-A049-80B4-987AF77A3153}" dt="2023-09-23T22:56:06.904" v="172" actId="14100"/>
          <ac:cxnSpMkLst>
            <pc:docMk/>
            <pc:sldMk cId="671289924" sldId="522"/>
            <ac:cxnSpMk id="7" creationId="{4EFE387E-A190-8228-0ECA-1F9D3DDED7B4}"/>
          </ac:cxnSpMkLst>
        </pc:cxnChg>
      </pc:sldChg>
      <pc:sldChg chg="addSp modSp add mod">
        <pc:chgData name="Jim Fleming" userId="161791bae1afb603" providerId="LiveId" clId="{A2904602-DCEE-A049-80B4-987AF77A3153}" dt="2023-09-23T23:04:52.458" v="319" actId="207"/>
        <pc:sldMkLst>
          <pc:docMk/>
          <pc:sldMk cId="82948758" sldId="523"/>
        </pc:sldMkLst>
        <pc:spChg chg="mod">
          <ac:chgData name="Jim Fleming" userId="161791bae1afb603" providerId="LiveId" clId="{A2904602-DCEE-A049-80B4-987AF77A3153}" dt="2023-09-23T22:58:19.274" v="217"/>
          <ac:spMkLst>
            <pc:docMk/>
            <pc:sldMk cId="82948758" sldId="523"/>
            <ac:spMk id="2" creationId="{1AC8C507-C381-A7EC-84C3-B88443D1F57A}"/>
          </ac:spMkLst>
        </pc:spChg>
        <pc:spChg chg="mod">
          <ac:chgData name="Jim Fleming" userId="161791bae1afb603" providerId="LiveId" clId="{A2904602-DCEE-A049-80B4-987AF77A3153}" dt="2023-09-23T23:04:46.852" v="317" actId="207"/>
          <ac:spMkLst>
            <pc:docMk/>
            <pc:sldMk cId="82948758" sldId="523"/>
            <ac:spMk id="5" creationId="{FDC8D6C2-5F52-D34B-23A0-601FDE73D0F9}"/>
          </ac:spMkLst>
        </pc:spChg>
        <pc:spChg chg="add mod">
          <ac:chgData name="Jim Fleming" userId="161791bae1afb603" providerId="LiveId" clId="{A2904602-DCEE-A049-80B4-987AF77A3153}" dt="2023-09-23T23:00:28.017" v="255" actId="1076"/>
          <ac:spMkLst>
            <pc:docMk/>
            <pc:sldMk cId="82948758" sldId="523"/>
            <ac:spMk id="6" creationId="{000134CA-DB48-8AF1-A653-7C7099ABD19C}"/>
          </ac:spMkLst>
        </pc:spChg>
        <pc:spChg chg="add mod">
          <ac:chgData name="Jim Fleming" userId="161791bae1afb603" providerId="LiveId" clId="{A2904602-DCEE-A049-80B4-987AF77A3153}" dt="2023-09-23T23:04:49.627" v="318" actId="207"/>
          <ac:spMkLst>
            <pc:docMk/>
            <pc:sldMk cId="82948758" sldId="523"/>
            <ac:spMk id="7" creationId="{CD6513A7-86A0-1757-E0F2-D9024F473958}"/>
          </ac:spMkLst>
        </pc:spChg>
        <pc:spChg chg="add mod">
          <ac:chgData name="Jim Fleming" userId="161791bae1afb603" providerId="LiveId" clId="{A2904602-DCEE-A049-80B4-987AF77A3153}" dt="2023-09-23T23:04:52.458" v="319" actId="207"/>
          <ac:spMkLst>
            <pc:docMk/>
            <pc:sldMk cId="82948758" sldId="523"/>
            <ac:spMk id="8" creationId="{42DFA7EB-FCDE-C4CC-0DD0-FF5193912F2C}"/>
          </ac:spMkLst>
        </pc:spChg>
        <pc:cxnChg chg="add mod">
          <ac:chgData name="Jim Fleming" userId="161791bae1afb603" providerId="LiveId" clId="{A2904602-DCEE-A049-80B4-987AF77A3153}" dt="2023-09-23T23:00:33.678" v="258" actId="1076"/>
          <ac:cxnSpMkLst>
            <pc:docMk/>
            <pc:sldMk cId="82948758" sldId="523"/>
            <ac:cxnSpMk id="3" creationId="{C6D28BD5-AE87-54C1-39A0-E89E16A1EAA6}"/>
          </ac:cxnSpMkLst>
        </pc:cxnChg>
        <pc:cxnChg chg="add mod">
          <ac:chgData name="Jim Fleming" userId="161791bae1afb603" providerId="LiveId" clId="{A2904602-DCEE-A049-80B4-987AF77A3153}" dt="2023-09-23T22:59:40.571" v="250" actId="552"/>
          <ac:cxnSpMkLst>
            <pc:docMk/>
            <pc:sldMk cId="82948758" sldId="523"/>
            <ac:cxnSpMk id="4" creationId="{384C5838-5F60-5954-5D15-1AC42CCD13B8}"/>
          </ac:cxnSpMkLst>
        </pc:cxnChg>
      </pc:sldChg>
      <pc:sldChg chg="modSp add mod">
        <pc:chgData name="Jim Fleming" userId="161791bae1afb603" providerId="LiveId" clId="{A2904602-DCEE-A049-80B4-987AF77A3153}" dt="2023-09-23T23:03:05.759" v="306" actId="20577"/>
        <pc:sldMkLst>
          <pc:docMk/>
          <pc:sldMk cId="3286281656" sldId="524"/>
        </pc:sldMkLst>
        <pc:spChg chg="mod">
          <ac:chgData name="Jim Fleming" userId="161791bae1afb603" providerId="LiveId" clId="{A2904602-DCEE-A049-80B4-987AF77A3153}" dt="2023-09-23T23:03:05.759" v="306" actId="20577"/>
          <ac:spMkLst>
            <pc:docMk/>
            <pc:sldMk cId="3286281656" sldId="524"/>
            <ac:spMk id="5" creationId="{FDC8D6C2-5F52-D34B-23A0-601FDE73D0F9}"/>
          </ac:spMkLst>
        </pc:spChg>
        <pc:spChg chg="mod">
          <ac:chgData name="Jim Fleming" userId="161791bae1afb603" providerId="LiveId" clId="{A2904602-DCEE-A049-80B4-987AF77A3153}" dt="2023-09-23T23:02:18.106" v="292" actId="207"/>
          <ac:spMkLst>
            <pc:docMk/>
            <pc:sldMk cId="3286281656" sldId="524"/>
            <ac:spMk id="7" creationId="{CD6513A7-86A0-1757-E0F2-D9024F473958}"/>
          </ac:spMkLst>
        </pc:spChg>
        <pc:spChg chg="mod">
          <ac:chgData name="Jim Fleming" userId="161791bae1afb603" providerId="LiveId" clId="{A2904602-DCEE-A049-80B4-987AF77A3153}" dt="2023-09-23T23:02:21.171" v="293" actId="207"/>
          <ac:spMkLst>
            <pc:docMk/>
            <pc:sldMk cId="3286281656" sldId="524"/>
            <ac:spMk id="8" creationId="{42DFA7EB-FCDE-C4CC-0DD0-FF5193912F2C}"/>
          </ac:spMkLst>
        </pc:spChg>
      </pc:sldChg>
      <pc:sldChg chg="modSp add mod">
        <pc:chgData name="Jim Fleming" userId="161791bae1afb603" providerId="LiveId" clId="{A2904602-DCEE-A049-80B4-987AF77A3153}" dt="2023-09-23T23:03:04.700" v="305" actId="20577"/>
        <pc:sldMkLst>
          <pc:docMk/>
          <pc:sldMk cId="3699286296" sldId="525"/>
        </pc:sldMkLst>
        <pc:spChg chg="mod">
          <ac:chgData name="Jim Fleming" userId="161791bae1afb603" providerId="LiveId" clId="{A2904602-DCEE-A049-80B4-987AF77A3153}" dt="2023-09-23T23:03:04.700" v="305" actId="20577"/>
          <ac:spMkLst>
            <pc:docMk/>
            <pc:sldMk cId="3699286296" sldId="525"/>
            <ac:spMk id="5" creationId="{FDC8D6C2-5F52-D34B-23A0-601FDE73D0F9}"/>
          </ac:spMkLst>
        </pc:spChg>
        <pc:spChg chg="mod">
          <ac:chgData name="Jim Fleming" userId="161791bae1afb603" providerId="LiveId" clId="{A2904602-DCEE-A049-80B4-987AF77A3153}" dt="2023-09-23T23:02:36.962" v="296" actId="207"/>
          <ac:spMkLst>
            <pc:docMk/>
            <pc:sldMk cId="3699286296" sldId="525"/>
            <ac:spMk id="6" creationId="{000134CA-DB48-8AF1-A653-7C7099ABD19C}"/>
          </ac:spMkLst>
        </pc:spChg>
        <pc:spChg chg="mod">
          <ac:chgData name="Jim Fleming" userId="161791bae1afb603" providerId="LiveId" clId="{A2904602-DCEE-A049-80B4-987AF77A3153}" dt="2023-09-23T23:02:43.042" v="298" actId="207"/>
          <ac:spMkLst>
            <pc:docMk/>
            <pc:sldMk cId="3699286296" sldId="525"/>
            <ac:spMk id="8" creationId="{42DFA7EB-FCDE-C4CC-0DD0-FF5193912F2C}"/>
          </ac:spMkLst>
        </pc:spChg>
      </pc:sldChg>
      <pc:sldChg chg="modSp add mod">
        <pc:chgData name="Jim Fleming" userId="161791bae1afb603" providerId="LiveId" clId="{A2904602-DCEE-A049-80B4-987AF77A3153}" dt="2023-09-23T23:03:03.323" v="304" actId="20577"/>
        <pc:sldMkLst>
          <pc:docMk/>
          <pc:sldMk cId="2034044102" sldId="526"/>
        </pc:sldMkLst>
        <pc:spChg chg="mod">
          <ac:chgData name="Jim Fleming" userId="161791bae1afb603" providerId="LiveId" clId="{A2904602-DCEE-A049-80B4-987AF77A3153}" dt="2023-09-23T23:03:03.323" v="304" actId="20577"/>
          <ac:spMkLst>
            <pc:docMk/>
            <pc:sldMk cId="2034044102" sldId="526"/>
            <ac:spMk id="5" creationId="{FDC8D6C2-5F52-D34B-23A0-601FDE73D0F9}"/>
          </ac:spMkLst>
        </pc:spChg>
        <pc:spChg chg="mod">
          <ac:chgData name="Jim Fleming" userId="161791bae1afb603" providerId="LiveId" clId="{A2904602-DCEE-A049-80B4-987AF77A3153}" dt="2023-09-23T23:02:55.097" v="302" actId="207"/>
          <ac:spMkLst>
            <pc:docMk/>
            <pc:sldMk cId="2034044102" sldId="526"/>
            <ac:spMk id="6" creationId="{000134CA-DB48-8AF1-A653-7C7099ABD19C}"/>
          </ac:spMkLst>
        </pc:spChg>
        <pc:spChg chg="mod">
          <ac:chgData name="Jim Fleming" userId="161791bae1afb603" providerId="LiveId" clId="{A2904602-DCEE-A049-80B4-987AF77A3153}" dt="2023-09-23T23:02:52.051" v="301" actId="207"/>
          <ac:spMkLst>
            <pc:docMk/>
            <pc:sldMk cId="2034044102" sldId="526"/>
            <ac:spMk id="8" creationId="{42DFA7EB-FCDE-C4CC-0DD0-FF5193912F2C}"/>
          </ac:spMkLst>
        </pc:spChg>
      </pc:sldChg>
      <pc:sldChg chg="modSp add mod">
        <pc:chgData name="Jim Fleming" userId="161791bae1afb603" providerId="LiveId" clId="{A2904602-DCEE-A049-80B4-987AF77A3153}" dt="2023-09-23T23:03:30.521" v="312" actId="207"/>
        <pc:sldMkLst>
          <pc:docMk/>
          <pc:sldMk cId="2524198332" sldId="527"/>
        </pc:sldMkLst>
        <pc:spChg chg="mod">
          <ac:chgData name="Jim Fleming" userId="161791bae1afb603" providerId="LiveId" clId="{A2904602-DCEE-A049-80B4-987AF77A3153}" dt="2023-09-23T23:03:27.484" v="311" actId="207"/>
          <ac:spMkLst>
            <pc:docMk/>
            <pc:sldMk cId="2524198332" sldId="527"/>
            <ac:spMk id="5" creationId="{FDC8D6C2-5F52-D34B-23A0-601FDE73D0F9}"/>
          </ac:spMkLst>
        </pc:spChg>
        <pc:spChg chg="mod">
          <ac:chgData name="Jim Fleming" userId="161791bae1afb603" providerId="LiveId" clId="{A2904602-DCEE-A049-80B4-987AF77A3153}" dt="2023-09-23T23:03:24.018" v="310" actId="207"/>
          <ac:spMkLst>
            <pc:docMk/>
            <pc:sldMk cId="2524198332" sldId="527"/>
            <ac:spMk id="6" creationId="{000134CA-DB48-8AF1-A653-7C7099ABD19C}"/>
          </ac:spMkLst>
        </pc:spChg>
        <pc:spChg chg="mod">
          <ac:chgData name="Jim Fleming" userId="161791bae1afb603" providerId="LiveId" clId="{A2904602-DCEE-A049-80B4-987AF77A3153}" dt="2023-09-23T23:03:30.521" v="312" actId="207"/>
          <ac:spMkLst>
            <pc:docMk/>
            <pc:sldMk cId="2524198332" sldId="527"/>
            <ac:spMk id="8" creationId="{42DFA7EB-FCDE-C4CC-0DD0-FF5193912F2C}"/>
          </ac:spMkLst>
        </pc:spChg>
      </pc:sldChg>
      <pc:sldChg chg="modSp add mod">
        <pc:chgData name="Jim Fleming" userId="161791bae1afb603" providerId="LiveId" clId="{A2904602-DCEE-A049-80B4-987AF77A3153}" dt="2023-09-23T23:03:41.217" v="315" actId="207"/>
        <pc:sldMkLst>
          <pc:docMk/>
          <pc:sldMk cId="1522105617" sldId="528"/>
        </pc:sldMkLst>
        <pc:spChg chg="mod">
          <ac:chgData name="Jim Fleming" userId="161791bae1afb603" providerId="LiveId" clId="{A2904602-DCEE-A049-80B4-987AF77A3153}" dt="2023-09-23T23:03:36.405" v="313" actId="207"/>
          <ac:spMkLst>
            <pc:docMk/>
            <pc:sldMk cId="1522105617" sldId="528"/>
            <ac:spMk id="5" creationId="{FDC8D6C2-5F52-D34B-23A0-601FDE73D0F9}"/>
          </ac:spMkLst>
        </pc:spChg>
        <pc:spChg chg="mod">
          <ac:chgData name="Jim Fleming" userId="161791bae1afb603" providerId="LiveId" clId="{A2904602-DCEE-A049-80B4-987AF77A3153}" dt="2023-09-23T23:03:38.849" v="314" actId="207"/>
          <ac:spMkLst>
            <pc:docMk/>
            <pc:sldMk cId="1522105617" sldId="528"/>
            <ac:spMk id="6" creationId="{000134CA-DB48-8AF1-A653-7C7099ABD19C}"/>
          </ac:spMkLst>
        </pc:spChg>
        <pc:spChg chg="mod">
          <ac:chgData name="Jim Fleming" userId="161791bae1afb603" providerId="LiveId" clId="{A2904602-DCEE-A049-80B4-987AF77A3153}" dt="2023-09-23T23:03:41.217" v="315" actId="207"/>
          <ac:spMkLst>
            <pc:docMk/>
            <pc:sldMk cId="1522105617" sldId="528"/>
            <ac:spMk id="7" creationId="{CD6513A7-86A0-1757-E0F2-D9024F473958}"/>
          </ac:spMkLst>
        </pc:spChg>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pChg chg="mod">
          <ac:chgData name="Jim Fleming" userId="161791bae1afb603" providerId="LiveId" clId="{A2904602-DCEE-A049-80B4-987AF77A3153}" dt="2023-09-23T23:07:15.741" v="352" actId="20577"/>
          <ac:spMkLst>
            <pc:docMk/>
            <pc:sldMk cId="3610940258" sldId="531"/>
            <ac:spMk id="2" creationId="{1AC8C507-C381-A7EC-84C3-B88443D1F57A}"/>
          </ac:spMkLst>
        </pc:spChg>
      </pc:sldChg>
    </pc:docChg>
  </pc:docChgLst>
  <pc:docChgLst>
    <pc:chgData name="Jim Fleming" userId="161791bae1afb603" providerId="LiveId" clId="{409D65B6-F794-0740-8250-0ABA18C424E8}"/>
    <pc:docChg chg="undo custSel addSld delSld modSld sldOrd">
      <pc:chgData name="Jim Fleming" userId="161791bae1afb603" providerId="LiveId" clId="{409D65B6-F794-0740-8250-0ABA18C424E8}" dt="2023-10-29T01:02:47.849" v="767" actId="1076"/>
      <pc:docMkLst>
        <pc:docMk/>
      </pc:docMkLst>
      <pc:sldChg chg="modSp del mod">
        <pc:chgData name="Jim Fleming" userId="161791bae1afb603" providerId="LiveId" clId="{409D65B6-F794-0740-8250-0ABA18C424E8}" dt="2023-10-29T00:42:01.415" v="680" actId="2696"/>
        <pc:sldMkLst>
          <pc:docMk/>
          <pc:sldMk cId="95395388" sldId="487"/>
        </pc:sldMkLst>
        <pc:spChg chg="mod">
          <ac:chgData name="Jim Fleming" userId="161791bae1afb603" providerId="LiveId" clId="{409D65B6-F794-0740-8250-0ABA18C424E8}" dt="2023-10-28T13:58:19.195" v="20" actId="20577"/>
          <ac:spMkLst>
            <pc:docMk/>
            <pc:sldMk cId="95395388" sldId="487"/>
            <ac:spMk id="2" creationId="{1AC8C507-C381-A7EC-84C3-B88443D1F57A}"/>
          </ac:spMkLst>
        </pc:spChg>
      </pc:sldChg>
      <pc:sldChg chg="del">
        <pc:chgData name="Jim Fleming" userId="161791bae1afb603" providerId="LiveId" clId="{409D65B6-F794-0740-8250-0ABA18C424E8}" dt="2023-10-28T13:59:29.871" v="28" actId="2696"/>
        <pc:sldMkLst>
          <pc:docMk/>
          <pc:sldMk cId="1160219604" sldId="501"/>
        </pc:sldMkLst>
      </pc:sldChg>
      <pc:sldChg chg="modSp mod">
        <pc:chgData name="Jim Fleming" userId="161791bae1afb603" providerId="LiveId" clId="{409D65B6-F794-0740-8250-0ABA18C424E8}" dt="2023-10-28T13:57:51.080" v="5" actId="20577"/>
        <pc:sldMkLst>
          <pc:docMk/>
          <pc:sldMk cId="270792197" sldId="563"/>
        </pc:sldMkLst>
        <pc:spChg chg="mod">
          <ac:chgData name="Jim Fleming" userId="161791bae1afb603" providerId="LiveId" clId="{409D65B6-F794-0740-8250-0ABA18C424E8}" dt="2023-10-28T13:57:51.080" v="5" actId="20577"/>
          <ac:spMkLst>
            <pc:docMk/>
            <pc:sldMk cId="270792197" sldId="563"/>
            <ac:spMk id="2" creationId="{1AC8C507-C381-A7EC-84C3-B88443D1F57A}"/>
          </ac:spMkLst>
        </pc:spChg>
      </pc:sldChg>
      <pc:sldChg chg="modSp mod">
        <pc:chgData name="Jim Fleming" userId="161791bae1afb603" providerId="LiveId" clId="{409D65B6-F794-0740-8250-0ABA18C424E8}" dt="2023-10-29T00:42:04.124" v="681" actId="20577"/>
        <pc:sldMkLst>
          <pc:docMk/>
          <pc:sldMk cId="189513369" sldId="583"/>
        </pc:sldMkLst>
        <pc:spChg chg="mod">
          <ac:chgData name="Jim Fleming" userId="161791bae1afb603" providerId="LiveId" clId="{409D65B6-F794-0740-8250-0ABA18C424E8}" dt="2023-10-29T00:42:04.124" v="681" actId="20577"/>
          <ac:spMkLst>
            <pc:docMk/>
            <pc:sldMk cId="189513369" sldId="583"/>
            <ac:spMk id="2" creationId="{1AC8C507-C381-A7EC-84C3-B88443D1F57A}"/>
          </ac:spMkLst>
        </pc:spChg>
        <pc:spChg chg="mod">
          <ac:chgData name="Jim Fleming" userId="161791bae1afb603" providerId="LiveId" clId="{409D65B6-F794-0740-8250-0ABA18C424E8}" dt="2023-10-28T13:59:03.501" v="25" actId="14100"/>
          <ac:spMkLst>
            <pc:docMk/>
            <pc:sldMk cId="189513369" sldId="583"/>
            <ac:spMk id="5" creationId="{FDC8D6C2-5F52-D34B-23A0-601FDE73D0F9}"/>
          </ac:spMkLst>
        </pc:spChg>
      </pc:sldChg>
      <pc:sldChg chg="ord">
        <pc:chgData name="Jim Fleming" userId="161791bae1afb603" providerId="LiveId" clId="{409D65B6-F794-0740-8250-0ABA18C424E8}" dt="2023-10-28T14:13:30.112" v="220" actId="20578"/>
        <pc:sldMkLst>
          <pc:docMk/>
          <pc:sldMk cId="635347140" sldId="586"/>
        </pc:sldMkLst>
      </pc:sldChg>
      <pc:sldChg chg="del">
        <pc:chgData name="Jim Fleming" userId="161791bae1afb603" providerId="LiveId" clId="{409D65B6-F794-0740-8250-0ABA18C424E8}" dt="2023-10-28T13:57:58.574" v="12" actId="2696"/>
        <pc:sldMkLst>
          <pc:docMk/>
          <pc:sldMk cId="451777237" sldId="587"/>
        </pc:sldMkLst>
      </pc:sldChg>
      <pc:sldChg chg="del">
        <pc:chgData name="Jim Fleming" userId="161791bae1afb603" providerId="LiveId" clId="{409D65B6-F794-0740-8250-0ABA18C424E8}" dt="2023-10-28T14:13:26.828" v="219" actId="2696"/>
        <pc:sldMkLst>
          <pc:docMk/>
          <pc:sldMk cId="4048874018" sldId="588"/>
        </pc:sldMkLst>
      </pc:sldChg>
      <pc:sldChg chg="ord">
        <pc:chgData name="Jim Fleming" userId="161791bae1afb603" providerId="LiveId" clId="{409D65B6-F794-0740-8250-0ABA18C424E8}" dt="2023-10-28T14:13:31.798" v="221" actId="20578"/>
        <pc:sldMkLst>
          <pc:docMk/>
          <pc:sldMk cId="2439879541" sldId="589"/>
        </pc:sldMkLst>
      </pc:sldChg>
      <pc:sldChg chg="del">
        <pc:chgData name="Jim Fleming" userId="161791bae1afb603" providerId="LiveId" clId="{409D65B6-F794-0740-8250-0ABA18C424E8}" dt="2023-10-28T13:59:26.569" v="26" actId="2696"/>
        <pc:sldMkLst>
          <pc:docMk/>
          <pc:sldMk cId="1553879679" sldId="590"/>
        </pc:sldMkLst>
      </pc:sldChg>
      <pc:sldChg chg="ord">
        <pc:chgData name="Jim Fleming" userId="161791bae1afb603" providerId="LiveId" clId="{409D65B6-F794-0740-8250-0ABA18C424E8}" dt="2023-10-28T14:13:47.758" v="222" actId="20578"/>
        <pc:sldMkLst>
          <pc:docMk/>
          <pc:sldMk cId="3162966584" sldId="591"/>
        </pc:sldMkLst>
      </pc:sldChg>
      <pc:sldChg chg="del">
        <pc:chgData name="Jim Fleming" userId="161791bae1afb603" providerId="LiveId" clId="{409D65B6-F794-0740-8250-0ABA18C424E8}" dt="2023-10-28T13:59:28.286" v="27" actId="2696"/>
        <pc:sldMkLst>
          <pc:docMk/>
          <pc:sldMk cId="1353522209" sldId="593"/>
        </pc:sldMkLst>
      </pc:sldChg>
      <pc:sldChg chg="modSp mod">
        <pc:chgData name="Jim Fleming" userId="161791bae1afb603" providerId="LiveId" clId="{409D65B6-F794-0740-8250-0ABA18C424E8}" dt="2023-10-28T14:20:53.519" v="452" actId="20577"/>
        <pc:sldMkLst>
          <pc:docMk/>
          <pc:sldMk cId="2827314747" sldId="594"/>
        </pc:sldMkLst>
        <pc:spChg chg="mod">
          <ac:chgData name="Jim Fleming" userId="161791bae1afb603" providerId="LiveId" clId="{409D65B6-F794-0740-8250-0ABA18C424E8}" dt="2023-10-28T14:20:53.519" v="452" actId="20577"/>
          <ac:spMkLst>
            <pc:docMk/>
            <pc:sldMk cId="2827314747" sldId="594"/>
            <ac:spMk id="14" creationId="{5F776F3F-31E1-B7AA-5D11-1AB1A9490BFE}"/>
          </ac:spMkLst>
        </pc:spChg>
      </pc:sldChg>
      <pc:sldChg chg="del">
        <pc:chgData name="Jim Fleming" userId="161791bae1afb603" providerId="LiveId" clId="{409D65B6-F794-0740-8250-0ABA18C424E8}" dt="2023-10-28T13:59:34.989" v="29" actId="2696"/>
        <pc:sldMkLst>
          <pc:docMk/>
          <pc:sldMk cId="579971013" sldId="595"/>
        </pc:sldMkLst>
      </pc:sldChg>
      <pc:sldChg chg="addSp delSp modSp add mod ord chgLayout">
        <pc:chgData name="Jim Fleming" userId="161791bae1afb603" providerId="LiveId" clId="{409D65B6-F794-0740-8250-0ABA18C424E8}" dt="2023-10-28T21:33:04.577" v="640" actId="20578"/>
        <pc:sldMkLst>
          <pc:docMk/>
          <pc:sldMk cId="2171697201" sldId="595"/>
        </pc:sldMkLst>
        <pc:spChg chg="del mod ord">
          <ac:chgData name="Jim Fleming" userId="161791bae1afb603" providerId="LiveId" clId="{409D65B6-F794-0740-8250-0ABA18C424E8}" dt="2023-10-28T14:10:57.077" v="180" actId="478"/>
          <ac:spMkLst>
            <pc:docMk/>
            <pc:sldMk cId="2171697201" sldId="595"/>
            <ac:spMk id="2" creationId="{1AC8C507-C381-A7EC-84C3-B88443D1F57A}"/>
          </ac:spMkLst>
        </pc:spChg>
        <pc:spChg chg="add del mod ord">
          <ac:chgData name="Jim Fleming" userId="161791bae1afb603" providerId="LiveId" clId="{409D65B6-F794-0740-8250-0ABA18C424E8}" dt="2023-10-28T14:11:00.588" v="182" actId="478"/>
          <ac:spMkLst>
            <pc:docMk/>
            <pc:sldMk cId="2171697201" sldId="595"/>
            <ac:spMk id="3" creationId="{BA0A2027-8EC9-4DD3-7C6D-E5F157C3A251}"/>
          </ac:spMkLst>
        </pc:spChg>
        <pc:spChg chg="add del mod">
          <ac:chgData name="Jim Fleming" userId="161791bae1afb603" providerId="LiveId" clId="{409D65B6-F794-0740-8250-0ABA18C424E8}" dt="2023-10-28T14:10:58.845" v="181" actId="478"/>
          <ac:spMkLst>
            <pc:docMk/>
            <pc:sldMk cId="2171697201" sldId="595"/>
            <ac:spMk id="5" creationId="{E43AE7A4-5370-8A8F-EF45-22E3D9015EEE}"/>
          </ac:spMkLst>
        </pc:spChg>
        <pc:spChg chg="add del mod">
          <ac:chgData name="Jim Fleming" userId="161791bae1afb603" providerId="LiveId" clId="{409D65B6-F794-0740-8250-0ABA18C424E8}" dt="2023-10-28T14:11:02.318" v="183" actId="478"/>
          <ac:spMkLst>
            <pc:docMk/>
            <pc:sldMk cId="2171697201" sldId="595"/>
            <ac:spMk id="7" creationId="{33491049-C152-19BB-78B4-0E320D713627}"/>
          </ac:spMkLst>
        </pc:spChg>
        <pc:spChg chg="add mod">
          <ac:chgData name="Jim Fleming" userId="161791bae1afb603" providerId="LiveId" clId="{409D65B6-F794-0740-8250-0ABA18C424E8}" dt="2023-10-28T14:11:57.625" v="216" actId="1076"/>
          <ac:spMkLst>
            <pc:docMk/>
            <pc:sldMk cId="2171697201" sldId="595"/>
            <ac:spMk id="8" creationId="{97169BA3-5572-2FAC-3031-FFC7CE65D97B}"/>
          </ac:spMkLst>
        </pc:spChg>
        <pc:picChg chg="add mod">
          <ac:chgData name="Jim Fleming" userId="161791bae1afb603" providerId="LiveId" clId="{409D65B6-F794-0740-8250-0ABA18C424E8}" dt="2023-10-28T14:11:34.086" v="189" actId="14100"/>
          <ac:picMkLst>
            <pc:docMk/>
            <pc:sldMk cId="2171697201" sldId="595"/>
            <ac:picMk id="1026" creationId="{DFB0945F-987C-BEAA-400C-A6F244949369}"/>
          </ac:picMkLst>
        </pc:picChg>
        <pc:picChg chg="del">
          <ac:chgData name="Jim Fleming" userId="161791bae1afb603" providerId="LiveId" clId="{409D65B6-F794-0740-8250-0ABA18C424E8}" dt="2023-10-28T14:02:57.212" v="39" actId="478"/>
          <ac:picMkLst>
            <pc:docMk/>
            <pc:sldMk cId="2171697201" sldId="595"/>
            <ac:picMk id="3074" creationId="{41AD378C-BB7A-C1E0-56C8-3387C8FBF906}"/>
          </ac:picMkLst>
        </pc:picChg>
      </pc:sldChg>
      <pc:sldChg chg="del">
        <pc:chgData name="Jim Fleming" userId="161791bae1afb603" providerId="LiveId" clId="{409D65B6-F794-0740-8250-0ABA18C424E8}" dt="2023-10-28T13:57:53.773" v="6" actId="2696"/>
        <pc:sldMkLst>
          <pc:docMk/>
          <pc:sldMk cId="324454386" sldId="596"/>
        </pc:sldMkLst>
      </pc:sldChg>
      <pc:sldChg chg="add del ord">
        <pc:chgData name="Jim Fleming" userId="161791bae1afb603" providerId="LiveId" clId="{409D65B6-F794-0740-8250-0ABA18C424E8}" dt="2023-10-29T00:42:13.545" v="682" actId="2696"/>
        <pc:sldMkLst>
          <pc:docMk/>
          <pc:sldMk cId="3336495918" sldId="596"/>
        </pc:sldMkLst>
      </pc:sldChg>
      <pc:sldChg chg="del">
        <pc:chgData name="Jim Fleming" userId="161791bae1afb603" providerId="LiveId" clId="{409D65B6-F794-0740-8250-0ABA18C424E8}" dt="2023-10-28T13:57:54.607" v="7" actId="2696"/>
        <pc:sldMkLst>
          <pc:docMk/>
          <pc:sldMk cId="1552704235" sldId="597"/>
        </pc:sldMkLst>
      </pc:sldChg>
      <pc:sldChg chg="addSp delSp modSp add mod ord setBg">
        <pc:chgData name="Jim Fleming" userId="161791bae1afb603" providerId="LiveId" clId="{409D65B6-F794-0740-8250-0ABA18C424E8}" dt="2023-10-28T21:33:43.108" v="647" actId="26606"/>
        <pc:sldMkLst>
          <pc:docMk/>
          <pc:sldMk cId="4152632544" sldId="597"/>
        </pc:sldMkLst>
        <pc:spChg chg="del mod">
          <ac:chgData name="Jim Fleming" userId="161791bae1afb603" providerId="LiveId" clId="{409D65B6-F794-0740-8250-0ABA18C424E8}" dt="2023-10-28T21:33:34.196" v="643" actId="478"/>
          <ac:spMkLst>
            <pc:docMk/>
            <pc:sldMk cId="4152632544" sldId="597"/>
            <ac:spMk id="2" creationId="{1AC8C507-C381-A7EC-84C3-B88443D1F57A}"/>
          </ac:spMkLst>
        </pc:spChg>
        <pc:spChg chg="add del mod">
          <ac:chgData name="Jim Fleming" userId="161791bae1afb603" providerId="LiveId" clId="{409D65B6-F794-0740-8250-0ABA18C424E8}" dt="2023-10-28T21:33:37.332" v="644" actId="478"/>
          <ac:spMkLst>
            <pc:docMk/>
            <pc:sldMk cId="4152632544" sldId="597"/>
            <ac:spMk id="4" creationId="{09548C02-4A08-1709-7546-19F8E9CC5AEB}"/>
          </ac:spMkLst>
        </pc:spChg>
        <pc:spChg chg="add del">
          <ac:chgData name="Jim Fleming" userId="161791bae1afb603" providerId="LiveId" clId="{409D65B6-F794-0740-8250-0ABA18C424E8}" dt="2023-10-28T21:33:43.108" v="647" actId="26606"/>
          <ac:spMkLst>
            <pc:docMk/>
            <pc:sldMk cId="4152632544" sldId="597"/>
            <ac:spMk id="6151" creationId="{A4AC5506-6312-4701-8D3C-40187889A947}"/>
          </ac:spMkLst>
        </pc:spChg>
        <pc:spChg chg="add del">
          <ac:chgData name="Jim Fleming" userId="161791bae1afb603" providerId="LiveId" clId="{409D65B6-F794-0740-8250-0ABA18C424E8}" dt="2023-10-28T21:33:43.105" v="646" actId="26606"/>
          <ac:spMkLst>
            <pc:docMk/>
            <pc:sldMk cId="4152632544" sldId="597"/>
            <ac:spMk id="6156" creationId="{32BC26D8-82FB-445E-AA49-62A77D7C1EE0}"/>
          </ac:spMkLst>
        </pc:spChg>
        <pc:spChg chg="add del">
          <ac:chgData name="Jim Fleming" userId="161791bae1afb603" providerId="LiveId" clId="{409D65B6-F794-0740-8250-0ABA18C424E8}" dt="2023-10-28T21:33:43.105" v="646" actId="26606"/>
          <ac:spMkLst>
            <pc:docMk/>
            <pc:sldMk cId="4152632544" sldId="597"/>
            <ac:spMk id="6158" creationId="{CB44330D-EA18-4254-AA95-EB49948539B8}"/>
          </ac:spMkLst>
        </pc:spChg>
        <pc:picChg chg="add mod">
          <ac:chgData name="Jim Fleming" userId="161791bae1afb603" providerId="LiveId" clId="{409D65B6-F794-0740-8250-0ABA18C424E8}" dt="2023-10-28T21:33:43.108" v="647" actId="26606"/>
          <ac:picMkLst>
            <pc:docMk/>
            <pc:sldMk cId="4152632544" sldId="597"/>
            <ac:picMk id="6146" creationId="{AC7AACE3-0AFF-58E5-E253-1A78CE393CC6}"/>
          </ac:picMkLst>
        </pc:picChg>
      </pc:sldChg>
      <pc:sldChg chg="del">
        <pc:chgData name="Jim Fleming" userId="161791bae1afb603" providerId="LiveId" clId="{409D65B6-F794-0740-8250-0ABA18C424E8}" dt="2023-10-28T13:57:55.261" v="8" actId="2696"/>
        <pc:sldMkLst>
          <pc:docMk/>
          <pc:sldMk cId="1240252545" sldId="598"/>
        </pc:sldMkLst>
      </pc:sldChg>
      <pc:sldChg chg="modSp new mod ord">
        <pc:chgData name="Jim Fleming" userId="161791bae1afb603" providerId="LiveId" clId="{409D65B6-F794-0740-8250-0ABA18C424E8}" dt="2023-10-28T21:36:46.807" v="671" actId="20577"/>
        <pc:sldMkLst>
          <pc:docMk/>
          <pc:sldMk cId="3106774218" sldId="598"/>
        </pc:sldMkLst>
        <pc:spChg chg="mod">
          <ac:chgData name="Jim Fleming" userId="161791bae1afb603" providerId="LiveId" clId="{409D65B6-F794-0740-8250-0ABA18C424E8}" dt="2023-10-28T21:36:46.807" v="671" actId="20577"/>
          <ac:spMkLst>
            <pc:docMk/>
            <pc:sldMk cId="3106774218" sldId="598"/>
            <ac:spMk id="2" creationId="{524D7D53-1B60-9F3E-682A-5ABA2D1DA55E}"/>
          </ac:spMkLst>
        </pc:spChg>
        <pc:spChg chg="mod">
          <ac:chgData name="Jim Fleming" userId="161791bae1afb603" providerId="LiveId" clId="{409D65B6-F794-0740-8250-0ABA18C424E8}" dt="2023-10-28T14:17:13.098" v="438" actId="20577"/>
          <ac:spMkLst>
            <pc:docMk/>
            <pc:sldMk cId="3106774218" sldId="598"/>
            <ac:spMk id="3" creationId="{88F7BC8D-7DB5-839D-8473-ABA522F5B5CA}"/>
          </ac:spMkLst>
        </pc:spChg>
      </pc:sldChg>
      <pc:sldChg chg="add ord">
        <pc:chgData name="Jim Fleming" userId="161791bae1afb603" providerId="LiveId" clId="{409D65B6-F794-0740-8250-0ABA18C424E8}" dt="2023-10-28T14:18:42.800" v="440" actId="20578"/>
        <pc:sldMkLst>
          <pc:docMk/>
          <pc:sldMk cId="185462937" sldId="599"/>
        </pc:sldMkLst>
      </pc:sldChg>
      <pc:sldChg chg="del">
        <pc:chgData name="Jim Fleming" userId="161791bae1afb603" providerId="LiveId" clId="{409D65B6-F794-0740-8250-0ABA18C424E8}" dt="2023-10-28T13:57:55.956" v="9" actId="2696"/>
        <pc:sldMkLst>
          <pc:docMk/>
          <pc:sldMk cId="2739435439" sldId="599"/>
        </pc:sldMkLst>
      </pc:sldChg>
      <pc:sldChg chg="add del mod ord modShow">
        <pc:chgData name="Jim Fleming" userId="161791bae1afb603" providerId="LiveId" clId="{409D65B6-F794-0740-8250-0ABA18C424E8}" dt="2023-10-28T14:20:56.799" v="453" actId="2696"/>
        <pc:sldMkLst>
          <pc:docMk/>
          <pc:sldMk cId="2851544968" sldId="600"/>
        </pc:sldMkLst>
      </pc:sldChg>
      <pc:sldChg chg="del">
        <pc:chgData name="Jim Fleming" userId="161791bae1afb603" providerId="LiveId" clId="{409D65B6-F794-0740-8250-0ABA18C424E8}" dt="2023-10-28T13:57:56.638" v="10" actId="2696"/>
        <pc:sldMkLst>
          <pc:docMk/>
          <pc:sldMk cId="4129431730" sldId="600"/>
        </pc:sldMkLst>
      </pc:sldChg>
      <pc:sldChg chg="del">
        <pc:chgData name="Jim Fleming" userId="161791bae1afb603" providerId="LiveId" clId="{409D65B6-F794-0740-8250-0ABA18C424E8}" dt="2023-10-28T13:57:57.284" v="11" actId="2696"/>
        <pc:sldMkLst>
          <pc:docMk/>
          <pc:sldMk cId="2070443933" sldId="601"/>
        </pc:sldMkLst>
      </pc:sldChg>
      <pc:sldChg chg="addSp delSp modSp add mod ord modShow">
        <pc:chgData name="Jim Fleming" userId="161791bae1afb603" providerId="LiveId" clId="{409D65B6-F794-0740-8250-0ABA18C424E8}" dt="2023-10-29T00:43:20.240" v="701" actId="20577"/>
        <pc:sldMkLst>
          <pc:docMk/>
          <pc:sldMk cId="3938386549" sldId="601"/>
        </pc:sldMkLst>
        <pc:spChg chg="mod">
          <ac:chgData name="Jim Fleming" userId="161791bae1afb603" providerId="LiveId" clId="{409D65B6-F794-0740-8250-0ABA18C424E8}" dt="2023-10-29T00:43:20.240" v="701" actId="20577"/>
          <ac:spMkLst>
            <pc:docMk/>
            <pc:sldMk cId="3938386549" sldId="601"/>
            <ac:spMk id="14" creationId="{5F776F3F-31E1-B7AA-5D11-1AB1A9490BFE}"/>
          </ac:spMkLst>
        </pc:spChg>
        <pc:picChg chg="add del">
          <ac:chgData name="Jim Fleming" userId="161791bae1afb603" providerId="LiveId" clId="{409D65B6-F794-0740-8250-0ABA18C424E8}" dt="2023-10-28T20:49:30.459" v="466" actId="478"/>
          <ac:picMkLst>
            <pc:docMk/>
            <pc:sldMk cId="3938386549" sldId="601"/>
            <ac:picMk id="7" creationId="{10090001-4AB7-30DC-6A47-CD5A64C4EF9F}"/>
          </ac:picMkLst>
        </pc:picChg>
        <pc:picChg chg="add del mod">
          <ac:chgData name="Jim Fleming" userId="161791bae1afb603" providerId="LiveId" clId="{409D65B6-F794-0740-8250-0ABA18C424E8}" dt="2023-10-28T20:49:35.905" v="473"/>
          <ac:picMkLst>
            <pc:docMk/>
            <pc:sldMk cId="3938386549" sldId="601"/>
            <ac:picMk id="2050" creationId="{D1C76B29-A36D-B42F-DB1A-CF5555F485CB}"/>
          </ac:picMkLst>
        </pc:picChg>
      </pc:sldChg>
      <pc:sldChg chg="add">
        <pc:chgData name="Jim Fleming" userId="161791bae1afb603" providerId="LiveId" clId="{409D65B6-F794-0740-8250-0ABA18C424E8}" dt="2023-10-28T21:04:55.810" v="474" actId="2890"/>
        <pc:sldMkLst>
          <pc:docMk/>
          <pc:sldMk cId="3816961653" sldId="602"/>
        </pc:sldMkLst>
      </pc:sldChg>
      <pc:sldChg chg="modSp add mod">
        <pc:chgData name="Jim Fleming" userId="161791bae1afb603" providerId="LiveId" clId="{409D65B6-F794-0740-8250-0ABA18C424E8}" dt="2023-10-28T21:06:42.042" v="477" actId="114"/>
        <pc:sldMkLst>
          <pc:docMk/>
          <pc:sldMk cId="1455650365" sldId="603"/>
        </pc:sldMkLst>
        <pc:spChg chg="mod">
          <ac:chgData name="Jim Fleming" userId="161791bae1afb603" providerId="LiveId" clId="{409D65B6-F794-0740-8250-0ABA18C424E8}" dt="2023-10-28T21:06:42.042" v="477" actId="114"/>
          <ac:spMkLst>
            <pc:docMk/>
            <pc:sldMk cId="1455650365" sldId="603"/>
            <ac:spMk id="14" creationId="{5F776F3F-31E1-B7AA-5D11-1AB1A9490BFE}"/>
          </ac:spMkLst>
        </pc:spChg>
      </pc:sldChg>
      <pc:sldChg chg="modSp add mod ord modShow">
        <pc:chgData name="Jim Fleming" userId="161791bae1afb603" providerId="LiveId" clId="{409D65B6-F794-0740-8250-0ABA18C424E8}" dt="2023-10-28T21:51:55.558" v="676" actId="6549"/>
        <pc:sldMkLst>
          <pc:docMk/>
          <pc:sldMk cId="3293515819" sldId="604"/>
        </pc:sldMkLst>
        <pc:spChg chg="mod">
          <ac:chgData name="Jim Fleming" userId="161791bae1afb603" providerId="LiveId" clId="{409D65B6-F794-0740-8250-0ABA18C424E8}" dt="2023-10-28T21:51:55.558" v="676" actId="6549"/>
          <ac:spMkLst>
            <pc:docMk/>
            <pc:sldMk cId="3293515819" sldId="604"/>
            <ac:spMk id="14" creationId="{5F776F3F-31E1-B7AA-5D11-1AB1A9490BFE}"/>
          </ac:spMkLst>
        </pc:spChg>
      </pc:sldChg>
      <pc:sldChg chg="modSp add mod">
        <pc:chgData name="Jim Fleming" userId="161791bae1afb603" providerId="LiveId" clId="{409D65B6-F794-0740-8250-0ABA18C424E8}" dt="2023-10-28T21:52:03.371" v="677" actId="20577"/>
        <pc:sldMkLst>
          <pc:docMk/>
          <pc:sldMk cId="822625095" sldId="605"/>
        </pc:sldMkLst>
        <pc:spChg chg="mod">
          <ac:chgData name="Jim Fleming" userId="161791bae1afb603" providerId="LiveId" clId="{409D65B6-F794-0740-8250-0ABA18C424E8}" dt="2023-10-28T21:52:03.371" v="677" actId="20577"/>
          <ac:spMkLst>
            <pc:docMk/>
            <pc:sldMk cId="822625095" sldId="605"/>
            <ac:spMk id="14" creationId="{5F776F3F-31E1-B7AA-5D11-1AB1A9490BFE}"/>
          </ac:spMkLst>
        </pc:spChg>
      </pc:sldChg>
      <pc:sldChg chg="addSp delSp modSp add mod">
        <pc:chgData name="Jim Fleming" userId="161791bae1afb603" providerId="LiveId" clId="{409D65B6-F794-0740-8250-0ABA18C424E8}" dt="2023-10-28T21:29:04.376" v="559" actId="20577"/>
        <pc:sldMkLst>
          <pc:docMk/>
          <pc:sldMk cId="2600524677" sldId="606"/>
        </pc:sldMkLst>
        <pc:spChg chg="add del">
          <ac:chgData name="Jim Fleming" userId="161791bae1afb603" providerId="LiveId" clId="{409D65B6-F794-0740-8250-0ABA18C424E8}" dt="2023-10-28T21:28:19.142" v="553" actId="22"/>
          <ac:spMkLst>
            <pc:docMk/>
            <pc:sldMk cId="2600524677" sldId="606"/>
            <ac:spMk id="4" creationId="{32527E58-8C52-AB07-0917-B460A54103FB}"/>
          </ac:spMkLst>
        </pc:spChg>
        <pc:spChg chg="mod">
          <ac:chgData name="Jim Fleming" userId="161791bae1afb603" providerId="LiveId" clId="{409D65B6-F794-0740-8250-0ABA18C424E8}" dt="2023-10-28T21:29:04.376" v="559" actId="20577"/>
          <ac:spMkLst>
            <pc:docMk/>
            <pc:sldMk cId="2600524677" sldId="606"/>
            <ac:spMk id="14" creationId="{5F776F3F-31E1-B7AA-5D11-1AB1A9490BFE}"/>
          </ac:spMkLst>
        </pc:spChg>
        <pc:picChg chg="del">
          <ac:chgData name="Jim Fleming" userId="161791bae1afb603" providerId="LiveId" clId="{409D65B6-F794-0740-8250-0ABA18C424E8}" dt="2023-10-28T21:27:13.151" v="504" actId="478"/>
          <ac:picMkLst>
            <pc:docMk/>
            <pc:sldMk cId="2600524677" sldId="606"/>
            <ac:picMk id="7" creationId="{10090001-4AB7-30DC-6A47-CD5A64C4EF9F}"/>
          </ac:picMkLst>
        </pc:picChg>
        <pc:picChg chg="add mod">
          <ac:chgData name="Jim Fleming" userId="161791bae1afb603" providerId="LiveId" clId="{409D65B6-F794-0740-8250-0ABA18C424E8}" dt="2023-10-28T21:28:50.618" v="556" actId="1076"/>
          <ac:picMkLst>
            <pc:docMk/>
            <pc:sldMk cId="2600524677" sldId="606"/>
            <ac:picMk id="5122" creationId="{A20C4512-803C-0DC3-3111-C7D31CB6F782}"/>
          </ac:picMkLst>
        </pc:picChg>
      </pc:sldChg>
      <pc:sldChg chg="modSp add mod ord modShow">
        <pc:chgData name="Jim Fleming" userId="161791bae1afb603" providerId="LiveId" clId="{409D65B6-F794-0740-8250-0ABA18C424E8}" dt="2023-10-28T21:32:40.835" v="639" actId="14100"/>
        <pc:sldMkLst>
          <pc:docMk/>
          <pc:sldMk cId="683045052" sldId="607"/>
        </pc:sldMkLst>
        <pc:spChg chg="mod">
          <ac:chgData name="Jim Fleming" userId="161791bae1afb603" providerId="LiveId" clId="{409D65B6-F794-0740-8250-0ABA18C424E8}" dt="2023-10-28T21:32:40.835" v="639" actId="14100"/>
          <ac:spMkLst>
            <pc:docMk/>
            <pc:sldMk cId="683045052" sldId="607"/>
            <ac:spMk id="14" creationId="{5F776F3F-31E1-B7AA-5D11-1AB1A9490BFE}"/>
          </ac:spMkLst>
        </pc:spChg>
      </pc:sldChg>
      <pc:sldChg chg="add del">
        <pc:chgData name="Jim Fleming" userId="161791bae1afb603" providerId="LiveId" clId="{409D65B6-F794-0740-8250-0ABA18C424E8}" dt="2023-10-29T00:42:13.920" v="683" actId="2696"/>
        <pc:sldMkLst>
          <pc:docMk/>
          <pc:sldMk cId="4246076447" sldId="608"/>
        </pc:sldMkLst>
      </pc:sldChg>
      <pc:sldChg chg="add del">
        <pc:chgData name="Jim Fleming" userId="161791bae1afb603" providerId="LiveId" clId="{409D65B6-F794-0740-8250-0ABA18C424E8}" dt="2023-10-29T00:42:14.291" v="684" actId="2696"/>
        <pc:sldMkLst>
          <pc:docMk/>
          <pc:sldMk cId="1649867773" sldId="609"/>
        </pc:sldMkLst>
      </pc:sldChg>
      <pc:sldChg chg="add del replId">
        <pc:chgData name="Jim Fleming" userId="161791bae1afb603" providerId="LiveId" clId="{409D65B6-F794-0740-8250-0ABA18C424E8}" dt="2023-10-29T00:42:14.638" v="685" actId="2696"/>
        <pc:sldMkLst>
          <pc:docMk/>
          <pc:sldMk cId="2975332334" sldId="610"/>
        </pc:sldMkLst>
      </pc:sldChg>
      <pc:sldChg chg="add del">
        <pc:chgData name="Jim Fleming" userId="161791bae1afb603" providerId="LiveId" clId="{409D65B6-F794-0740-8250-0ABA18C424E8}" dt="2023-10-29T00:42:14.973" v="686" actId="2696"/>
        <pc:sldMkLst>
          <pc:docMk/>
          <pc:sldMk cId="3630253350" sldId="611"/>
        </pc:sldMkLst>
      </pc:sldChg>
      <pc:sldChg chg="add del replId">
        <pc:chgData name="Jim Fleming" userId="161791bae1afb603" providerId="LiveId" clId="{409D65B6-F794-0740-8250-0ABA18C424E8}" dt="2023-10-29T00:42:15.480" v="687" actId="2696"/>
        <pc:sldMkLst>
          <pc:docMk/>
          <pc:sldMk cId="1156362819" sldId="612"/>
        </pc:sldMkLst>
      </pc:sldChg>
      <pc:sldChg chg="add replId">
        <pc:chgData name="Jim Fleming" userId="161791bae1afb603" providerId="LiveId" clId="{409D65B6-F794-0740-8250-0ABA18C424E8}" dt="2023-10-28T21:33:57.334" v="650" actId="2890"/>
        <pc:sldMkLst>
          <pc:docMk/>
          <pc:sldMk cId="2763185335" sldId="613"/>
        </pc:sldMkLst>
      </pc:sldChg>
      <pc:sldChg chg="add ord replId">
        <pc:chgData name="Jim Fleming" userId="161791bae1afb603" providerId="LiveId" clId="{409D65B6-F794-0740-8250-0ABA18C424E8}" dt="2023-10-28T21:34:00.237" v="651" actId="20578"/>
        <pc:sldMkLst>
          <pc:docMk/>
          <pc:sldMk cId="4232455672" sldId="614"/>
        </pc:sldMkLst>
      </pc:sldChg>
      <pc:sldChg chg="addSp delSp modSp new mod setBg">
        <pc:chgData name="Jim Fleming" userId="161791bae1afb603" providerId="LiveId" clId="{409D65B6-F794-0740-8250-0ABA18C424E8}" dt="2023-10-28T21:34:52.785" v="662" actId="1076"/>
        <pc:sldMkLst>
          <pc:docMk/>
          <pc:sldMk cId="191869438" sldId="615"/>
        </pc:sldMkLst>
        <pc:spChg chg="del">
          <ac:chgData name="Jim Fleming" userId="161791bae1afb603" providerId="LiveId" clId="{409D65B6-F794-0740-8250-0ABA18C424E8}" dt="2023-10-28T21:34:24.766" v="654" actId="478"/>
          <ac:spMkLst>
            <pc:docMk/>
            <pc:sldMk cId="191869438" sldId="615"/>
            <ac:spMk id="2" creationId="{41770388-E49C-6481-23AB-B980AF14EF21}"/>
          </ac:spMkLst>
        </pc:spChg>
        <pc:spChg chg="del">
          <ac:chgData name="Jim Fleming" userId="161791bae1afb603" providerId="LiveId" clId="{409D65B6-F794-0740-8250-0ABA18C424E8}" dt="2023-10-28T21:34:23.780" v="653" actId="478"/>
          <ac:spMkLst>
            <pc:docMk/>
            <pc:sldMk cId="191869438" sldId="615"/>
            <ac:spMk id="3" creationId="{A097F63F-79CF-3C89-188A-F5FA6829D0F8}"/>
          </ac:spMkLst>
        </pc:spChg>
        <pc:spChg chg="add del">
          <ac:chgData name="Jim Fleming" userId="161791bae1afb603" providerId="LiveId" clId="{409D65B6-F794-0740-8250-0ABA18C424E8}" dt="2023-10-28T21:34:35.899" v="657" actId="26606"/>
          <ac:spMkLst>
            <pc:docMk/>
            <pc:sldMk cId="191869438" sldId="615"/>
            <ac:spMk id="7175" creationId="{F3060C83-F051-4F0E-ABAD-AA0DFC48B218}"/>
          </ac:spMkLst>
        </pc:spChg>
        <pc:spChg chg="add del">
          <ac:chgData name="Jim Fleming" userId="161791bae1afb603" providerId="LiveId" clId="{409D65B6-F794-0740-8250-0ABA18C424E8}" dt="2023-10-28T21:34:35.899" v="657" actId="26606"/>
          <ac:spMkLst>
            <pc:docMk/>
            <pc:sldMk cId="191869438" sldId="615"/>
            <ac:spMk id="7177" creationId="{83C98ABE-055B-441F-B07E-44F97F083C39}"/>
          </ac:spMkLst>
        </pc:spChg>
        <pc:spChg chg="add del">
          <ac:chgData name="Jim Fleming" userId="161791bae1afb603" providerId="LiveId" clId="{409D65B6-F794-0740-8250-0ABA18C424E8}" dt="2023-10-28T21:34:35.899" v="657" actId="26606"/>
          <ac:spMkLst>
            <pc:docMk/>
            <pc:sldMk cId="191869438" sldId="615"/>
            <ac:spMk id="7179" creationId="{29FDB030-9B49-4CED-8CCD-4D99382388AC}"/>
          </ac:spMkLst>
        </pc:spChg>
        <pc:spChg chg="add del">
          <ac:chgData name="Jim Fleming" userId="161791bae1afb603" providerId="LiveId" clId="{409D65B6-F794-0740-8250-0ABA18C424E8}" dt="2023-10-28T21:34:35.899" v="657" actId="26606"/>
          <ac:spMkLst>
            <pc:docMk/>
            <pc:sldMk cId="191869438" sldId="615"/>
            <ac:spMk id="7181" creationId="{3783CA14-24A1-485C-8B30-D6A5D87987AD}"/>
          </ac:spMkLst>
        </pc:spChg>
        <pc:spChg chg="add del">
          <ac:chgData name="Jim Fleming" userId="161791bae1afb603" providerId="LiveId" clId="{409D65B6-F794-0740-8250-0ABA18C424E8}" dt="2023-10-28T21:34:35.899" v="657" actId="26606"/>
          <ac:spMkLst>
            <pc:docMk/>
            <pc:sldMk cId="191869438" sldId="615"/>
            <ac:spMk id="7183" creationId="{9A97C86A-04D6-40F7-AE84-31AB43E6A846}"/>
          </ac:spMkLst>
        </pc:spChg>
        <pc:spChg chg="add del">
          <ac:chgData name="Jim Fleming" userId="161791bae1afb603" providerId="LiveId" clId="{409D65B6-F794-0740-8250-0ABA18C424E8}" dt="2023-10-28T21:34:35.899" v="657" actId="26606"/>
          <ac:spMkLst>
            <pc:docMk/>
            <pc:sldMk cId="191869438" sldId="615"/>
            <ac:spMk id="7185" creationId="{FF9F2414-84E8-453E-B1F3-389FDE8192D9}"/>
          </ac:spMkLst>
        </pc:spChg>
        <pc:spChg chg="add del">
          <ac:chgData name="Jim Fleming" userId="161791bae1afb603" providerId="LiveId" clId="{409D65B6-F794-0740-8250-0ABA18C424E8}" dt="2023-10-28T21:34:35.899" v="657" actId="26606"/>
          <ac:spMkLst>
            <pc:docMk/>
            <pc:sldMk cId="191869438" sldId="615"/>
            <ac:spMk id="7187" creationId="{3ECA69A1-7536-43AC-85EF-C7106179F5ED}"/>
          </ac:spMkLst>
        </pc:spChg>
        <pc:picChg chg="add mod">
          <ac:chgData name="Jim Fleming" userId="161791bae1afb603" providerId="LiveId" clId="{409D65B6-F794-0740-8250-0ABA18C424E8}" dt="2023-10-28T21:34:52.785" v="662" actId="1076"/>
          <ac:picMkLst>
            <pc:docMk/>
            <pc:sldMk cId="191869438" sldId="615"/>
            <ac:picMk id="7170" creationId="{DC8DFB3D-CD64-341B-F212-CA848511DF5D}"/>
          </ac:picMkLst>
        </pc:picChg>
      </pc:sldChg>
      <pc:sldChg chg="add ord">
        <pc:chgData name="Jim Fleming" userId="161791bae1afb603" providerId="LiveId" clId="{409D65B6-F794-0740-8250-0ABA18C424E8}" dt="2023-10-28T21:47:39.629" v="673" actId="20578"/>
        <pc:sldMkLst>
          <pc:docMk/>
          <pc:sldMk cId="65377899" sldId="616"/>
        </pc:sldMkLst>
      </pc:sldChg>
      <pc:sldChg chg="add ord">
        <pc:chgData name="Jim Fleming" userId="161791bae1afb603" providerId="LiveId" clId="{409D65B6-F794-0740-8250-0ABA18C424E8}" dt="2023-10-28T21:48:11.072" v="675" actId="20578"/>
        <pc:sldMkLst>
          <pc:docMk/>
          <pc:sldMk cId="2122332089" sldId="617"/>
        </pc:sldMkLst>
      </pc:sldChg>
      <pc:sldChg chg="add ord">
        <pc:chgData name="Jim Fleming" userId="161791bae1afb603" providerId="LiveId" clId="{409D65B6-F794-0740-8250-0ABA18C424E8}" dt="2023-10-28T21:53:41.530" v="679" actId="20578"/>
        <pc:sldMkLst>
          <pc:docMk/>
          <pc:sldMk cId="620506558" sldId="618"/>
        </pc:sldMkLst>
      </pc:sldChg>
      <pc:sldChg chg="add ord">
        <pc:chgData name="Jim Fleming" userId="161791bae1afb603" providerId="LiveId" clId="{409D65B6-F794-0740-8250-0ABA18C424E8}" dt="2023-10-29T00:42:35.292" v="689" actId="20578"/>
        <pc:sldMkLst>
          <pc:docMk/>
          <pc:sldMk cId="1072035839" sldId="619"/>
        </pc:sldMkLst>
      </pc:sldChg>
      <pc:sldChg chg="add">
        <pc:chgData name="Jim Fleming" userId="161791bae1afb603" providerId="LiveId" clId="{409D65B6-F794-0740-8250-0ABA18C424E8}" dt="2023-10-29T01:00:48.585" v="702" actId="2890"/>
        <pc:sldMkLst>
          <pc:docMk/>
          <pc:sldMk cId="3878621202" sldId="620"/>
        </pc:sldMkLst>
      </pc:sldChg>
      <pc:sldChg chg="addSp delSp modSp add mod ord setBg">
        <pc:chgData name="Jim Fleming" userId="161791bae1afb603" providerId="LiveId" clId="{409D65B6-F794-0740-8250-0ABA18C424E8}" dt="2023-10-29T01:02:47.849" v="767" actId="1076"/>
        <pc:sldMkLst>
          <pc:docMk/>
          <pc:sldMk cId="1580791344" sldId="621"/>
        </pc:sldMkLst>
        <pc:spChg chg="mod">
          <ac:chgData name="Jim Fleming" userId="161791bae1afb603" providerId="LiveId" clId="{409D65B6-F794-0740-8250-0ABA18C424E8}" dt="2023-10-29T01:02:47.849" v="767" actId="1076"/>
          <ac:spMkLst>
            <pc:docMk/>
            <pc:sldMk cId="1580791344" sldId="621"/>
            <ac:spMk id="14" creationId="{5F776F3F-31E1-B7AA-5D11-1AB1A9490BFE}"/>
          </ac:spMkLst>
        </pc:spChg>
        <pc:picChg chg="del">
          <ac:chgData name="Jim Fleming" userId="161791bae1afb603" providerId="LiveId" clId="{409D65B6-F794-0740-8250-0ABA18C424E8}" dt="2023-10-29T01:01:49.929" v="739" actId="478"/>
          <ac:picMkLst>
            <pc:docMk/>
            <pc:sldMk cId="1580791344" sldId="621"/>
            <ac:picMk id="1026" creationId="{1A472A84-8296-34B5-27E4-2AC3FD08E334}"/>
          </ac:picMkLst>
        </pc:picChg>
        <pc:picChg chg="add mod">
          <ac:chgData name="Jim Fleming" userId="161791bae1afb603" providerId="LiveId" clId="{409D65B6-F794-0740-8250-0ABA18C424E8}" dt="2023-10-29T01:01:52.938" v="740" actId="1076"/>
          <ac:picMkLst>
            <pc:docMk/>
            <pc:sldMk cId="1580791344" sldId="621"/>
            <ac:picMk id="8194" creationId="{E903F4FA-3630-1646-97B4-847AA011E8A7}"/>
          </ac:picMkLst>
        </pc:picChg>
        <pc:cxnChg chg="del">
          <ac:chgData name="Jim Fleming" userId="161791bae1afb603" providerId="LiveId" clId="{409D65B6-F794-0740-8250-0ABA18C424E8}" dt="2023-10-29T01:02:43.244" v="766" actId="478"/>
          <ac:cxnSpMkLst>
            <pc:docMk/>
            <pc:sldMk cId="1580791344" sldId="621"/>
            <ac:cxnSpMk id="2" creationId="{908CDA9F-0CA3-BDCE-BEC8-35F9FCB1176B}"/>
          </ac:cxnSpMkLst>
        </pc:cxnChg>
      </pc:sldChg>
    </pc:docChg>
  </pc:docChgLst>
  <pc:docChgLst>
    <pc:chgData name="Jim Fleming" userId="161791bae1afb603" providerId="LiveId" clId="{2F259F04-A6E4-8241-9C33-025C975D4BFE}"/>
    <pc:docChg chg="undo custSel addSld delSld modSld sldOrd">
      <pc:chgData name="Jim Fleming" userId="161791bae1afb603" providerId="LiveId" clId="{2F259F04-A6E4-8241-9C33-025C975D4BFE}" dt="2023-10-09T00:56:00.813" v="404" actId="20578"/>
      <pc:docMkLst>
        <pc:docMk/>
      </pc:docMkLst>
      <pc:sldChg chg="modSp mod">
        <pc:chgData name="Jim Fleming" userId="161791bae1afb603" providerId="LiveId" clId="{2F259F04-A6E4-8241-9C33-025C975D4BFE}" dt="2023-10-08T21:55:32.509" v="26" actId="20577"/>
        <pc:sldMkLst>
          <pc:docMk/>
          <pc:sldMk cId="95395388" sldId="487"/>
        </pc:sldMkLst>
        <pc:spChg chg="mod">
          <ac:chgData name="Jim Fleming" userId="161791bae1afb603" providerId="LiveId" clId="{2F259F04-A6E4-8241-9C33-025C975D4BFE}" dt="2023-10-08T21:55:12.158" v="22" actId="6549"/>
          <ac:spMkLst>
            <pc:docMk/>
            <pc:sldMk cId="95395388" sldId="487"/>
            <ac:spMk id="2" creationId="{1AC8C507-C381-A7EC-84C3-B88443D1F57A}"/>
          </ac:spMkLst>
        </pc:spChg>
        <pc:spChg chg="mod">
          <ac:chgData name="Jim Fleming" userId="161791bae1afb603" providerId="LiveId" clId="{2F259F04-A6E4-8241-9C33-025C975D4BFE}" dt="2023-10-08T21:55:32.509" v="26" actId="20577"/>
          <ac:spMkLst>
            <pc:docMk/>
            <pc:sldMk cId="95395388" sldId="487"/>
            <ac:spMk id="5" creationId="{FDC8D6C2-5F52-D34B-23A0-601FDE73D0F9}"/>
          </ac:spMkLst>
        </pc:spChg>
      </pc:sldChg>
      <pc:sldChg chg="modSp mod">
        <pc:chgData name="Jim Fleming" userId="161791bae1afb603" providerId="LiveId" clId="{2F259F04-A6E4-8241-9C33-025C975D4BFE}" dt="2023-10-09T00:27:05.932" v="32" actId="20577"/>
        <pc:sldMkLst>
          <pc:docMk/>
          <pc:sldMk cId="3656160492" sldId="545"/>
        </pc:sldMkLst>
        <pc:spChg chg="mod">
          <ac:chgData name="Jim Fleming" userId="161791bae1afb603" providerId="LiveId" clId="{2F259F04-A6E4-8241-9C33-025C975D4BFE}" dt="2023-10-09T00:27:05.932" v="32" actId="20577"/>
          <ac:spMkLst>
            <pc:docMk/>
            <pc:sldMk cId="3656160492" sldId="545"/>
            <ac:spMk id="14" creationId="{5F776F3F-31E1-B7AA-5D11-1AB1A9490BFE}"/>
          </ac:spMkLst>
        </pc:spChg>
      </pc:sldChg>
      <pc:sldChg chg="del">
        <pc:chgData name="Jim Fleming" userId="161791bae1afb603" providerId="LiveId" clId="{2F259F04-A6E4-8241-9C33-025C975D4BFE}" dt="2023-10-09T00:34:50.989" v="156" actId="2696"/>
        <pc:sldMkLst>
          <pc:docMk/>
          <pc:sldMk cId="3815720884" sldId="546"/>
        </pc:sldMkLst>
      </pc:sldChg>
      <pc:sldChg chg="modSp mod ord">
        <pc:chgData name="Jim Fleming" userId="161791bae1afb603" providerId="LiveId" clId="{2F259F04-A6E4-8241-9C33-025C975D4BFE}" dt="2023-10-09T00:27:42.676" v="70" actId="20577"/>
        <pc:sldMkLst>
          <pc:docMk/>
          <pc:sldMk cId="1845292652" sldId="547"/>
        </pc:sldMkLst>
        <pc:spChg chg="mod">
          <ac:chgData name="Jim Fleming" userId="161791bae1afb603" providerId="LiveId" clId="{2F259F04-A6E4-8241-9C33-025C975D4BFE}" dt="2023-10-09T00:27:42.676" v="70" actId="20577"/>
          <ac:spMkLst>
            <pc:docMk/>
            <pc:sldMk cId="1845292652" sldId="547"/>
            <ac:spMk id="14" creationId="{5F776F3F-31E1-B7AA-5D11-1AB1A9490BFE}"/>
          </ac:spMkLst>
        </pc:spChg>
      </pc:sldChg>
      <pc:sldChg chg="modSp mod">
        <pc:chgData name="Jim Fleming" userId="161791bae1afb603" providerId="LiveId" clId="{2F259F04-A6E4-8241-9C33-025C975D4BFE}" dt="2023-10-09T00:32:43.875" v="125" actId="20577"/>
        <pc:sldMkLst>
          <pc:docMk/>
          <pc:sldMk cId="4127736994" sldId="548"/>
        </pc:sldMkLst>
        <pc:spChg chg="mod">
          <ac:chgData name="Jim Fleming" userId="161791bae1afb603" providerId="LiveId" clId="{2F259F04-A6E4-8241-9C33-025C975D4BFE}" dt="2023-10-09T00:32:43.875" v="125" actId="20577"/>
          <ac:spMkLst>
            <pc:docMk/>
            <pc:sldMk cId="4127736994" sldId="548"/>
            <ac:spMk id="3" creationId="{7AB4CD8A-D6E1-E979-8AB5-FC6B8EEB6AD5}"/>
          </ac:spMkLst>
        </pc:spChg>
      </pc:sldChg>
      <pc:sldChg chg="del">
        <pc:chgData name="Jim Fleming" userId="161791bae1afb603" providerId="LiveId" clId="{2F259F04-A6E4-8241-9C33-025C975D4BFE}" dt="2023-10-09T00:35:12.408" v="160" actId="2696"/>
        <pc:sldMkLst>
          <pc:docMk/>
          <pc:sldMk cId="2520584871" sldId="550"/>
        </pc:sldMkLst>
      </pc:sldChg>
      <pc:sldChg chg="del">
        <pc:chgData name="Jim Fleming" userId="161791bae1afb603" providerId="LiveId" clId="{2F259F04-A6E4-8241-9C33-025C975D4BFE}" dt="2023-10-09T00:34:49.792" v="153" actId="2696"/>
        <pc:sldMkLst>
          <pc:docMk/>
          <pc:sldMk cId="1593142164" sldId="552"/>
        </pc:sldMkLst>
      </pc:sldChg>
      <pc:sldChg chg="del">
        <pc:chgData name="Jim Fleming" userId="161791bae1afb603" providerId="LiveId" clId="{2F259F04-A6E4-8241-9C33-025C975D4BFE}" dt="2023-10-09T00:34:50.209" v="154" actId="2696"/>
        <pc:sldMkLst>
          <pc:docMk/>
          <pc:sldMk cId="3568619192" sldId="553"/>
        </pc:sldMkLst>
      </pc:sldChg>
      <pc:sldChg chg="del">
        <pc:chgData name="Jim Fleming" userId="161791bae1afb603" providerId="LiveId" clId="{2F259F04-A6E4-8241-9C33-025C975D4BFE}" dt="2023-10-09T00:34:50.602" v="155" actId="2696"/>
        <pc:sldMkLst>
          <pc:docMk/>
          <pc:sldMk cId="4177728732" sldId="554"/>
        </pc:sldMkLst>
      </pc:sldChg>
      <pc:sldChg chg="del">
        <pc:chgData name="Jim Fleming" userId="161791bae1afb603" providerId="LiveId" clId="{2F259F04-A6E4-8241-9C33-025C975D4BFE}" dt="2023-10-09T00:34:51.359" v="157" actId="2696"/>
        <pc:sldMkLst>
          <pc:docMk/>
          <pc:sldMk cId="1238143276" sldId="555"/>
        </pc:sldMkLst>
      </pc:sldChg>
      <pc:sldChg chg="del">
        <pc:chgData name="Jim Fleming" userId="161791bae1afb603" providerId="LiveId" clId="{2F259F04-A6E4-8241-9C33-025C975D4BFE}" dt="2023-10-09T00:34:51.738" v="158" actId="2696"/>
        <pc:sldMkLst>
          <pc:docMk/>
          <pc:sldMk cId="1273761994" sldId="556"/>
        </pc:sldMkLst>
      </pc:sldChg>
      <pc:sldChg chg="del">
        <pc:chgData name="Jim Fleming" userId="161791bae1afb603" providerId="LiveId" clId="{2F259F04-A6E4-8241-9C33-025C975D4BFE}" dt="2023-10-09T00:34:52.413" v="159" actId="2696"/>
        <pc:sldMkLst>
          <pc:docMk/>
          <pc:sldMk cId="3355254327" sldId="557"/>
        </pc:sldMkLst>
      </pc:sldChg>
      <pc:sldChg chg="del">
        <pc:chgData name="Jim Fleming" userId="161791bae1afb603" providerId="LiveId" clId="{2F259F04-A6E4-8241-9C33-025C975D4BFE}" dt="2023-10-09T00:34:39.544" v="148" actId="2696"/>
        <pc:sldMkLst>
          <pc:docMk/>
          <pc:sldMk cId="2752720607" sldId="558"/>
        </pc:sldMkLst>
      </pc:sldChg>
      <pc:sldChg chg="del">
        <pc:chgData name="Jim Fleming" userId="161791bae1afb603" providerId="LiveId" clId="{2F259F04-A6E4-8241-9C33-025C975D4BFE}" dt="2023-10-09T00:34:49.411" v="152" actId="2696"/>
        <pc:sldMkLst>
          <pc:docMk/>
          <pc:sldMk cId="1404910250" sldId="559"/>
        </pc:sldMkLst>
      </pc:sldChg>
      <pc:sldChg chg="modSp mod">
        <pc:chgData name="Jim Fleming" userId="161791bae1afb603" providerId="LiveId" clId="{2F259F04-A6E4-8241-9C33-025C975D4BFE}" dt="2023-10-08T21:54:53.781" v="5" actId="20577"/>
        <pc:sldMkLst>
          <pc:docMk/>
          <pc:sldMk cId="270792197" sldId="563"/>
        </pc:sldMkLst>
        <pc:spChg chg="mod">
          <ac:chgData name="Jim Fleming" userId="161791bae1afb603" providerId="LiveId" clId="{2F259F04-A6E4-8241-9C33-025C975D4BFE}" dt="2023-10-08T21:54:53.781" v="5" actId="20577"/>
          <ac:spMkLst>
            <pc:docMk/>
            <pc:sldMk cId="270792197" sldId="563"/>
            <ac:spMk id="2" creationId="{1AC8C507-C381-A7EC-84C3-B88443D1F57A}"/>
          </ac:spMkLst>
        </pc:spChg>
      </pc:sldChg>
      <pc:sldChg chg="modSp add mod ord modShow">
        <pc:chgData name="Jim Fleming" userId="161791bae1afb603" providerId="LiveId" clId="{2F259F04-A6E4-8241-9C33-025C975D4BFE}" dt="2023-10-09T00:52:33.559" v="395" actId="20577"/>
        <pc:sldMkLst>
          <pc:docMk/>
          <pc:sldMk cId="1826648014" sldId="564"/>
        </pc:sldMkLst>
        <pc:spChg chg="mod">
          <ac:chgData name="Jim Fleming" userId="161791bae1afb603" providerId="LiveId" clId="{2F259F04-A6E4-8241-9C33-025C975D4BFE}" dt="2023-10-09T00:52:33.559" v="395" actId="20577"/>
          <ac:spMkLst>
            <pc:docMk/>
            <pc:sldMk cId="1826648014" sldId="564"/>
            <ac:spMk id="14" creationId="{5F776F3F-31E1-B7AA-5D11-1AB1A9490BFE}"/>
          </ac:spMkLst>
        </pc:spChg>
      </pc:sldChg>
      <pc:sldChg chg="del">
        <pc:chgData name="Jim Fleming" userId="161791bae1afb603" providerId="LiveId" clId="{2F259F04-A6E4-8241-9C33-025C975D4BFE}" dt="2023-10-08T21:55:04.284" v="11" actId="2696"/>
        <pc:sldMkLst>
          <pc:docMk/>
          <pc:sldMk cId="2692311070" sldId="564"/>
        </pc:sldMkLst>
      </pc:sldChg>
      <pc:sldChg chg="modSp add mod ord">
        <pc:chgData name="Jim Fleming" userId="161791bae1afb603" providerId="LiveId" clId="{2F259F04-A6E4-8241-9C33-025C975D4BFE}" dt="2023-10-09T00:53:09.355" v="402" actId="20577"/>
        <pc:sldMkLst>
          <pc:docMk/>
          <pc:sldMk cId="414719777" sldId="565"/>
        </pc:sldMkLst>
        <pc:spChg chg="mod">
          <ac:chgData name="Jim Fleming" userId="161791bae1afb603" providerId="LiveId" clId="{2F259F04-A6E4-8241-9C33-025C975D4BFE}" dt="2023-10-09T00:53:09.355" v="402" actId="20577"/>
          <ac:spMkLst>
            <pc:docMk/>
            <pc:sldMk cId="414719777" sldId="565"/>
            <ac:spMk id="14" creationId="{5F776F3F-31E1-B7AA-5D11-1AB1A9490BFE}"/>
          </ac:spMkLst>
        </pc:spChg>
      </pc:sldChg>
      <pc:sldChg chg="modSp add del mod ord">
        <pc:chgData name="Jim Fleming" userId="161791bae1afb603" providerId="LiveId" clId="{2F259F04-A6E4-8241-9C33-025C975D4BFE}" dt="2023-10-09T00:53:13.445" v="403" actId="2696"/>
        <pc:sldMkLst>
          <pc:docMk/>
          <pc:sldMk cId="162255658" sldId="566"/>
        </pc:sldMkLst>
        <pc:spChg chg="mod">
          <ac:chgData name="Jim Fleming" userId="161791bae1afb603" providerId="LiveId" clId="{2F259F04-A6E4-8241-9C33-025C975D4BFE}" dt="2023-10-09T00:52:58.594" v="396" actId="21"/>
          <ac:spMkLst>
            <pc:docMk/>
            <pc:sldMk cId="162255658" sldId="566"/>
            <ac:spMk id="14" creationId="{5F776F3F-31E1-B7AA-5D11-1AB1A9490BFE}"/>
          </ac:spMkLst>
        </pc:spChg>
      </pc:sldChg>
      <pc:sldChg chg="del">
        <pc:chgData name="Jim Fleming" userId="161791bae1afb603" providerId="LiveId" clId="{2F259F04-A6E4-8241-9C33-025C975D4BFE}" dt="2023-10-08T21:55:05.350" v="12" actId="2696"/>
        <pc:sldMkLst>
          <pc:docMk/>
          <pc:sldMk cId="2193666224" sldId="566"/>
        </pc:sldMkLst>
      </pc:sldChg>
      <pc:sldChg chg="del">
        <pc:chgData name="Jim Fleming" userId="161791bae1afb603" providerId="LiveId" clId="{2F259F04-A6E4-8241-9C33-025C975D4BFE}" dt="2023-10-08T21:55:00.292" v="7" actId="2696"/>
        <pc:sldMkLst>
          <pc:docMk/>
          <pc:sldMk cId="137352595" sldId="567"/>
        </pc:sldMkLst>
      </pc:sldChg>
      <pc:sldChg chg="add ord">
        <pc:chgData name="Jim Fleming" userId="161791bae1afb603" providerId="LiveId" clId="{2F259F04-A6E4-8241-9C33-025C975D4BFE}" dt="2023-10-09T00:30:32.633" v="96" actId="20578"/>
        <pc:sldMkLst>
          <pc:docMk/>
          <pc:sldMk cId="1323222175" sldId="567"/>
        </pc:sldMkLst>
      </pc:sldChg>
      <pc:sldChg chg="add ord">
        <pc:chgData name="Jim Fleming" userId="161791bae1afb603" providerId="LiveId" clId="{2F259F04-A6E4-8241-9C33-025C975D4BFE}" dt="2023-10-09T00:30:38.177" v="98" actId="20578"/>
        <pc:sldMkLst>
          <pc:docMk/>
          <pc:sldMk cId="73851506" sldId="568"/>
        </pc:sldMkLst>
      </pc:sldChg>
      <pc:sldChg chg="del">
        <pc:chgData name="Jim Fleming" userId="161791bae1afb603" providerId="LiveId" clId="{2F259F04-A6E4-8241-9C33-025C975D4BFE}" dt="2023-10-08T21:55:01.741" v="8" actId="2696"/>
        <pc:sldMkLst>
          <pc:docMk/>
          <pc:sldMk cId="1305443607" sldId="569"/>
        </pc:sldMkLst>
      </pc:sldChg>
      <pc:sldChg chg="add ord">
        <pc:chgData name="Jim Fleming" userId="161791bae1afb603" providerId="LiveId" clId="{2F259F04-A6E4-8241-9C33-025C975D4BFE}" dt="2023-10-09T00:51:29.954" v="385" actId="20578"/>
        <pc:sldMkLst>
          <pc:docMk/>
          <pc:sldMk cId="2417103310" sldId="569"/>
        </pc:sldMkLst>
      </pc:sldChg>
      <pc:sldChg chg="modSp add mod ord">
        <pc:chgData name="Jim Fleming" userId="161791bae1afb603" providerId="LiveId" clId="{2F259F04-A6E4-8241-9C33-025C975D4BFE}" dt="2023-10-09T00:51:50.568" v="386" actId="20578"/>
        <pc:sldMkLst>
          <pc:docMk/>
          <pc:sldMk cId="3710068436" sldId="570"/>
        </pc:sldMkLst>
        <pc:spChg chg="mod">
          <ac:chgData name="Jim Fleming" userId="161791bae1afb603" providerId="LiveId" clId="{2F259F04-A6E4-8241-9C33-025C975D4BFE}" dt="2023-10-09T00:31:49.462" v="119" actId="20577"/>
          <ac:spMkLst>
            <pc:docMk/>
            <pc:sldMk cId="3710068436" sldId="570"/>
            <ac:spMk id="14" creationId="{5F776F3F-31E1-B7AA-5D11-1AB1A9490BFE}"/>
          </ac:spMkLst>
        </pc:spChg>
      </pc:sldChg>
      <pc:sldChg chg="modSp add mod ord">
        <pc:chgData name="Jim Fleming" userId="161791bae1afb603" providerId="LiveId" clId="{2F259F04-A6E4-8241-9C33-025C975D4BFE}" dt="2023-10-09T00:51:50.568" v="386" actId="20578"/>
        <pc:sldMkLst>
          <pc:docMk/>
          <pc:sldMk cId="1066580186" sldId="571"/>
        </pc:sldMkLst>
        <pc:spChg chg="mod">
          <ac:chgData name="Jim Fleming" userId="161791bae1afb603" providerId="LiveId" clId="{2F259F04-A6E4-8241-9C33-025C975D4BFE}" dt="2023-10-09T00:31:44.247" v="115" actId="6549"/>
          <ac:spMkLst>
            <pc:docMk/>
            <pc:sldMk cId="1066580186" sldId="571"/>
            <ac:spMk id="14" creationId="{5F776F3F-31E1-B7AA-5D11-1AB1A9490BFE}"/>
          </ac:spMkLst>
        </pc:spChg>
      </pc:sldChg>
      <pc:sldChg chg="del">
        <pc:chgData name="Jim Fleming" userId="161791bae1afb603" providerId="LiveId" clId="{2F259F04-A6E4-8241-9C33-025C975D4BFE}" dt="2023-10-08T21:55:02.526" v="9" actId="2696"/>
        <pc:sldMkLst>
          <pc:docMk/>
          <pc:sldMk cId="3201083753" sldId="571"/>
        </pc:sldMkLst>
      </pc:sldChg>
      <pc:sldChg chg="del">
        <pc:chgData name="Jim Fleming" userId="161791bae1afb603" providerId="LiveId" clId="{2F259F04-A6E4-8241-9C33-025C975D4BFE}" dt="2023-10-08T21:55:03.245" v="10" actId="2696"/>
        <pc:sldMkLst>
          <pc:docMk/>
          <pc:sldMk cId="160955414" sldId="572"/>
        </pc:sldMkLst>
      </pc:sldChg>
      <pc:sldChg chg="modSp add mod">
        <pc:chgData name="Jim Fleming" userId="161791bae1afb603" providerId="LiveId" clId="{2F259F04-A6E4-8241-9C33-025C975D4BFE}" dt="2023-10-09T00:33:01.259" v="131" actId="20577"/>
        <pc:sldMkLst>
          <pc:docMk/>
          <pc:sldMk cId="4280336327" sldId="572"/>
        </pc:sldMkLst>
        <pc:spChg chg="mod">
          <ac:chgData name="Jim Fleming" userId="161791bae1afb603" providerId="LiveId" clId="{2F259F04-A6E4-8241-9C33-025C975D4BFE}" dt="2023-10-09T00:33:01.259" v="131" actId="20577"/>
          <ac:spMkLst>
            <pc:docMk/>
            <pc:sldMk cId="4280336327" sldId="572"/>
            <ac:spMk id="3" creationId="{7AB4CD8A-D6E1-E979-8AB5-FC6B8EEB6AD5}"/>
          </ac:spMkLst>
        </pc:spChg>
      </pc:sldChg>
      <pc:sldChg chg="del">
        <pc:chgData name="Jim Fleming" userId="161791bae1afb603" providerId="LiveId" clId="{2F259F04-A6E4-8241-9C33-025C975D4BFE}" dt="2023-10-08T21:54:59.266" v="6" actId="2696"/>
        <pc:sldMkLst>
          <pc:docMk/>
          <pc:sldMk cId="2187300002" sldId="573"/>
        </pc:sldMkLst>
      </pc:sldChg>
      <pc:sldChg chg="modSp add mod">
        <pc:chgData name="Jim Fleming" userId="161791bae1afb603" providerId="LiveId" clId="{2F259F04-A6E4-8241-9C33-025C975D4BFE}" dt="2023-10-09T00:33:04.076" v="132" actId="20577"/>
        <pc:sldMkLst>
          <pc:docMk/>
          <pc:sldMk cId="3635486046" sldId="573"/>
        </pc:sldMkLst>
        <pc:spChg chg="mod">
          <ac:chgData name="Jim Fleming" userId="161791bae1afb603" providerId="LiveId" clId="{2F259F04-A6E4-8241-9C33-025C975D4BFE}" dt="2023-10-09T00:33:04.076" v="132" actId="20577"/>
          <ac:spMkLst>
            <pc:docMk/>
            <pc:sldMk cId="3635486046" sldId="573"/>
            <ac:spMk id="3" creationId="{7AB4CD8A-D6E1-E979-8AB5-FC6B8EEB6AD5}"/>
          </ac:spMkLst>
        </pc:spChg>
      </pc:sldChg>
      <pc:sldChg chg="add ord">
        <pc:chgData name="Jim Fleming" userId="161791bae1afb603" providerId="LiveId" clId="{2F259F04-A6E4-8241-9C33-025C975D4BFE}" dt="2023-10-09T00:51:50.568" v="386" actId="20578"/>
        <pc:sldMkLst>
          <pc:docMk/>
          <pc:sldMk cId="3318391485" sldId="574"/>
        </pc:sldMkLst>
      </pc:sldChg>
      <pc:sldChg chg="add ord">
        <pc:chgData name="Jim Fleming" userId="161791bae1afb603" providerId="LiveId" clId="{2F259F04-A6E4-8241-9C33-025C975D4BFE}" dt="2023-10-09T00:33:17.209" v="136" actId="20578"/>
        <pc:sldMkLst>
          <pc:docMk/>
          <pc:sldMk cId="1578208276" sldId="575"/>
        </pc:sldMkLst>
      </pc:sldChg>
      <pc:sldChg chg="modSp add mod ord">
        <pc:chgData name="Jim Fleming" userId="161791bae1afb603" providerId="LiveId" clId="{2F259F04-A6E4-8241-9C33-025C975D4BFE}" dt="2023-10-09T00:56:00.813" v="404" actId="20578"/>
        <pc:sldMkLst>
          <pc:docMk/>
          <pc:sldMk cId="2813314982" sldId="576"/>
        </pc:sldMkLst>
        <pc:spChg chg="mod">
          <ac:chgData name="Jim Fleming" userId="161791bae1afb603" providerId="LiveId" clId="{2F259F04-A6E4-8241-9C33-025C975D4BFE}" dt="2023-10-09T00:34:14.649" v="146" actId="20577"/>
          <ac:spMkLst>
            <pc:docMk/>
            <pc:sldMk cId="2813314982" sldId="576"/>
            <ac:spMk id="14" creationId="{5F776F3F-31E1-B7AA-5D11-1AB1A9490BFE}"/>
          </ac:spMkLst>
        </pc:spChg>
      </pc:sldChg>
      <pc:sldChg chg="modSp add mod ord">
        <pc:chgData name="Jim Fleming" userId="161791bae1afb603" providerId="LiveId" clId="{2F259F04-A6E4-8241-9C33-025C975D4BFE}" dt="2023-10-09T00:56:00.813" v="404" actId="20578"/>
        <pc:sldMkLst>
          <pc:docMk/>
          <pc:sldMk cId="3979819060" sldId="577"/>
        </pc:sldMkLst>
        <pc:spChg chg="mod">
          <ac:chgData name="Jim Fleming" userId="161791bae1afb603" providerId="LiveId" clId="{2F259F04-A6E4-8241-9C33-025C975D4BFE}" dt="2023-10-09T00:34:18.687" v="147" actId="6549"/>
          <ac:spMkLst>
            <pc:docMk/>
            <pc:sldMk cId="3979819060" sldId="577"/>
            <ac:spMk id="14" creationId="{5F776F3F-31E1-B7AA-5D11-1AB1A9490BFE}"/>
          </ac:spMkLst>
        </pc:spChg>
      </pc:sldChg>
      <pc:sldChg chg="add ord">
        <pc:chgData name="Jim Fleming" userId="161791bae1afb603" providerId="LiveId" clId="{2F259F04-A6E4-8241-9C33-025C975D4BFE}" dt="2023-10-09T00:56:00.813" v="404" actId="20578"/>
        <pc:sldMkLst>
          <pc:docMk/>
          <pc:sldMk cId="349574516" sldId="578"/>
        </pc:sldMkLst>
      </pc:sldChg>
      <pc:sldChg chg="add del">
        <pc:chgData name="Jim Fleming" userId="161791bae1afb603" providerId="LiveId" clId="{2F259F04-A6E4-8241-9C33-025C975D4BFE}" dt="2023-10-09T00:35:13.629" v="161" actId="2696"/>
        <pc:sldMkLst>
          <pc:docMk/>
          <pc:sldMk cId="1663199540" sldId="579"/>
        </pc:sldMkLst>
      </pc:sldChg>
      <pc:sldChg chg="add ord">
        <pc:chgData name="Jim Fleming" userId="161791bae1afb603" providerId="LiveId" clId="{2F259F04-A6E4-8241-9C33-025C975D4BFE}" dt="2023-10-09T00:44:31.369" v="163" actId="20578"/>
        <pc:sldMkLst>
          <pc:docMk/>
          <pc:sldMk cId="4021364042" sldId="579"/>
        </pc:sldMkLst>
      </pc:sldChg>
      <pc:sldChg chg="modSp add del mod">
        <pc:chgData name="Jim Fleming" userId="161791bae1afb603" providerId="LiveId" clId="{2F259F04-A6E4-8241-9C33-025C975D4BFE}" dt="2023-10-09T00:45:04.345" v="215" actId="2696"/>
        <pc:sldMkLst>
          <pc:docMk/>
          <pc:sldMk cId="2531368512" sldId="580"/>
        </pc:sldMkLst>
        <pc:spChg chg="mod">
          <ac:chgData name="Jim Fleming" userId="161791bae1afb603" providerId="LiveId" clId="{2F259F04-A6E4-8241-9C33-025C975D4BFE}" dt="2023-10-09T00:44:45.684" v="200" actId="20577"/>
          <ac:spMkLst>
            <pc:docMk/>
            <pc:sldMk cId="2531368512" sldId="580"/>
            <ac:spMk id="2" creationId="{1AC8C507-C381-A7EC-84C3-B88443D1F57A}"/>
          </ac:spMkLst>
        </pc:spChg>
      </pc:sldChg>
      <pc:sldChg chg="add">
        <pc:chgData name="Jim Fleming" userId="161791bae1afb603" providerId="LiveId" clId="{2F259F04-A6E4-8241-9C33-025C975D4BFE}" dt="2023-10-09T00:44:36.056" v="165" actId="2890"/>
        <pc:sldMkLst>
          <pc:docMk/>
          <pc:sldMk cId="3265768269" sldId="581"/>
        </pc:sldMkLst>
      </pc:sldChg>
      <pc:sldChg chg="addSp modSp add mod ord">
        <pc:chgData name="Jim Fleming" userId="161791bae1afb603" providerId="LiveId" clId="{2F259F04-A6E4-8241-9C33-025C975D4BFE}" dt="2023-10-09T00:46:10.496" v="384" actId="20577"/>
        <pc:sldMkLst>
          <pc:docMk/>
          <pc:sldMk cId="3933572349" sldId="582"/>
        </pc:sldMkLst>
        <pc:spChg chg="mod">
          <ac:chgData name="Jim Fleming" userId="161791bae1afb603" providerId="LiveId" clId="{2F259F04-A6E4-8241-9C33-025C975D4BFE}" dt="2023-10-09T00:46:10.496" v="384" actId="20577"/>
          <ac:spMkLst>
            <pc:docMk/>
            <pc:sldMk cId="3933572349" sldId="582"/>
            <ac:spMk id="2" creationId="{1AC8C507-C381-A7EC-84C3-B88443D1F57A}"/>
          </ac:spMkLst>
        </pc:spChg>
        <pc:spChg chg="mod">
          <ac:chgData name="Jim Fleming" userId="161791bae1afb603" providerId="LiveId" clId="{2F259F04-A6E4-8241-9C33-025C975D4BFE}" dt="2023-10-09T00:45:35.901" v="304" actId="14100"/>
          <ac:spMkLst>
            <pc:docMk/>
            <pc:sldMk cId="3933572349" sldId="582"/>
            <ac:spMk id="3" creationId="{62B5EBAE-EEA5-52B7-A79D-B215DCDBE55D}"/>
          </ac:spMkLst>
        </pc:spChg>
        <pc:spChg chg="add mod">
          <ac:chgData name="Jim Fleming" userId="161791bae1afb603" providerId="LiveId" clId="{2F259F04-A6E4-8241-9C33-025C975D4BFE}" dt="2023-10-09T00:46:05.213" v="383" actId="20577"/>
          <ac:spMkLst>
            <pc:docMk/>
            <pc:sldMk cId="3933572349" sldId="582"/>
            <ac:spMk id="4" creationId="{89D8FC8B-6FC0-2B98-4925-3751FC98B129}"/>
          </ac:spMkLst>
        </pc:spChg>
      </pc:sldChg>
    </pc:docChg>
  </pc:docChgLst>
  <pc:docChgLst>
    <pc:chgData name="Jim Fleming" userId="161791bae1afb603" providerId="LiveId" clId="{33935D0F-0367-5745-A841-4BB6B7169421}"/>
    <pc:docChg chg="custSel addSld delSld modSld sldOrd">
      <pc:chgData name="Jim Fleming" userId="161791bae1afb603" providerId="LiveId" clId="{33935D0F-0367-5745-A841-4BB6B7169421}" dt="2023-10-22T01:16:35.169" v="371" actId="2696"/>
      <pc:docMkLst>
        <pc:docMk/>
      </pc:docMkLst>
      <pc:sldChg chg="modSp mod ord">
        <pc:chgData name="Jim Fleming" userId="161791bae1afb603" providerId="LiveId" clId="{33935D0F-0367-5745-A841-4BB6B7169421}" dt="2023-10-22T01:15:40.067" v="360" actId="20578"/>
        <pc:sldMkLst>
          <pc:docMk/>
          <pc:sldMk cId="95395388" sldId="487"/>
        </pc:sldMkLst>
        <pc:spChg chg="mod">
          <ac:chgData name="Jim Fleming" userId="161791bae1afb603" providerId="LiveId" clId="{33935D0F-0367-5745-A841-4BB6B7169421}" dt="2023-10-15T23:54:45.669" v="16" actId="20577"/>
          <ac:spMkLst>
            <pc:docMk/>
            <pc:sldMk cId="95395388" sldId="487"/>
            <ac:spMk id="2" creationId="{1AC8C507-C381-A7EC-84C3-B88443D1F57A}"/>
          </ac:spMkLst>
        </pc:spChg>
        <pc:spChg chg="mod">
          <ac:chgData name="Jim Fleming" userId="161791bae1afb603" providerId="LiveId" clId="{33935D0F-0367-5745-A841-4BB6B7169421}" dt="2023-10-15T23:54:57.154" v="18" actId="20577"/>
          <ac:spMkLst>
            <pc:docMk/>
            <pc:sldMk cId="95395388" sldId="487"/>
            <ac:spMk id="5" creationId="{FDC8D6C2-5F52-D34B-23A0-601FDE73D0F9}"/>
          </ac:spMkLst>
        </pc:spChg>
      </pc:sldChg>
      <pc:sldChg chg="modSp mod ord modShow">
        <pc:chgData name="Jim Fleming" userId="161791bae1afb603" providerId="LiveId" clId="{33935D0F-0367-5745-A841-4BB6B7169421}" dt="2023-10-22T01:15:59.607" v="363" actId="20578"/>
        <pc:sldMkLst>
          <pc:docMk/>
          <pc:sldMk cId="1160219604" sldId="501"/>
        </pc:sldMkLst>
        <pc:spChg chg="mod">
          <ac:chgData name="Jim Fleming" userId="161791bae1afb603" providerId="LiveId" clId="{33935D0F-0367-5745-A841-4BB6B7169421}" dt="2023-10-22T00:47:57.253" v="147" actId="20577"/>
          <ac:spMkLst>
            <pc:docMk/>
            <pc:sldMk cId="1160219604" sldId="501"/>
            <ac:spMk id="14" creationId="{5F776F3F-31E1-B7AA-5D11-1AB1A9490BFE}"/>
          </ac:spMkLst>
        </pc:spChg>
      </pc:sldChg>
      <pc:sldChg chg="del">
        <pc:chgData name="Jim Fleming" userId="161791bae1afb603" providerId="LiveId" clId="{33935D0F-0367-5745-A841-4BB6B7169421}" dt="2023-10-15T23:55:18.520" v="25" actId="2696"/>
        <pc:sldMkLst>
          <pc:docMk/>
          <pc:sldMk cId="3656160492" sldId="545"/>
        </pc:sldMkLst>
      </pc:sldChg>
      <pc:sldChg chg="del">
        <pc:chgData name="Jim Fleming" userId="161791bae1afb603" providerId="LiveId" clId="{33935D0F-0367-5745-A841-4BB6B7169421}" dt="2023-10-15T23:55:21.075" v="33" actId="2696"/>
        <pc:sldMkLst>
          <pc:docMk/>
          <pc:sldMk cId="1845292652" sldId="547"/>
        </pc:sldMkLst>
      </pc:sldChg>
      <pc:sldChg chg="del">
        <pc:chgData name="Jim Fleming" userId="161791bae1afb603" providerId="LiveId" clId="{33935D0F-0367-5745-A841-4BB6B7169421}" dt="2023-10-15T23:55:23.111" v="38" actId="2696"/>
        <pc:sldMkLst>
          <pc:docMk/>
          <pc:sldMk cId="4127736994" sldId="548"/>
        </pc:sldMkLst>
      </pc:sldChg>
      <pc:sldChg chg="modSp mod">
        <pc:chgData name="Jim Fleming" userId="161791bae1afb603" providerId="LiveId" clId="{33935D0F-0367-5745-A841-4BB6B7169421}" dt="2023-10-15T23:54:10.377" v="5" actId="20577"/>
        <pc:sldMkLst>
          <pc:docMk/>
          <pc:sldMk cId="270792197" sldId="563"/>
        </pc:sldMkLst>
        <pc:spChg chg="mod">
          <ac:chgData name="Jim Fleming" userId="161791bae1afb603" providerId="LiveId" clId="{33935D0F-0367-5745-A841-4BB6B7169421}" dt="2023-10-15T23:54:10.377" v="5" actId="20577"/>
          <ac:spMkLst>
            <pc:docMk/>
            <pc:sldMk cId="270792197" sldId="563"/>
            <ac:spMk id="2" creationId="{1AC8C507-C381-A7EC-84C3-B88443D1F57A}"/>
          </ac:spMkLst>
        </pc:spChg>
      </pc:sldChg>
      <pc:sldChg chg="del">
        <pc:chgData name="Jim Fleming" userId="161791bae1afb603" providerId="LiveId" clId="{33935D0F-0367-5745-A841-4BB6B7169421}" dt="2023-10-15T23:55:19.473" v="27" actId="2696"/>
        <pc:sldMkLst>
          <pc:docMk/>
          <pc:sldMk cId="1826648014" sldId="564"/>
        </pc:sldMkLst>
      </pc:sldChg>
      <pc:sldChg chg="del">
        <pc:chgData name="Jim Fleming" userId="161791bae1afb603" providerId="LiveId" clId="{33935D0F-0367-5745-A841-4BB6B7169421}" dt="2023-10-15T23:55:19.743" v="28" actId="2696"/>
        <pc:sldMkLst>
          <pc:docMk/>
          <pc:sldMk cId="414719777" sldId="565"/>
        </pc:sldMkLst>
      </pc:sldChg>
      <pc:sldChg chg="del">
        <pc:chgData name="Jim Fleming" userId="161791bae1afb603" providerId="LiveId" clId="{33935D0F-0367-5745-A841-4BB6B7169421}" dt="2023-10-15T23:55:18.957" v="26" actId="2696"/>
        <pc:sldMkLst>
          <pc:docMk/>
          <pc:sldMk cId="1323222175" sldId="567"/>
        </pc:sldMkLst>
      </pc:sldChg>
      <pc:sldChg chg="del">
        <pc:chgData name="Jim Fleming" userId="161791bae1afb603" providerId="LiveId" clId="{33935D0F-0367-5745-A841-4BB6B7169421}" dt="2023-10-15T23:55:21.278" v="34" actId="2696"/>
        <pc:sldMkLst>
          <pc:docMk/>
          <pc:sldMk cId="73851506" sldId="568"/>
        </pc:sldMkLst>
      </pc:sldChg>
      <pc:sldChg chg="del">
        <pc:chgData name="Jim Fleming" userId="161791bae1afb603" providerId="LiveId" clId="{33935D0F-0367-5745-A841-4BB6B7169421}" dt="2023-10-15T23:55:20.106" v="29" actId="2696"/>
        <pc:sldMkLst>
          <pc:docMk/>
          <pc:sldMk cId="2417103310" sldId="569"/>
        </pc:sldMkLst>
      </pc:sldChg>
      <pc:sldChg chg="del">
        <pc:chgData name="Jim Fleming" userId="161791bae1afb603" providerId="LiveId" clId="{33935D0F-0367-5745-A841-4BB6B7169421}" dt="2023-10-15T23:55:20.372" v="30" actId="2696"/>
        <pc:sldMkLst>
          <pc:docMk/>
          <pc:sldMk cId="3710068436" sldId="570"/>
        </pc:sldMkLst>
      </pc:sldChg>
      <pc:sldChg chg="del">
        <pc:chgData name="Jim Fleming" userId="161791bae1afb603" providerId="LiveId" clId="{33935D0F-0367-5745-A841-4BB6B7169421}" dt="2023-10-15T23:55:20.610" v="31" actId="2696"/>
        <pc:sldMkLst>
          <pc:docMk/>
          <pc:sldMk cId="1066580186" sldId="571"/>
        </pc:sldMkLst>
      </pc:sldChg>
      <pc:sldChg chg="del">
        <pc:chgData name="Jim Fleming" userId="161791bae1afb603" providerId="LiveId" clId="{33935D0F-0367-5745-A841-4BB6B7169421}" dt="2023-10-15T23:55:23.554" v="39" actId="2696"/>
        <pc:sldMkLst>
          <pc:docMk/>
          <pc:sldMk cId="4280336327" sldId="572"/>
        </pc:sldMkLst>
      </pc:sldChg>
      <pc:sldChg chg="del">
        <pc:chgData name="Jim Fleming" userId="161791bae1afb603" providerId="LiveId" clId="{33935D0F-0367-5745-A841-4BB6B7169421}" dt="2023-10-15T23:55:24.055" v="40" actId="2696"/>
        <pc:sldMkLst>
          <pc:docMk/>
          <pc:sldMk cId="3635486046" sldId="573"/>
        </pc:sldMkLst>
      </pc:sldChg>
      <pc:sldChg chg="del">
        <pc:chgData name="Jim Fleming" userId="161791bae1afb603" providerId="LiveId" clId="{33935D0F-0367-5745-A841-4BB6B7169421}" dt="2023-10-15T23:55:20.845" v="32" actId="2696"/>
        <pc:sldMkLst>
          <pc:docMk/>
          <pc:sldMk cId="3318391485" sldId="574"/>
        </pc:sldMkLst>
      </pc:sldChg>
      <pc:sldChg chg="del">
        <pc:chgData name="Jim Fleming" userId="161791bae1afb603" providerId="LiveId" clId="{33935D0F-0367-5745-A841-4BB6B7169421}" dt="2023-10-15T23:55:24.803" v="41" actId="2696"/>
        <pc:sldMkLst>
          <pc:docMk/>
          <pc:sldMk cId="1578208276" sldId="575"/>
        </pc:sldMkLst>
      </pc:sldChg>
      <pc:sldChg chg="del">
        <pc:chgData name="Jim Fleming" userId="161791bae1afb603" providerId="LiveId" clId="{33935D0F-0367-5745-A841-4BB6B7169421}" dt="2023-10-15T23:55:21.561" v="35" actId="2696"/>
        <pc:sldMkLst>
          <pc:docMk/>
          <pc:sldMk cId="2813314982" sldId="576"/>
        </pc:sldMkLst>
      </pc:sldChg>
      <pc:sldChg chg="del">
        <pc:chgData name="Jim Fleming" userId="161791bae1afb603" providerId="LiveId" clId="{33935D0F-0367-5745-A841-4BB6B7169421}" dt="2023-10-15T23:55:22.008" v="36" actId="2696"/>
        <pc:sldMkLst>
          <pc:docMk/>
          <pc:sldMk cId="3979819060" sldId="577"/>
        </pc:sldMkLst>
      </pc:sldChg>
      <pc:sldChg chg="del">
        <pc:chgData name="Jim Fleming" userId="161791bae1afb603" providerId="LiveId" clId="{33935D0F-0367-5745-A841-4BB6B7169421}" dt="2023-10-15T23:55:22.466" v="37" actId="2696"/>
        <pc:sldMkLst>
          <pc:docMk/>
          <pc:sldMk cId="349574516" sldId="578"/>
        </pc:sldMkLst>
      </pc:sldChg>
      <pc:sldChg chg="del">
        <pc:chgData name="Jim Fleming" userId="161791bae1afb603" providerId="LiveId" clId="{33935D0F-0367-5745-A841-4BB6B7169421}" dt="2023-10-15T23:55:16.941" v="22" actId="2696"/>
        <pc:sldMkLst>
          <pc:docMk/>
          <pc:sldMk cId="4021364042" sldId="579"/>
        </pc:sldMkLst>
      </pc:sldChg>
      <pc:sldChg chg="del">
        <pc:chgData name="Jim Fleming" userId="161791bae1afb603" providerId="LiveId" clId="{33935D0F-0367-5745-A841-4BB6B7169421}" dt="2023-10-15T23:55:17.937" v="24" actId="2696"/>
        <pc:sldMkLst>
          <pc:docMk/>
          <pc:sldMk cId="3265768269" sldId="581"/>
        </pc:sldMkLst>
      </pc:sldChg>
      <pc:sldChg chg="del">
        <pc:chgData name="Jim Fleming" userId="161791bae1afb603" providerId="LiveId" clId="{33935D0F-0367-5745-A841-4BB6B7169421}" dt="2023-10-15T23:55:17.448" v="23" actId="2696"/>
        <pc:sldMkLst>
          <pc:docMk/>
          <pc:sldMk cId="3933572349" sldId="582"/>
        </pc:sldMkLst>
      </pc:sldChg>
      <pc:sldChg chg="modSp add mod ord">
        <pc:chgData name="Jim Fleming" userId="161791bae1afb603" providerId="LiveId" clId="{33935D0F-0367-5745-A841-4BB6B7169421}" dt="2023-10-22T01:15:40.067" v="360" actId="20578"/>
        <pc:sldMkLst>
          <pc:docMk/>
          <pc:sldMk cId="189513369" sldId="583"/>
        </pc:sldMkLst>
        <pc:spChg chg="mod">
          <ac:chgData name="Jim Fleming" userId="161791bae1afb603" providerId="LiveId" clId="{33935D0F-0367-5745-A841-4BB6B7169421}" dt="2023-10-15T23:55:07.085" v="21" actId="20577"/>
          <ac:spMkLst>
            <pc:docMk/>
            <pc:sldMk cId="189513369" sldId="583"/>
            <ac:spMk id="2" creationId="{1AC8C507-C381-A7EC-84C3-B88443D1F57A}"/>
          </ac:spMkLst>
        </pc:spChg>
        <pc:spChg chg="mod">
          <ac:chgData name="Jim Fleming" userId="161791bae1afb603" providerId="LiveId" clId="{33935D0F-0367-5745-A841-4BB6B7169421}" dt="2023-10-15T23:55:02.152" v="19" actId="6549"/>
          <ac:spMkLst>
            <pc:docMk/>
            <pc:sldMk cId="189513369" sldId="583"/>
            <ac:spMk id="5" creationId="{FDC8D6C2-5F52-D34B-23A0-601FDE73D0F9}"/>
          </ac:spMkLst>
        </pc:spChg>
      </pc:sldChg>
      <pc:sldChg chg="add del ord">
        <pc:chgData name="Jim Fleming" userId="161791bae1afb603" providerId="LiveId" clId="{33935D0F-0367-5745-A841-4BB6B7169421}" dt="2023-10-22T01:16:34.322" v="370" actId="2696"/>
        <pc:sldMkLst>
          <pc:docMk/>
          <pc:sldMk cId="3455261458" sldId="584"/>
        </pc:sldMkLst>
      </pc:sldChg>
      <pc:sldChg chg="add del">
        <pc:chgData name="Jim Fleming" userId="161791bae1afb603" providerId="LiveId" clId="{33935D0F-0367-5745-A841-4BB6B7169421}" dt="2023-10-22T01:16:35.169" v="371" actId="2696"/>
        <pc:sldMkLst>
          <pc:docMk/>
          <pc:sldMk cId="2324194049" sldId="585"/>
        </pc:sldMkLst>
      </pc:sldChg>
      <pc:sldChg chg="addSp modSp add mod ord modAnim">
        <pc:chgData name="Jim Fleming" userId="161791bae1afb603" providerId="LiveId" clId="{33935D0F-0367-5745-A841-4BB6B7169421}" dt="2023-10-22T01:16:29.175" v="367" actId="20578"/>
        <pc:sldMkLst>
          <pc:docMk/>
          <pc:sldMk cId="635347140" sldId="586"/>
        </pc:sldMkLst>
        <pc:spChg chg="mod">
          <ac:chgData name="Jim Fleming" userId="161791bae1afb603" providerId="LiveId" clId="{33935D0F-0367-5745-A841-4BB6B7169421}" dt="2023-10-22T00:15:53.296" v="75" actId="20577"/>
          <ac:spMkLst>
            <pc:docMk/>
            <pc:sldMk cId="635347140" sldId="586"/>
            <ac:spMk id="2" creationId="{1AC8C507-C381-A7EC-84C3-B88443D1F57A}"/>
          </ac:spMkLst>
        </pc:spChg>
        <pc:picChg chg="add mod">
          <ac:chgData name="Jim Fleming" userId="161791bae1afb603" providerId="LiveId" clId="{33935D0F-0367-5745-A841-4BB6B7169421}" dt="2023-10-22T00:16:27.101" v="78" actId="1076"/>
          <ac:picMkLst>
            <pc:docMk/>
            <pc:sldMk cId="635347140" sldId="586"/>
            <ac:picMk id="1026" creationId="{CBF3FD85-E93C-A469-80D7-222B1CFF49E9}"/>
          </ac:picMkLst>
        </pc:picChg>
        <pc:cxnChg chg="add mod">
          <ac:chgData name="Jim Fleming" userId="161791bae1afb603" providerId="LiveId" clId="{33935D0F-0367-5745-A841-4BB6B7169421}" dt="2023-10-22T00:18:57.466" v="124" actId="692"/>
          <ac:cxnSpMkLst>
            <pc:docMk/>
            <pc:sldMk cId="635347140" sldId="586"/>
            <ac:cxnSpMk id="4" creationId="{AEDF5382-DCB1-826D-374A-D5D66F678589}"/>
          </ac:cxnSpMkLst>
        </pc:cxnChg>
        <pc:cxnChg chg="add mod">
          <ac:chgData name="Jim Fleming" userId="161791bae1afb603" providerId="LiveId" clId="{33935D0F-0367-5745-A841-4BB6B7169421}" dt="2023-10-22T00:18:57.466" v="124" actId="692"/>
          <ac:cxnSpMkLst>
            <pc:docMk/>
            <pc:sldMk cId="635347140" sldId="586"/>
            <ac:cxnSpMk id="6" creationId="{3C236331-8F59-2CF6-7325-20494862AFD4}"/>
          </ac:cxnSpMkLst>
        </pc:cxnChg>
      </pc:sldChg>
      <pc:sldChg chg="add replId">
        <pc:chgData name="Jim Fleming" userId="161791bae1afb603" providerId="LiveId" clId="{33935D0F-0367-5745-A841-4BB6B7169421}" dt="2023-10-22T00:15:19.516" v="45" actId="2890"/>
        <pc:sldMkLst>
          <pc:docMk/>
          <pc:sldMk cId="451777237" sldId="587"/>
        </pc:sldMkLst>
      </pc:sldChg>
      <pc:sldChg chg="addSp delSp modSp add ord">
        <pc:chgData name="Jim Fleming" userId="161791bae1afb603" providerId="LiveId" clId="{33935D0F-0367-5745-A841-4BB6B7169421}" dt="2023-10-22T01:16:20.830" v="366" actId="20578"/>
        <pc:sldMkLst>
          <pc:docMk/>
          <pc:sldMk cId="4048874018" sldId="588"/>
        </pc:sldMkLst>
        <pc:picChg chg="del">
          <ac:chgData name="Jim Fleming" userId="161791bae1afb603" providerId="LiveId" clId="{33935D0F-0367-5745-A841-4BB6B7169421}" dt="2023-10-22T00:16:31.743" v="80" actId="478"/>
          <ac:picMkLst>
            <pc:docMk/>
            <pc:sldMk cId="4048874018" sldId="588"/>
            <ac:picMk id="1026" creationId="{CBF3FD85-E93C-A469-80D7-222B1CFF49E9}"/>
          </ac:picMkLst>
        </pc:picChg>
        <pc:picChg chg="add mod">
          <ac:chgData name="Jim Fleming" userId="161791bae1afb603" providerId="LiveId" clId="{33935D0F-0367-5745-A841-4BB6B7169421}" dt="2023-10-22T00:17:32.981" v="84" actId="1076"/>
          <ac:picMkLst>
            <pc:docMk/>
            <pc:sldMk cId="4048874018" sldId="588"/>
            <ac:picMk id="3074" creationId="{41AD378C-BB7A-C1E0-56C8-3387C8FBF906}"/>
          </ac:picMkLst>
        </pc:picChg>
      </pc:sldChg>
      <pc:sldChg chg="add ord">
        <pc:chgData name="Jim Fleming" userId="161791bae1afb603" providerId="LiveId" clId="{33935D0F-0367-5745-A841-4BB6B7169421}" dt="2023-10-22T01:16:31.573" v="368" actId="20578"/>
        <pc:sldMkLst>
          <pc:docMk/>
          <pc:sldMk cId="2439879541" sldId="589"/>
        </pc:sldMkLst>
      </pc:sldChg>
      <pc:sldChg chg="modSp add mod ord modShow">
        <pc:chgData name="Jim Fleming" userId="161791bae1afb603" providerId="LiveId" clId="{33935D0F-0367-5745-A841-4BB6B7169421}" dt="2023-10-22T01:15:42.734" v="361" actId="20578"/>
        <pc:sldMkLst>
          <pc:docMk/>
          <pc:sldMk cId="1553879679" sldId="590"/>
        </pc:sldMkLst>
        <pc:spChg chg="mod">
          <ac:chgData name="Jim Fleming" userId="161791bae1afb603" providerId="LiveId" clId="{33935D0F-0367-5745-A841-4BB6B7169421}" dt="2023-10-22T00:46:45.765" v="136" actId="113"/>
          <ac:spMkLst>
            <pc:docMk/>
            <pc:sldMk cId="1553879679" sldId="590"/>
            <ac:spMk id="3" creationId="{7AB4CD8A-D6E1-E979-8AB5-FC6B8EEB6AD5}"/>
          </ac:spMkLst>
        </pc:spChg>
      </pc:sldChg>
      <pc:sldChg chg="modSp add mod ord">
        <pc:chgData name="Jim Fleming" userId="161791bae1afb603" providerId="LiveId" clId="{33935D0F-0367-5745-A841-4BB6B7169421}" dt="2023-10-22T01:16:15.552" v="365" actId="20578"/>
        <pc:sldMkLst>
          <pc:docMk/>
          <pc:sldMk cId="3162966584" sldId="591"/>
        </pc:sldMkLst>
        <pc:spChg chg="mod">
          <ac:chgData name="Jim Fleming" userId="161791bae1afb603" providerId="LiveId" clId="{33935D0F-0367-5745-A841-4BB6B7169421}" dt="2023-10-22T00:47:21.743" v="141" actId="20577"/>
          <ac:spMkLst>
            <pc:docMk/>
            <pc:sldMk cId="3162966584" sldId="591"/>
            <ac:spMk id="3" creationId="{7AB4CD8A-D6E1-E979-8AB5-FC6B8EEB6AD5}"/>
          </ac:spMkLst>
        </pc:spChg>
      </pc:sldChg>
      <pc:sldChg chg="add">
        <pc:chgData name="Jim Fleming" userId="161791bae1afb603" providerId="LiveId" clId="{33935D0F-0367-5745-A841-4BB6B7169421}" dt="2023-10-22T00:47:28.608" v="142" actId="2890"/>
        <pc:sldMkLst>
          <pc:docMk/>
          <pc:sldMk cId="1772728538" sldId="592"/>
        </pc:sldMkLst>
      </pc:sldChg>
      <pc:sldChg chg="modSp add mod ord">
        <pc:chgData name="Jim Fleming" userId="161791bae1afb603" providerId="LiveId" clId="{33935D0F-0367-5745-A841-4BB6B7169421}" dt="2023-10-22T01:15:53.734" v="362" actId="20578"/>
        <pc:sldMkLst>
          <pc:docMk/>
          <pc:sldMk cId="1353522209" sldId="593"/>
        </pc:sldMkLst>
        <pc:spChg chg="mod">
          <ac:chgData name="Jim Fleming" userId="161791bae1afb603" providerId="LiveId" clId="{33935D0F-0367-5745-A841-4BB6B7169421}" dt="2023-10-22T00:48:16.830" v="151" actId="114"/>
          <ac:spMkLst>
            <pc:docMk/>
            <pc:sldMk cId="1353522209" sldId="593"/>
            <ac:spMk id="14" creationId="{5F776F3F-31E1-B7AA-5D11-1AB1A9490BFE}"/>
          </ac:spMkLst>
        </pc:spChg>
      </pc:sldChg>
      <pc:sldChg chg="addSp delSp modSp add mod ord modShow">
        <pc:chgData name="Jim Fleming" userId="161791bae1afb603" providerId="LiveId" clId="{33935D0F-0367-5745-A841-4BB6B7169421}" dt="2023-10-22T01:14:54.579" v="356" actId="20578"/>
        <pc:sldMkLst>
          <pc:docMk/>
          <pc:sldMk cId="2827314747" sldId="594"/>
        </pc:sldMkLst>
        <pc:spChg chg="add del">
          <ac:chgData name="Jim Fleming" userId="161791bae1afb603" providerId="LiveId" clId="{33935D0F-0367-5745-A841-4BB6B7169421}" dt="2023-10-22T00:52:25.735" v="178" actId="478"/>
          <ac:spMkLst>
            <pc:docMk/>
            <pc:sldMk cId="2827314747" sldId="594"/>
            <ac:spMk id="3" creationId="{CFE49C62-1B0F-2A34-9093-1843D855B26D}"/>
          </ac:spMkLst>
        </pc:spChg>
        <pc:spChg chg="add del">
          <ac:chgData name="Jim Fleming" userId="161791bae1afb603" providerId="LiveId" clId="{33935D0F-0367-5745-A841-4BB6B7169421}" dt="2023-10-22T00:52:31.587" v="180"/>
          <ac:spMkLst>
            <pc:docMk/>
            <pc:sldMk cId="2827314747" sldId="594"/>
            <ac:spMk id="4" creationId="{B73B25D6-42C9-ED93-FC64-9D24C5EBBF9C}"/>
          </ac:spMkLst>
        </pc:spChg>
        <pc:spChg chg="add del">
          <ac:chgData name="Jim Fleming" userId="161791bae1afb603" providerId="LiveId" clId="{33935D0F-0367-5745-A841-4BB6B7169421}" dt="2023-10-22T00:52:40.493" v="182" actId="21"/>
          <ac:spMkLst>
            <pc:docMk/>
            <pc:sldMk cId="2827314747" sldId="594"/>
            <ac:spMk id="5" creationId="{6AC92F2D-DE14-F5B5-7171-70EDA5A478F8}"/>
          </ac:spMkLst>
        </pc:spChg>
        <pc:spChg chg="mod">
          <ac:chgData name="Jim Fleming" userId="161791bae1afb603" providerId="LiveId" clId="{33935D0F-0367-5745-A841-4BB6B7169421}" dt="2023-10-22T00:54:10.627" v="349" actId="20577"/>
          <ac:spMkLst>
            <pc:docMk/>
            <pc:sldMk cId="2827314747" sldId="594"/>
            <ac:spMk id="14" creationId="{5F776F3F-31E1-B7AA-5D11-1AB1A9490BFE}"/>
          </ac:spMkLst>
        </pc:spChg>
        <pc:picChg chg="add mod modCrop">
          <ac:chgData name="Jim Fleming" userId="161791bae1afb603" providerId="LiveId" clId="{33935D0F-0367-5745-A841-4BB6B7169421}" dt="2023-10-22T00:53:28.895" v="195" actId="1366"/>
          <ac:picMkLst>
            <pc:docMk/>
            <pc:sldMk cId="2827314747" sldId="594"/>
            <ac:picMk id="7" creationId="{10090001-4AB7-30DC-6A47-CD5A64C4EF9F}"/>
          </ac:picMkLst>
        </pc:picChg>
        <pc:picChg chg="del">
          <ac:chgData name="Jim Fleming" userId="161791bae1afb603" providerId="LiveId" clId="{33935D0F-0367-5745-A841-4BB6B7169421}" dt="2023-10-22T00:53:19.620" v="193" actId="478"/>
          <ac:picMkLst>
            <pc:docMk/>
            <pc:sldMk cId="2827314747" sldId="594"/>
            <ac:picMk id="19458" creationId="{F736C715-19CB-B3D2-B442-21D233D279B0}"/>
          </ac:picMkLst>
        </pc:picChg>
      </pc:sldChg>
      <pc:sldChg chg="modSp add mod ord modShow">
        <pc:chgData name="Jim Fleming" userId="161791bae1afb603" providerId="LiveId" clId="{33935D0F-0367-5745-A841-4BB6B7169421}" dt="2023-10-22T01:16:08.695" v="364" actId="20578"/>
        <pc:sldMkLst>
          <pc:docMk/>
          <pc:sldMk cId="579971013" sldId="595"/>
        </pc:sldMkLst>
        <pc:spChg chg="mod">
          <ac:chgData name="Jim Fleming" userId="161791bae1afb603" providerId="LiveId" clId="{33935D0F-0367-5745-A841-4BB6B7169421}" dt="2023-10-22T01:04:42.038" v="353" actId="113"/>
          <ac:spMkLst>
            <pc:docMk/>
            <pc:sldMk cId="579971013" sldId="595"/>
            <ac:spMk id="14" creationId="{5F776F3F-31E1-B7AA-5D11-1AB1A9490BFE}"/>
          </ac:spMkLst>
        </pc:spChg>
      </pc:sldChg>
      <pc:sldChg chg="add">
        <pc:chgData name="Jim Fleming" userId="161791bae1afb603" providerId="LiveId" clId="{33935D0F-0367-5745-A841-4BB6B7169421}" dt="2023-10-22T01:15:23.765" v="357" actId="2890"/>
        <pc:sldMkLst>
          <pc:docMk/>
          <pc:sldMk cId="324454386" sldId="596"/>
        </pc:sldMkLst>
      </pc:sldChg>
      <pc:sldChg chg="add">
        <pc:chgData name="Jim Fleming" userId="161791bae1afb603" providerId="LiveId" clId="{33935D0F-0367-5745-A841-4BB6B7169421}" dt="2023-10-22T01:15:27.198" v="358" actId="2890"/>
        <pc:sldMkLst>
          <pc:docMk/>
          <pc:sldMk cId="1552704235" sldId="597"/>
        </pc:sldMkLst>
      </pc:sldChg>
      <pc:sldChg chg="add replId">
        <pc:chgData name="Jim Fleming" userId="161791bae1afb603" providerId="LiveId" clId="{33935D0F-0367-5745-A841-4BB6B7169421}" dt="2023-10-22T01:15:27.198" v="358" actId="2890"/>
        <pc:sldMkLst>
          <pc:docMk/>
          <pc:sldMk cId="1240252545" sldId="598"/>
        </pc:sldMkLst>
      </pc:sldChg>
      <pc:sldChg chg="add">
        <pc:chgData name="Jim Fleming" userId="161791bae1afb603" providerId="LiveId" clId="{33935D0F-0367-5745-A841-4BB6B7169421}" dt="2023-10-22T01:15:29.036" v="359" actId="2890"/>
        <pc:sldMkLst>
          <pc:docMk/>
          <pc:sldMk cId="2739435439" sldId="599"/>
        </pc:sldMkLst>
      </pc:sldChg>
      <pc:sldChg chg="add replId">
        <pc:chgData name="Jim Fleming" userId="161791bae1afb603" providerId="LiveId" clId="{33935D0F-0367-5745-A841-4BB6B7169421}" dt="2023-10-22T01:15:29.036" v="359" actId="2890"/>
        <pc:sldMkLst>
          <pc:docMk/>
          <pc:sldMk cId="4129431730" sldId="600"/>
        </pc:sldMkLst>
      </pc:sldChg>
      <pc:sldChg chg="add replId">
        <pc:chgData name="Jim Fleming" userId="161791bae1afb603" providerId="LiveId" clId="{33935D0F-0367-5745-A841-4BB6B7169421}" dt="2023-10-22T01:15:29.036" v="359" actId="2890"/>
        <pc:sldMkLst>
          <pc:docMk/>
          <pc:sldMk cId="2070443933" sldId="601"/>
        </pc:sldMkLst>
      </pc:sldChg>
      <pc:sldChg chg="add del replId">
        <pc:chgData name="Jim Fleming" userId="161791bae1afb603" providerId="LiveId" clId="{33935D0F-0367-5745-A841-4BB6B7169421}" dt="2023-10-22T01:16:33.841" v="369" actId="2696"/>
        <pc:sldMkLst>
          <pc:docMk/>
          <pc:sldMk cId="3935953834" sldId="602"/>
        </pc:sldMkLst>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pChg chg="mod">
          <ac:chgData name="Jim Fleming" userId="161791bae1afb603" providerId="LiveId" clId="{D4EF9342-DA26-3C40-BE07-15B9103BF66D}" dt="2023-09-16T19:11:26.072" v="9" actId="20577"/>
          <ac:spMkLst>
            <pc:docMk/>
            <pc:sldMk cId="3544828559" sldId="467"/>
            <ac:spMk id="5" creationId="{FDC8D6C2-5F52-D34B-23A0-601FDE73D0F9}"/>
          </ac:spMkLst>
        </pc:spChg>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pChg chg="mod">
          <ac:chgData name="Jim Fleming" userId="161791bae1afb603" providerId="LiveId" clId="{D4EF9342-DA26-3C40-BE07-15B9103BF66D}" dt="2023-09-16T19:14:37.283" v="76" actId="20577"/>
          <ac:spMkLst>
            <pc:docMk/>
            <pc:sldMk cId="3278007702" sldId="505"/>
            <ac:spMk id="5" creationId="{FDC8D6C2-5F52-D34B-23A0-601FDE73D0F9}"/>
          </ac:spMkLst>
        </pc:spChg>
      </pc:sldChg>
      <pc:sldChg chg="modSp add mod ord modShow">
        <pc:chgData name="Jim Fleming" userId="161791bae1afb603" providerId="LiveId" clId="{D4EF9342-DA26-3C40-BE07-15B9103BF66D}" dt="2023-09-16T19:16:51.023" v="85" actId="20577"/>
        <pc:sldMkLst>
          <pc:docMk/>
          <pc:sldMk cId="2366899281" sldId="507"/>
        </pc:sldMkLst>
        <pc:spChg chg="mod">
          <ac:chgData name="Jim Fleming" userId="161791bae1afb603" providerId="LiveId" clId="{D4EF9342-DA26-3C40-BE07-15B9103BF66D}" dt="2023-09-16T19:16:51.023" v="85" actId="20577"/>
          <ac:spMkLst>
            <pc:docMk/>
            <pc:sldMk cId="2366899281" sldId="507"/>
            <ac:spMk id="14" creationId="{5F776F3F-31E1-B7AA-5D11-1AB1A9490BFE}"/>
          </ac:spMkLst>
        </pc:spChg>
      </pc:sldChg>
      <pc:sldChg chg="modSp add mod ord replId modShow">
        <pc:chgData name="Jim Fleming" userId="161791bae1afb603" providerId="LiveId" clId="{D4EF9342-DA26-3C40-BE07-15B9103BF66D}" dt="2023-09-16T19:16:53.747" v="88" actId="20577"/>
        <pc:sldMkLst>
          <pc:docMk/>
          <pc:sldMk cId="3822023154" sldId="508"/>
        </pc:sldMkLst>
        <pc:spChg chg="mod">
          <ac:chgData name="Jim Fleming" userId="161791bae1afb603" providerId="LiveId" clId="{D4EF9342-DA26-3C40-BE07-15B9103BF66D}" dt="2023-09-16T19:16:53.747" v="88" actId="20577"/>
          <ac:spMkLst>
            <pc:docMk/>
            <pc:sldMk cId="3822023154" sldId="508"/>
            <ac:spMk id="14" creationId="{5F776F3F-31E1-B7AA-5D11-1AB1A9490BFE}"/>
          </ac:spMkLst>
        </pc:spChg>
      </pc:sldChg>
      <pc:sldChg chg="modSp add mod ord replId modShow">
        <pc:chgData name="Jim Fleming" userId="161791bae1afb603" providerId="LiveId" clId="{D4EF9342-DA26-3C40-BE07-15B9103BF66D}" dt="2023-09-16T19:16:56.309" v="91" actId="20577"/>
        <pc:sldMkLst>
          <pc:docMk/>
          <pc:sldMk cId="776758582" sldId="509"/>
        </pc:sldMkLst>
        <pc:spChg chg="mod">
          <ac:chgData name="Jim Fleming" userId="161791bae1afb603" providerId="LiveId" clId="{D4EF9342-DA26-3C40-BE07-15B9103BF66D}" dt="2023-09-16T19:16:56.309" v="91" actId="20577"/>
          <ac:spMkLst>
            <pc:docMk/>
            <pc:sldMk cId="776758582" sldId="509"/>
            <ac:spMk id="14" creationId="{5F776F3F-31E1-B7AA-5D11-1AB1A9490BFE}"/>
          </ac:spMkLst>
        </pc:spChg>
      </pc:sldChg>
      <pc:sldChg chg="modSp add mod ord replId modShow">
        <pc:chgData name="Jim Fleming" userId="161791bae1afb603" providerId="LiveId" clId="{D4EF9342-DA26-3C40-BE07-15B9103BF66D}" dt="2023-09-16T19:16:58.367" v="94" actId="20577"/>
        <pc:sldMkLst>
          <pc:docMk/>
          <pc:sldMk cId="2480028980" sldId="510"/>
        </pc:sldMkLst>
        <pc:spChg chg="mod">
          <ac:chgData name="Jim Fleming" userId="161791bae1afb603" providerId="LiveId" clId="{D4EF9342-DA26-3C40-BE07-15B9103BF66D}" dt="2023-09-16T19:16:58.367" v="94" actId="20577"/>
          <ac:spMkLst>
            <pc:docMk/>
            <pc:sldMk cId="2480028980" sldId="510"/>
            <ac:spMk id="14" creationId="{5F776F3F-31E1-B7AA-5D11-1AB1A9490BFE}"/>
          </ac:spMkLst>
        </pc:spChg>
      </pc:sldChg>
      <pc:sldChg chg="modSp add mod ord replId modShow">
        <pc:chgData name="Jim Fleming" userId="161791bae1afb603" providerId="LiveId" clId="{D4EF9342-DA26-3C40-BE07-15B9103BF66D}" dt="2023-09-16T19:17:02.998" v="97" actId="20577"/>
        <pc:sldMkLst>
          <pc:docMk/>
          <pc:sldMk cId="2015059262" sldId="511"/>
        </pc:sldMkLst>
        <pc:spChg chg="mod">
          <ac:chgData name="Jim Fleming" userId="161791bae1afb603" providerId="LiveId" clId="{D4EF9342-DA26-3C40-BE07-15B9103BF66D}" dt="2023-09-16T19:17:02.998" v="97" actId="20577"/>
          <ac:spMkLst>
            <pc:docMk/>
            <pc:sldMk cId="2015059262" sldId="511"/>
            <ac:spMk id="14" creationId="{5F776F3F-31E1-B7AA-5D11-1AB1A9490BFE}"/>
          </ac:spMkLst>
        </pc:spChg>
      </pc:sldChg>
      <pc:sldChg chg="modSp add mod ord replId modShow">
        <pc:chgData name="Jim Fleming" userId="161791bae1afb603" providerId="LiveId" clId="{D4EF9342-DA26-3C40-BE07-15B9103BF66D}" dt="2023-09-16T19:17:04.615" v="100" actId="20577"/>
        <pc:sldMkLst>
          <pc:docMk/>
          <pc:sldMk cId="2523544403" sldId="512"/>
        </pc:sldMkLst>
        <pc:spChg chg="mod">
          <ac:chgData name="Jim Fleming" userId="161791bae1afb603" providerId="LiveId" clId="{D4EF9342-DA26-3C40-BE07-15B9103BF66D}" dt="2023-09-16T19:17:04.615" v="100" actId="20577"/>
          <ac:spMkLst>
            <pc:docMk/>
            <pc:sldMk cId="2523544403" sldId="512"/>
            <ac:spMk id="14" creationId="{5F776F3F-31E1-B7AA-5D11-1AB1A9490BFE}"/>
          </ac:spMkLst>
        </pc:spChg>
      </pc:sldChg>
      <pc:sldChg chg="modSp add mod ord replId modShow">
        <pc:chgData name="Jim Fleming" userId="161791bae1afb603" providerId="LiveId" clId="{D4EF9342-DA26-3C40-BE07-15B9103BF66D}" dt="2023-09-16T19:17:09.088" v="105" actId="20577"/>
        <pc:sldMkLst>
          <pc:docMk/>
          <pc:sldMk cId="3259361179" sldId="513"/>
        </pc:sldMkLst>
        <pc:spChg chg="mod">
          <ac:chgData name="Jim Fleming" userId="161791bae1afb603" providerId="LiveId" clId="{D4EF9342-DA26-3C40-BE07-15B9103BF66D}" dt="2023-09-16T19:17:09.088" v="105" actId="20577"/>
          <ac:spMkLst>
            <pc:docMk/>
            <pc:sldMk cId="3259361179" sldId="513"/>
            <ac:spMk id="14" creationId="{5F776F3F-31E1-B7AA-5D11-1AB1A9490BFE}"/>
          </ac:spMkLst>
        </pc:spChg>
      </pc:sldChg>
      <pc:sldChg chg="modSp add mod ord replId modShow">
        <pc:chgData name="Jim Fleming" userId="161791bae1afb603" providerId="LiveId" clId="{D4EF9342-DA26-3C40-BE07-15B9103BF66D}" dt="2023-09-16T19:17:10.705" v="108" actId="20577"/>
        <pc:sldMkLst>
          <pc:docMk/>
          <pc:sldMk cId="2095693394" sldId="514"/>
        </pc:sldMkLst>
        <pc:spChg chg="mod">
          <ac:chgData name="Jim Fleming" userId="161791bae1afb603" providerId="LiveId" clId="{D4EF9342-DA26-3C40-BE07-15B9103BF66D}" dt="2023-09-16T19:17:10.705" v="108" actId="20577"/>
          <ac:spMkLst>
            <pc:docMk/>
            <pc:sldMk cId="2095693394" sldId="514"/>
            <ac:spMk id="14" creationId="{5F776F3F-31E1-B7AA-5D11-1AB1A9490BFE}"/>
          </ac:spMkLst>
        </pc:spChg>
      </pc:sldChg>
      <pc:sldChg chg="modSp add mod ord replId modShow">
        <pc:chgData name="Jim Fleming" userId="161791bae1afb603" providerId="LiveId" clId="{D4EF9342-DA26-3C40-BE07-15B9103BF66D}" dt="2023-09-16T19:17:12.192" v="111" actId="20577"/>
        <pc:sldMkLst>
          <pc:docMk/>
          <pc:sldMk cId="2206136913" sldId="515"/>
        </pc:sldMkLst>
        <pc:spChg chg="mod">
          <ac:chgData name="Jim Fleming" userId="161791bae1afb603" providerId="LiveId" clId="{D4EF9342-DA26-3C40-BE07-15B9103BF66D}" dt="2023-09-16T19:17:12.192" v="111" actId="20577"/>
          <ac:spMkLst>
            <pc:docMk/>
            <pc:sldMk cId="2206136913" sldId="515"/>
            <ac:spMk id="14" creationId="{5F776F3F-31E1-B7AA-5D11-1AB1A9490BFE}"/>
          </ac:spMkLst>
        </pc:spChg>
      </pc:sldChg>
      <pc:sldChg chg="modSp add mod ord replId modShow">
        <pc:chgData name="Jim Fleming" userId="161791bae1afb603" providerId="LiveId" clId="{D4EF9342-DA26-3C40-BE07-15B9103BF66D}" dt="2023-09-16T19:17:13.783" v="114" actId="20577"/>
        <pc:sldMkLst>
          <pc:docMk/>
          <pc:sldMk cId="1085568665" sldId="516"/>
        </pc:sldMkLst>
        <pc:spChg chg="mod">
          <ac:chgData name="Jim Fleming" userId="161791bae1afb603" providerId="LiveId" clId="{D4EF9342-DA26-3C40-BE07-15B9103BF66D}" dt="2023-09-16T19:17:13.783" v="114" actId="20577"/>
          <ac:spMkLst>
            <pc:docMk/>
            <pc:sldMk cId="1085568665" sldId="516"/>
            <ac:spMk id="14" creationId="{5F776F3F-31E1-B7AA-5D11-1AB1A9490BFE}"/>
          </ac:spMkLst>
        </pc:spChg>
      </pc:sldChg>
      <pc:sldChg chg="modSp add mod ord replId modShow">
        <pc:chgData name="Jim Fleming" userId="161791bae1afb603" providerId="LiveId" clId="{D4EF9342-DA26-3C40-BE07-15B9103BF66D}" dt="2023-09-16T19:17:15.624" v="117" actId="20577"/>
        <pc:sldMkLst>
          <pc:docMk/>
          <pc:sldMk cId="91161826" sldId="517"/>
        </pc:sldMkLst>
        <pc:spChg chg="mod">
          <ac:chgData name="Jim Fleming" userId="161791bae1afb603" providerId="LiveId" clId="{D4EF9342-DA26-3C40-BE07-15B9103BF66D}" dt="2023-09-16T19:17:15.624" v="117" actId="20577"/>
          <ac:spMkLst>
            <pc:docMk/>
            <pc:sldMk cId="91161826" sldId="517"/>
            <ac:spMk id="3" creationId="{7AB4CD8A-D6E1-E979-8AB5-FC6B8EEB6AD5}"/>
          </ac:spMkLst>
        </pc:spChg>
      </pc:sldChg>
      <pc:sldChg chg="modSp add mod ord replId modShow">
        <pc:chgData name="Jim Fleming" userId="161791bae1afb603" providerId="LiveId" clId="{D4EF9342-DA26-3C40-BE07-15B9103BF66D}" dt="2023-09-16T19:17:17.387" v="120" actId="20577"/>
        <pc:sldMkLst>
          <pc:docMk/>
          <pc:sldMk cId="2845338957" sldId="518"/>
        </pc:sldMkLst>
        <pc:spChg chg="mod">
          <ac:chgData name="Jim Fleming" userId="161791bae1afb603" providerId="LiveId" clId="{D4EF9342-DA26-3C40-BE07-15B9103BF66D}" dt="2023-09-16T19:17:17.387" v="120" actId="20577"/>
          <ac:spMkLst>
            <pc:docMk/>
            <pc:sldMk cId="2845338957" sldId="518"/>
            <ac:spMk id="14" creationId="{5F776F3F-31E1-B7AA-5D11-1AB1A9490BFE}"/>
          </ac:spMkLst>
        </pc:spChg>
      </pc:sldChg>
      <pc:sldChg chg="modSp add mod ord replId modShow">
        <pc:chgData name="Jim Fleming" userId="161791bae1afb603" providerId="LiveId" clId="{D4EF9342-DA26-3C40-BE07-15B9103BF66D}" dt="2023-09-16T19:17:18.919" v="123" actId="20577"/>
        <pc:sldMkLst>
          <pc:docMk/>
          <pc:sldMk cId="2438835787" sldId="519"/>
        </pc:sldMkLst>
        <pc:spChg chg="mod">
          <ac:chgData name="Jim Fleming" userId="161791bae1afb603" providerId="LiveId" clId="{D4EF9342-DA26-3C40-BE07-15B9103BF66D}" dt="2023-09-16T19:17:18.919" v="123" actId="20577"/>
          <ac:spMkLst>
            <pc:docMk/>
            <pc:sldMk cId="2438835787" sldId="519"/>
            <ac:spMk id="6" creationId="{D7C5DCB2-FE9C-D43A-BFA6-2251DABF1E0D}"/>
          </ac:spMkLst>
        </pc:spChg>
      </pc:sldChg>
      <pc:sldChg chg="modSp add mod ord replId modShow">
        <pc:chgData name="Jim Fleming" userId="161791bae1afb603" providerId="LiveId" clId="{D4EF9342-DA26-3C40-BE07-15B9103BF66D}" dt="2023-09-16T19:17:20.611" v="126" actId="20577"/>
        <pc:sldMkLst>
          <pc:docMk/>
          <pc:sldMk cId="1179214698" sldId="520"/>
        </pc:sldMkLst>
        <pc:spChg chg="mod">
          <ac:chgData name="Jim Fleming" userId="161791bae1afb603" providerId="LiveId" clId="{D4EF9342-DA26-3C40-BE07-15B9103BF66D}" dt="2023-09-16T19:17:20.611" v="126" actId="20577"/>
          <ac:spMkLst>
            <pc:docMk/>
            <pc:sldMk cId="1179214698" sldId="520"/>
            <ac:spMk id="14" creationId="{5F776F3F-31E1-B7AA-5D11-1AB1A9490BFE}"/>
          </ac:spMkLst>
        </pc:spChg>
      </pc:sldChg>
      <pc:sldChg chg="addSp delSp modSp add mod">
        <pc:chgData name="Jim Fleming" userId="161791bae1afb603" providerId="LiveId" clId="{D4EF9342-DA26-3C40-BE07-15B9103BF66D}" dt="2023-09-16T19:18:08.591" v="139" actId="478"/>
        <pc:sldMkLst>
          <pc:docMk/>
          <pc:sldMk cId="585080306" sldId="521"/>
        </pc:sldMkLst>
        <pc:spChg chg="mod">
          <ac:chgData name="Jim Fleming" userId="161791bae1afb603" providerId="LiveId" clId="{D4EF9342-DA26-3C40-BE07-15B9103BF66D}" dt="2023-09-16T19:18:05.689" v="137" actId="20577"/>
          <ac:spMkLst>
            <pc:docMk/>
            <pc:sldMk cId="585080306" sldId="521"/>
            <ac:spMk id="2" creationId="{1AC8C507-C381-A7EC-84C3-B88443D1F57A}"/>
          </ac:spMkLst>
        </pc:spChg>
        <pc:spChg chg="add del mod">
          <ac:chgData name="Jim Fleming" userId="161791bae1afb603" providerId="LiveId" clId="{D4EF9342-DA26-3C40-BE07-15B9103BF66D}" dt="2023-09-16T19:18:08.591" v="139" actId="478"/>
          <ac:spMkLst>
            <pc:docMk/>
            <pc:sldMk cId="585080306" sldId="521"/>
            <ac:spMk id="4" creationId="{C9904FED-1D5A-2C69-86E1-D6D718065D5D}"/>
          </ac:spMkLst>
        </pc:spChg>
        <pc:spChg chg="del">
          <ac:chgData name="Jim Fleming" userId="161791bae1afb603" providerId="LiveId" clId="{D4EF9342-DA26-3C40-BE07-15B9103BF66D}" dt="2023-09-16T19:18:07.825" v="138" actId="478"/>
          <ac:spMkLst>
            <pc:docMk/>
            <pc:sldMk cId="585080306" sldId="521"/>
            <ac:spMk id="5" creationId="{FDC8D6C2-5F52-D34B-23A0-601FDE73D0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10/28/23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10/28/23</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10/28/23</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10/28/23</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10/28/23</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10/28/23</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10/28/23</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10/28/23</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10/28/23</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10/28/23</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10/28/23</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10/28/23</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10/28/23</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7D53-1B60-9F3E-682A-5ABA2D1DA55E}"/>
              </a:ext>
            </a:extLst>
          </p:cNvPr>
          <p:cNvSpPr>
            <a:spLocks noGrp="1"/>
          </p:cNvSpPr>
          <p:nvPr>
            <p:ph type="title"/>
          </p:nvPr>
        </p:nvSpPr>
        <p:spPr/>
        <p:txBody>
          <a:bodyPr/>
          <a:lstStyle/>
          <a:p>
            <a:r>
              <a:rPr lang="en-US" dirty="0"/>
              <a:t>Olympic trampoline qualification process</a:t>
            </a:r>
          </a:p>
        </p:txBody>
      </p:sp>
      <p:sp>
        <p:nvSpPr>
          <p:cNvPr id="3" name="Content Placeholder 2">
            <a:extLst>
              <a:ext uri="{FF2B5EF4-FFF2-40B4-BE49-F238E27FC236}">
                <a16:creationId xmlns:a16="http://schemas.microsoft.com/office/drawing/2014/main" id="{88F7BC8D-7DB5-839D-8473-ABA522F5B5CA}"/>
              </a:ext>
            </a:extLst>
          </p:cNvPr>
          <p:cNvSpPr>
            <a:spLocks noGrp="1"/>
          </p:cNvSpPr>
          <p:nvPr>
            <p:ph idx="1"/>
          </p:nvPr>
        </p:nvSpPr>
        <p:spPr/>
        <p:txBody>
          <a:bodyPr/>
          <a:lstStyle/>
          <a:p>
            <a:pPr marL="920750" indent="-460375"/>
            <a:r>
              <a:rPr lang="en-US" dirty="0"/>
              <a:t>World Championships</a:t>
            </a:r>
            <a:br>
              <a:rPr lang="en-US" dirty="0"/>
            </a:br>
            <a:r>
              <a:rPr lang="en-US" dirty="0"/>
              <a:t>(November 2023)</a:t>
            </a:r>
          </a:p>
          <a:p>
            <a:pPr marL="920750" indent="-460375"/>
            <a:endParaRPr lang="en-US" dirty="0"/>
          </a:p>
          <a:p>
            <a:pPr marL="920750" indent="-460375"/>
            <a:r>
              <a:rPr lang="en-US" dirty="0"/>
              <a:t>Individual World Cup Series</a:t>
            </a:r>
            <a:br>
              <a:rPr lang="en-US" dirty="0"/>
            </a:br>
            <a:r>
              <a:rPr lang="en-US" dirty="0"/>
              <a:t>(February 2023 - April 2024)</a:t>
            </a:r>
          </a:p>
          <a:p>
            <a:pPr marL="920750" indent="-460375"/>
            <a:endParaRPr lang="en-US" dirty="0"/>
          </a:p>
          <a:p>
            <a:pPr marL="920750" indent="-460375"/>
            <a:r>
              <a:rPr lang="en-US" dirty="0"/>
              <a:t>Continental Championships</a:t>
            </a:r>
          </a:p>
        </p:txBody>
      </p:sp>
    </p:spTree>
    <p:extLst>
      <p:ext uri="{BB962C8B-B14F-4D97-AF65-F5344CB8AC3E}">
        <p14:creationId xmlns:p14="http://schemas.microsoft.com/office/powerpoint/2010/main" val="310677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hikanoo</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t>
            </a:r>
            <a:r>
              <a:rPr lang="en-US" sz="4000" dirty="0" err="1">
                <a:solidFill>
                  <a:schemeClr val="bg1"/>
                </a:solidFill>
                <a:latin typeface="Avenir Next" panose="020B0503020202020204" pitchFamily="34" charset="0"/>
              </a:rPr>
              <a:t>heek</a:t>
            </a:r>
            <a:r>
              <a:rPr lang="en-US" sz="4000" dirty="0">
                <a:solidFill>
                  <a:schemeClr val="bg1"/>
                </a:solidFill>
                <a:latin typeface="Avenir Next" panose="020B0503020202020204" pitchFamily="34" charset="0"/>
              </a:rPr>
              <a:t>-uh-NA-oh)</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to cause to be adequate, make sufficient, supply</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04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a:xfrm>
            <a:off x="838200" y="617378"/>
            <a:ext cx="4038600" cy="1325563"/>
          </a:xfrm>
        </p:spPr>
        <p:txBody>
          <a:bodyPr/>
          <a:lstStyle/>
          <a:p>
            <a:r>
              <a:rPr lang="en-US" dirty="0"/>
              <a:t>“enabled you </a:t>
            </a:r>
            <a:br>
              <a:rPr lang="en-US" dirty="0"/>
            </a:br>
            <a:r>
              <a:rPr lang="en-US" dirty="0"/>
              <a:t>  to share”</a:t>
            </a:r>
          </a:p>
        </p:txBody>
      </p:sp>
      <p:pic>
        <p:nvPicPr>
          <p:cNvPr id="1026" name="Picture 2" descr="Only had to bust out this get along shirt a few times during ...">
            <a:extLst>
              <a:ext uri="{FF2B5EF4-FFF2-40B4-BE49-F238E27FC236}">
                <a16:creationId xmlns:a16="http://schemas.microsoft.com/office/drawing/2014/main" id="{CBF3FD85-E93C-A469-80D7-222B1CFF4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549275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AEDF5382-DCB1-826D-374A-D5D66F678589}"/>
              </a:ext>
            </a:extLst>
          </p:cNvPr>
          <p:cNvCxnSpPr>
            <a:cxnSpLocks/>
          </p:cNvCxnSpPr>
          <p:nvPr/>
        </p:nvCxnSpPr>
        <p:spPr>
          <a:xfrm>
            <a:off x="6679474" y="1517468"/>
            <a:ext cx="3988526" cy="3701143"/>
          </a:xfrm>
          <a:prstGeom prst="line">
            <a:avLst/>
          </a:prstGeom>
          <a:ln w="381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236331-8F59-2CF6-7325-20494862AFD4}"/>
              </a:ext>
            </a:extLst>
          </p:cNvPr>
          <p:cNvCxnSpPr>
            <a:cxnSpLocks/>
          </p:cNvCxnSpPr>
          <p:nvPr/>
        </p:nvCxnSpPr>
        <p:spPr>
          <a:xfrm flipH="1">
            <a:off x="6940731" y="1639388"/>
            <a:ext cx="3422469" cy="3579223"/>
          </a:xfrm>
          <a:prstGeom prst="line">
            <a:avLst/>
          </a:prstGeom>
          <a:ln w="3810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34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7 (pages 53-59)</a:t>
            </a:r>
          </a:p>
        </p:txBody>
      </p:sp>
    </p:spTree>
    <p:extLst>
      <p:ext uri="{BB962C8B-B14F-4D97-AF65-F5344CB8AC3E}">
        <p14:creationId xmlns:p14="http://schemas.microsoft.com/office/powerpoint/2010/main" val="107203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a:xfrm>
            <a:off x="838200" y="617378"/>
            <a:ext cx="4038600" cy="1325563"/>
          </a:xfrm>
        </p:spPr>
        <p:txBody>
          <a:bodyPr/>
          <a:lstStyle/>
          <a:p>
            <a:r>
              <a:rPr lang="en-US" dirty="0"/>
              <a:t>“enabled you </a:t>
            </a:r>
            <a:br>
              <a:rPr lang="en-US" dirty="0"/>
            </a:br>
            <a:r>
              <a:rPr lang="en-US" dirty="0"/>
              <a:t>  to share”</a:t>
            </a:r>
          </a:p>
        </p:txBody>
      </p:sp>
      <p:pic>
        <p:nvPicPr>
          <p:cNvPr id="3074" name="Picture 2" descr="Team USA Gold Medalists of the Tokyo Olympics – NECN">
            <a:extLst>
              <a:ext uri="{FF2B5EF4-FFF2-40B4-BE49-F238E27FC236}">
                <a16:creationId xmlns:a16="http://schemas.microsoft.com/office/drawing/2014/main" id="{41AD378C-BB7A-C1E0-56C8-3387C8FBF9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23" r="18199"/>
          <a:stretch/>
        </p:blipFill>
        <p:spPr bwMode="auto">
          <a:xfrm>
            <a:off x="5331823" y="0"/>
            <a:ext cx="6844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87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7 (pages 53-59)</a:t>
            </a:r>
          </a:p>
        </p:txBody>
      </p:sp>
    </p:spTree>
    <p:extLst>
      <p:ext uri="{BB962C8B-B14F-4D97-AF65-F5344CB8AC3E}">
        <p14:creationId xmlns:p14="http://schemas.microsoft.com/office/powerpoint/2010/main" val="185462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Philip Melanchthon</a:t>
            </a: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1497-1560</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ortrait of a person in a black hat&#10;&#10;Description automatically generated">
            <a:extLst>
              <a:ext uri="{FF2B5EF4-FFF2-40B4-BE49-F238E27FC236}">
                <a16:creationId xmlns:a16="http://schemas.microsoft.com/office/drawing/2014/main" id="{10090001-4AB7-30DC-6A47-CD5A64C4EF9F}"/>
              </a:ext>
            </a:extLst>
          </p:cNvPr>
          <p:cNvPicPr>
            <a:picLocks noChangeAspect="1"/>
          </p:cNvPicPr>
          <p:nvPr/>
        </p:nvPicPr>
        <p:blipFill rotWithShape="1">
          <a:blip r:embed="rId2">
            <a:grayscl/>
          </a:blip>
          <a:srcRect l="20438" t="8762" r="3820" b="20666"/>
          <a:stretch/>
        </p:blipFill>
        <p:spPr>
          <a:xfrm>
            <a:off x="878389" y="685800"/>
            <a:ext cx="4274603" cy="5486400"/>
          </a:xfrm>
          <a:prstGeom prst="rect">
            <a:avLst/>
          </a:prstGeom>
        </p:spPr>
      </p:pic>
    </p:spTree>
    <p:extLst>
      <p:ext uri="{BB962C8B-B14F-4D97-AF65-F5344CB8AC3E}">
        <p14:creationId xmlns:p14="http://schemas.microsoft.com/office/powerpoint/2010/main" val="393838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Desiring God</a:t>
            </a:r>
            <a:endParaRPr lang="en-US" sz="4000" b="0"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A20C4512-803C-0DC3-3111-C7D31CB6F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03" y="68580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24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Philip Melanchthon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If somebody who had been shipwrecked knew for sure that he could swim to safety, he would not fear for his life but would be cheerful.</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ortrait of a person in a black hat&#10;&#10;Description automatically generated">
            <a:extLst>
              <a:ext uri="{FF2B5EF4-FFF2-40B4-BE49-F238E27FC236}">
                <a16:creationId xmlns:a16="http://schemas.microsoft.com/office/drawing/2014/main" id="{10090001-4AB7-30DC-6A47-CD5A64C4EF9F}"/>
              </a:ext>
            </a:extLst>
          </p:cNvPr>
          <p:cNvPicPr>
            <a:picLocks noChangeAspect="1"/>
          </p:cNvPicPr>
          <p:nvPr/>
        </p:nvPicPr>
        <p:blipFill rotWithShape="1">
          <a:blip r:embed="rId2">
            <a:grayscl/>
          </a:blip>
          <a:srcRect l="20438" t="8762" r="3820" b="20666"/>
          <a:stretch/>
        </p:blipFill>
        <p:spPr>
          <a:xfrm>
            <a:off x="878389" y="685800"/>
            <a:ext cx="4274603" cy="5486400"/>
          </a:xfrm>
          <a:prstGeom prst="rect">
            <a:avLst/>
          </a:prstGeom>
        </p:spPr>
      </p:pic>
    </p:spTree>
    <p:extLst>
      <p:ext uri="{BB962C8B-B14F-4D97-AF65-F5344CB8AC3E}">
        <p14:creationId xmlns:p14="http://schemas.microsoft.com/office/powerpoint/2010/main" val="3816961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7 (pages 53-59)</a:t>
            </a:r>
          </a:p>
        </p:txBody>
      </p:sp>
    </p:spTree>
    <p:extLst>
      <p:ext uri="{BB962C8B-B14F-4D97-AF65-F5344CB8AC3E}">
        <p14:creationId xmlns:p14="http://schemas.microsoft.com/office/powerpoint/2010/main" val="6537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7 (pages 53-59)</a:t>
            </a:r>
          </a:p>
        </p:txBody>
      </p:sp>
    </p:spTree>
    <p:extLst>
      <p:ext uri="{BB962C8B-B14F-4D97-AF65-F5344CB8AC3E}">
        <p14:creationId xmlns:p14="http://schemas.microsoft.com/office/powerpoint/2010/main" val="27079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Philip Melanchthon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Paul does not say that we are delivered from darkness, but </a:t>
            </a:r>
            <a:r>
              <a:rPr lang="en-US" sz="4000" b="0" i="1" dirty="0">
                <a:solidFill>
                  <a:schemeClr val="bg1"/>
                </a:solidFill>
                <a:latin typeface="Avenir Next" panose="020B0503020202020204" pitchFamily="34" charset="0"/>
              </a:rPr>
              <a:t>from the power of darkness</a:t>
            </a:r>
            <a:r>
              <a:rPr lang="en-US" sz="4000" b="0" dirty="0">
                <a:solidFill>
                  <a:schemeClr val="bg1"/>
                </a:solidFill>
                <a:latin typeface="Avenir Next" panose="020B0503020202020204" pitchFamily="34" charset="0"/>
              </a:rPr>
              <a:t>.</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ortrait of a person in a black hat&#10;&#10;Description automatically generated">
            <a:extLst>
              <a:ext uri="{FF2B5EF4-FFF2-40B4-BE49-F238E27FC236}">
                <a16:creationId xmlns:a16="http://schemas.microsoft.com/office/drawing/2014/main" id="{10090001-4AB7-30DC-6A47-CD5A64C4EF9F}"/>
              </a:ext>
            </a:extLst>
          </p:cNvPr>
          <p:cNvPicPr>
            <a:picLocks noChangeAspect="1"/>
          </p:cNvPicPr>
          <p:nvPr/>
        </p:nvPicPr>
        <p:blipFill rotWithShape="1">
          <a:blip r:embed="rId2">
            <a:grayscl/>
          </a:blip>
          <a:srcRect l="20438" t="8762" r="3820" b="20666"/>
          <a:stretch/>
        </p:blipFill>
        <p:spPr>
          <a:xfrm>
            <a:off x="878389" y="685800"/>
            <a:ext cx="4274603" cy="5486400"/>
          </a:xfrm>
          <a:prstGeom prst="rect">
            <a:avLst/>
          </a:prstGeom>
        </p:spPr>
      </p:pic>
    </p:spTree>
    <p:extLst>
      <p:ext uri="{BB962C8B-B14F-4D97-AF65-F5344CB8AC3E}">
        <p14:creationId xmlns:p14="http://schemas.microsoft.com/office/powerpoint/2010/main" val="1455650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7 (pages 53-59)</a:t>
            </a:r>
          </a:p>
        </p:txBody>
      </p:sp>
    </p:spTree>
    <p:extLst>
      <p:ext uri="{BB962C8B-B14F-4D97-AF65-F5344CB8AC3E}">
        <p14:creationId xmlns:p14="http://schemas.microsoft.com/office/powerpoint/2010/main" val="212233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262626"/>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5068389" y="23949"/>
            <a:ext cx="6827514"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Delighting in the Trinity</a:t>
            </a: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by Michael Reeves</a:t>
            </a:r>
          </a:p>
        </p:txBody>
      </p:sp>
      <p:pic>
        <p:nvPicPr>
          <p:cNvPr id="8194" name="Picture 2" descr="Delighting in the Trinity: An Introduction to the Christian Faith (The IVP  Signature Collection): Reeves, Michael: 9780830847075: Amazon.com: Books">
            <a:extLst>
              <a:ext uri="{FF2B5EF4-FFF2-40B4-BE49-F238E27FC236}">
                <a16:creationId xmlns:a16="http://schemas.microsoft.com/office/drawing/2014/main" id="{E903F4FA-3630-1646-97B4-847AA011E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760" y="685800"/>
            <a:ext cx="354965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9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7 (pages 53-59)</a:t>
            </a:r>
          </a:p>
        </p:txBody>
      </p:sp>
    </p:spTree>
    <p:extLst>
      <p:ext uri="{BB962C8B-B14F-4D97-AF65-F5344CB8AC3E}">
        <p14:creationId xmlns:p14="http://schemas.microsoft.com/office/powerpoint/2010/main" val="3878621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Although the devil held us captives, the price of our redemption… was offered as a satisfaction to God, not to the devil. </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515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It rested with God either to condemn or to absolve….</a:t>
            </a:r>
            <a:br>
              <a:rPr lang="en-US" sz="4000" b="0"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God is abundantly satisfied in the death of Christ for the sins of the whole world.</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25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7 (pages 53-59)</a:t>
            </a:r>
          </a:p>
        </p:txBody>
      </p:sp>
    </p:spTree>
    <p:extLst>
      <p:ext uri="{BB962C8B-B14F-4D97-AF65-F5344CB8AC3E}">
        <p14:creationId xmlns:p14="http://schemas.microsoft.com/office/powerpoint/2010/main" val="620506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b="1" dirty="0">
                <a:solidFill>
                  <a:schemeClr val="bg1"/>
                </a:solidFill>
                <a:latin typeface="Avenir Next" panose="020B0503020202020204" pitchFamily="34" charset="0"/>
              </a:rPr>
              <a:t>Today’s class (page 17)</a:t>
            </a:r>
            <a:endParaRPr lang="en-US" dirty="0"/>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p:txBody>
          <a:bodyPr/>
          <a:lstStyle/>
          <a:p>
            <a:pPr marL="920750" indent="-460375"/>
            <a:r>
              <a:rPr lang="en-US" dirty="0"/>
              <a:t>Preparing for Colossians 1:1-2:3</a:t>
            </a:r>
            <a:br>
              <a:rPr lang="en-US" dirty="0"/>
            </a:br>
            <a:br>
              <a:rPr lang="en-US" dirty="0"/>
            </a:br>
            <a:r>
              <a:rPr lang="en-US" dirty="0"/>
              <a:t>Pray with others</a:t>
            </a:r>
            <a:br>
              <a:rPr lang="en-US" dirty="0"/>
            </a:br>
            <a:r>
              <a:rPr lang="en-US" dirty="0"/>
              <a:t>Hear with others</a:t>
            </a:r>
            <a:br>
              <a:rPr lang="en-US" dirty="0"/>
            </a:br>
            <a:r>
              <a:rPr lang="en-US" dirty="0"/>
              <a:t>Think with others</a:t>
            </a:r>
            <a:br>
              <a:rPr lang="en-US" dirty="0"/>
            </a:br>
            <a:r>
              <a:rPr lang="en-US" dirty="0"/>
              <a:t>Study with others</a:t>
            </a:r>
            <a:br>
              <a:rPr lang="en-US" dirty="0"/>
            </a:br>
            <a:r>
              <a:rPr lang="en-US" dirty="0"/>
              <a:t>Share with others</a:t>
            </a:r>
            <a:br>
              <a:rPr lang="en-US" dirty="0"/>
            </a:br>
            <a:r>
              <a:rPr lang="en-US" dirty="0"/>
              <a:t>Invite others</a:t>
            </a:r>
          </a:p>
        </p:txBody>
      </p:sp>
      <p:cxnSp>
        <p:nvCxnSpPr>
          <p:cNvPr id="3" name="Straight Connector 2">
            <a:extLst>
              <a:ext uri="{FF2B5EF4-FFF2-40B4-BE49-F238E27FC236}">
                <a16:creationId xmlns:a16="http://schemas.microsoft.com/office/drawing/2014/main" id="{C6D28BD5-AE87-54C1-39A0-E89E16A1EAA6}"/>
              </a:ext>
            </a:extLst>
          </p:cNvPr>
          <p:cNvCxnSpPr>
            <a:cxnSpLocks/>
          </p:cNvCxnSpPr>
          <p:nvPr/>
        </p:nvCxnSpPr>
        <p:spPr>
          <a:xfrm flipH="1">
            <a:off x="1820484" y="4326205"/>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84C5838-5F60-5954-5D15-1AC42CCD13B8}"/>
              </a:ext>
            </a:extLst>
          </p:cNvPr>
          <p:cNvCxnSpPr>
            <a:cxnSpLocks/>
          </p:cNvCxnSpPr>
          <p:nvPr/>
        </p:nvCxnSpPr>
        <p:spPr>
          <a:xfrm flipH="1">
            <a:off x="1820484" y="5993896"/>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00134CA-DB48-8AF1-A653-7C7099ABD19C}"/>
              </a:ext>
            </a:extLst>
          </p:cNvPr>
          <p:cNvSpPr txBox="1">
            <a:spLocks/>
          </p:cNvSpPr>
          <p:nvPr/>
        </p:nvSpPr>
        <p:spPr>
          <a:xfrm>
            <a:off x="6807926" y="3517279"/>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sp>
        <p:nvSpPr>
          <p:cNvPr id="7" name="Content Placeholder 2">
            <a:extLst>
              <a:ext uri="{FF2B5EF4-FFF2-40B4-BE49-F238E27FC236}">
                <a16:creationId xmlns:a16="http://schemas.microsoft.com/office/drawing/2014/main" id="{CD6513A7-86A0-1757-E0F2-D9024F473958}"/>
              </a:ext>
            </a:extLst>
          </p:cNvPr>
          <p:cNvSpPr txBox="1">
            <a:spLocks/>
          </p:cNvSpPr>
          <p:nvPr/>
        </p:nvSpPr>
        <p:spPr>
          <a:xfrm>
            <a:off x="6807926" y="4884025"/>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tables</a:t>
            </a:r>
          </a:p>
        </p:txBody>
      </p:sp>
      <p:sp>
        <p:nvSpPr>
          <p:cNvPr id="8" name="Content Placeholder 2">
            <a:extLst>
              <a:ext uri="{FF2B5EF4-FFF2-40B4-BE49-F238E27FC236}">
                <a16:creationId xmlns:a16="http://schemas.microsoft.com/office/drawing/2014/main" id="{42DFA7EB-FCDE-C4CC-0DD0-FF5193912F2C}"/>
              </a:ext>
            </a:extLst>
          </p:cNvPr>
          <p:cNvSpPr txBox="1">
            <a:spLocks/>
          </p:cNvSpPr>
          <p:nvPr/>
        </p:nvSpPr>
        <p:spPr>
          <a:xfrm>
            <a:off x="6807926" y="5996546"/>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After class</a:t>
            </a:r>
          </a:p>
        </p:txBody>
      </p:sp>
    </p:spTree>
    <p:extLst>
      <p:ext uri="{BB962C8B-B14F-4D97-AF65-F5344CB8AC3E}">
        <p14:creationId xmlns:p14="http://schemas.microsoft.com/office/powerpoint/2010/main" val="2125220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12)</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9733" y="0"/>
            <a:ext cx="6215917" cy="6858000"/>
          </a:xfrm>
          <a:prstGeom prst="rect">
            <a:avLst/>
          </a:prstGeom>
        </p:spPr>
      </p:pic>
    </p:spTree>
    <p:extLst>
      <p:ext uri="{BB962C8B-B14F-4D97-AF65-F5344CB8AC3E}">
        <p14:creationId xmlns:p14="http://schemas.microsoft.com/office/powerpoint/2010/main" val="268192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1:12b-14</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200" y="2150533"/>
            <a:ext cx="10515600" cy="4026429"/>
          </a:xfrm>
        </p:spPr>
        <p:txBody>
          <a:bodyPr/>
          <a:lstStyle/>
          <a:p>
            <a:pPr marL="7938" indent="0">
              <a:buNone/>
            </a:pPr>
            <a:r>
              <a:rPr lang="en-US" dirty="0"/>
              <a:t>who has enabled you to share in the saints’ inheritance in the light. He has rescued us from the domain of darkness and transferred us into the kingdom of the Son he loves. In him we have redemption, the forgiveness of sins.</a:t>
            </a:r>
          </a:p>
          <a:p>
            <a:pPr marL="7938" indent="0">
              <a:buNone/>
            </a:pPr>
            <a:endParaRPr lang="en-US" dirty="0"/>
          </a:p>
          <a:p>
            <a:pPr marL="7938" indent="0">
              <a:buNone/>
            </a:pPr>
            <a:endParaRPr lang="en-US" dirty="0"/>
          </a:p>
        </p:txBody>
      </p:sp>
    </p:spTree>
    <p:extLst>
      <p:ext uri="{BB962C8B-B14F-4D97-AF65-F5344CB8AC3E}">
        <p14:creationId xmlns:p14="http://schemas.microsoft.com/office/powerpoint/2010/main" val="189513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morphe</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(mor-FAY)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form,</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outward appearance,</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shape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38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Gregory K. Beale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r. Gregory K. Beale | Reformed Theological Seminary">
            <a:extLst>
              <a:ext uri="{FF2B5EF4-FFF2-40B4-BE49-F238E27FC236}">
                <a16:creationId xmlns:a16="http://schemas.microsoft.com/office/drawing/2014/main" id="{1D3688DD-9CF3-1C87-DB1D-ECE49E0708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06689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36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F. F. Bruce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Placeholder image">
            <a:extLst>
              <a:ext uri="{FF2B5EF4-FFF2-40B4-BE49-F238E27FC236}">
                <a16:creationId xmlns:a16="http://schemas.microsoft.com/office/drawing/2014/main" id="{AD791F46-A38C-5C7D-73C3-AF3BE16FE8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7941" y="685800"/>
            <a:ext cx="421494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70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29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James D. G. Dunn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2530" name="Picture 2" descr="Remembering James Dunn and the Time I Got to Write a Book with Him">
            <a:extLst>
              <a:ext uri="{FF2B5EF4-FFF2-40B4-BE49-F238E27FC236}">
                <a16:creationId xmlns:a16="http://schemas.microsoft.com/office/drawing/2014/main" id="{FEA343BF-BA0E-6D6F-8E2D-E78CB615AE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1" y="685800"/>
            <a:ext cx="40848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44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Garland</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descr="Dr. David Garland">
            <a:extLst>
              <a:ext uri="{FF2B5EF4-FFF2-40B4-BE49-F238E27FC236}">
                <a16:creationId xmlns:a16="http://schemas.microsoft.com/office/drawing/2014/main" id="{6CC80ABA-E1DD-8C0D-C0A7-1C70CD942A5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9532" y="685800"/>
            <a:ext cx="366630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27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Murray J. Harris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174" name="Picture 6" descr="Christmas date unimportant to biblical scholar Murray Harris | Stuff.co.nz">
            <a:extLst>
              <a:ext uri="{FF2B5EF4-FFF2-40B4-BE49-F238E27FC236}">
                <a16:creationId xmlns:a16="http://schemas.microsoft.com/office/drawing/2014/main" id="{CB1FF557-426C-0660-7116-18ABDFA8E94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49234" y="685800"/>
            <a:ext cx="433686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09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 Kent Hughes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descr="R. Kent Hughes, Council member of The Gospel Coalition">
            <a:extLst>
              <a:ext uri="{FF2B5EF4-FFF2-40B4-BE49-F238E27FC236}">
                <a16:creationId xmlns:a16="http://schemas.microsoft.com/office/drawing/2014/main" id="{55E69121-FF11-5665-1F30-1E431EA56A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1" y="685800"/>
            <a:ext cx="418011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3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R. C. Lucas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Dick Lucas on What makes an excellent Bible teacher : Anglican Church  League, Sydney, Australia">
            <a:extLst>
              <a:ext uri="{FF2B5EF4-FFF2-40B4-BE49-F238E27FC236}">
                <a16:creationId xmlns:a16="http://schemas.microsoft.com/office/drawing/2014/main" id="{24AFFC19-4637-27D8-7A7C-C79A8C8CBF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6947" y="685800"/>
            <a:ext cx="386660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82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Scot McKnight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314" name="Picture 2" descr="Scot McKnight - InterVarsity Press">
            <a:extLst>
              <a:ext uri="{FF2B5EF4-FFF2-40B4-BE49-F238E27FC236}">
                <a16:creationId xmlns:a16="http://schemas.microsoft.com/office/drawing/2014/main" id="{A207C435-1863-A233-0096-08BCEA3E94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8040" y="685800"/>
            <a:ext cx="43526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66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7 (pages 53-59)</a:t>
            </a:r>
          </a:p>
        </p:txBody>
      </p:sp>
    </p:spTree>
    <p:extLst>
      <p:ext uri="{BB962C8B-B14F-4D97-AF65-F5344CB8AC3E}">
        <p14:creationId xmlns:p14="http://schemas.microsoft.com/office/powerpoint/2010/main" val="2763185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54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96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72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solidFill>
                  <a:schemeClr val="tx1"/>
                </a:solidFill>
                <a:latin typeface="Avenir Next" panose="020B0503020202020204" pitchFamily="34" charset="0"/>
              </a:rPr>
              <a:t>Jen Wilkin</a:t>
            </a:r>
            <a:br>
              <a:rPr lang="en-US" sz="4000" b="1" dirty="0">
                <a:solidFill>
                  <a:schemeClr val="tx1"/>
                </a:solidFill>
                <a:latin typeface="Avenir Next" panose="020B0503020202020204" pitchFamily="34" charset="0"/>
              </a:rPr>
            </a:br>
            <a:br>
              <a:rPr lang="en-US" sz="4000" b="1" dirty="0">
                <a:solidFill>
                  <a:schemeClr val="tx1"/>
                </a:solidFill>
                <a:latin typeface="Avenir Next" panose="020B0503020202020204" pitchFamily="34" charset="0"/>
              </a:rPr>
            </a:br>
            <a:r>
              <a:rPr lang="en-US" sz="4000" dirty="0">
                <a:solidFill>
                  <a:schemeClr val="tx1"/>
                </a:solidFill>
                <a:latin typeface="Avenir Next" panose="020B0503020202020204" pitchFamily="34" charset="0"/>
              </a:rPr>
              <a:t>Quote</a:t>
            </a:r>
            <a:endParaRPr lang="en-US" sz="4000" b="1" dirty="0">
              <a:solidFill>
                <a:schemeClr val="tx1"/>
              </a:solidFill>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28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Philip Melanchthon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ortrait of a person in a black hat&#10;&#10;Description automatically generated">
            <a:extLst>
              <a:ext uri="{FF2B5EF4-FFF2-40B4-BE49-F238E27FC236}">
                <a16:creationId xmlns:a16="http://schemas.microsoft.com/office/drawing/2014/main" id="{10090001-4AB7-30DC-6A47-CD5A64C4EF9F}"/>
              </a:ext>
            </a:extLst>
          </p:cNvPr>
          <p:cNvPicPr>
            <a:picLocks noChangeAspect="1"/>
          </p:cNvPicPr>
          <p:nvPr/>
        </p:nvPicPr>
        <p:blipFill rotWithShape="1">
          <a:blip r:embed="rId2">
            <a:grayscl/>
          </a:blip>
          <a:srcRect l="20438" t="8762" r="3820" b="20666"/>
          <a:stretch/>
        </p:blipFill>
        <p:spPr>
          <a:xfrm>
            <a:off x="878389" y="685800"/>
            <a:ext cx="4274603" cy="5486400"/>
          </a:xfrm>
          <a:prstGeom prst="rect">
            <a:avLst/>
          </a:prstGeom>
        </p:spPr>
      </p:pic>
    </p:spTree>
    <p:extLst>
      <p:ext uri="{BB962C8B-B14F-4D97-AF65-F5344CB8AC3E}">
        <p14:creationId xmlns:p14="http://schemas.microsoft.com/office/powerpoint/2010/main" val="282731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6001"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Thanksgiving is not simply a sentimental attitude of reflection but an intentional action of obedience.</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96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7 (pages 53-59)</a:t>
            </a:r>
          </a:p>
        </p:txBody>
      </p:sp>
    </p:spTree>
    <p:extLst>
      <p:ext uri="{BB962C8B-B14F-4D97-AF65-F5344CB8AC3E}">
        <p14:creationId xmlns:p14="http://schemas.microsoft.com/office/powerpoint/2010/main" val="423245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Olympic symbols - Wikipedia">
            <a:extLst>
              <a:ext uri="{FF2B5EF4-FFF2-40B4-BE49-F238E27FC236}">
                <a16:creationId xmlns:a16="http://schemas.microsoft.com/office/drawing/2014/main" id="{AC7AACE3-0AFF-58E5-E253-1A78CE393C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907203"/>
            <a:ext cx="10905066" cy="504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3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2024 Summer Olympics - Wikipedia">
            <a:extLst>
              <a:ext uri="{FF2B5EF4-FFF2-40B4-BE49-F238E27FC236}">
                <a16:creationId xmlns:a16="http://schemas.microsoft.com/office/drawing/2014/main" id="{DC8DFB3D-CD64-341B-F212-CA848511DF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88590" y="3504"/>
            <a:ext cx="6014820" cy="685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69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FB0945F-987C-BEAA-400C-A6F2449493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280"/>
          <a:stretch/>
        </p:blipFill>
        <p:spPr bwMode="auto">
          <a:xfrm>
            <a:off x="0" y="0"/>
            <a:ext cx="12192000" cy="68138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7169BA3-5572-2FAC-3031-FFC7CE65D97B}"/>
              </a:ext>
            </a:extLst>
          </p:cNvPr>
          <p:cNvSpPr txBox="1"/>
          <p:nvPr/>
        </p:nvSpPr>
        <p:spPr>
          <a:xfrm>
            <a:off x="60961" y="6374675"/>
            <a:ext cx="2734491" cy="369332"/>
          </a:xfrm>
          <a:prstGeom prst="rect">
            <a:avLst/>
          </a:prstGeom>
          <a:noFill/>
        </p:spPr>
        <p:txBody>
          <a:bodyPr wrap="square" rtlCol="0">
            <a:spAutoFit/>
          </a:bodyPr>
          <a:lstStyle/>
          <a:p>
            <a:r>
              <a:rPr lang="en-US" dirty="0"/>
              <a:t>Photo by Gregory Bull, AP</a:t>
            </a:r>
          </a:p>
        </p:txBody>
      </p:sp>
    </p:spTree>
    <p:extLst>
      <p:ext uri="{BB962C8B-B14F-4D97-AF65-F5344CB8AC3E}">
        <p14:creationId xmlns:p14="http://schemas.microsoft.com/office/powerpoint/2010/main" val="2171697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5126</TotalTime>
  <Words>604</Words>
  <Application>Microsoft Macintosh PowerPoint</Application>
  <PresentationFormat>Widescreen</PresentationFormat>
  <Paragraphs>59</Paragraphs>
  <Slides>45</Slides>
  <Notes>0</Notes>
  <HiddenSlides>18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Avenir Next</vt:lpstr>
      <vt:lpstr>Calibri</vt:lpstr>
      <vt:lpstr>Lato</vt:lpstr>
      <vt:lpstr>Tw Cen MT</vt:lpstr>
      <vt:lpstr>Office Theme</vt:lpstr>
      <vt:lpstr>PowerPoint Presentation</vt:lpstr>
      <vt:lpstr>Colossians: week 7 (pages 53-59)</vt:lpstr>
      <vt:lpstr>Colossians 1:12b-14</vt:lpstr>
      <vt:lpstr>Colossians: week 7 (pages 53-59)</vt:lpstr>
      <vt:lpstr>Dr. R. Scott Pace &amp; Dr. Daniel L. Akin  Thanksgiving is not simply a sentimental attitude of reflection but an intentional action of obedience.</vt:lpstr>
      <vt:lpstr>Colossians: week 7 (pages 53-59)</vt:lpstr>
      <vt:lpstr>PowerPoint Presentation</vt:lpstr>
      <vt:lpstr>PowerPoint Presentation</vt:lpstr>
      <vt:lpstr>PowerPoint Presentation</vt:lpstr>
      <vt:lpstr>Olympic trampoline qualification process</vt:lpstr>
      <vt:lpstr>BDAG on hikanoo (heek-uh-NA-oh)  to cause to be adequate, make sufficient, supply</vt:lpstr>
      <vt:lpstr>“enabled you    to share”</vt:lpstr>
      <vt:lpstr>Colossians: week 7 (pages 53-59)</vt:lpstr>
      <vt:lpstr>“enabled you    to share”</vt:lpstr>
      <vt:lpstr>Colossians: week 7 (pages 53-59)</vt:lpstr>
      <vt:lpstr>Philip Melanchthon 1497-1560</vt:lpstr>
      <vt:lpstr>Desiring God</vt:lpstr>
      <vt:lpstr>Philip Melanchthon  If somebody who had been shipwrecked knew for sure that he could swim to safety, he would not fear for his life but would be cheerful.</vt:lpstr>
      <vt:lpstr>Colossians: week 7 (pages 53-59)</vt:lpstr>
      <vt:lpstr>Philip Melanchthon  Paul does not say that we are delivered from darkness, but from the power of darkness.</vt:lpstr>
      <vt:lpstr>Colossians: week 7 (pages 53-59)</vt:lpstr>
      <vt:lpstr>Delighting in the Trinity by Michael Reeves</vt:lpstr>
      <vt:lpstr>Colossians: week 7 (pages 53-59)</vt:lpstr>
      <vt:lpstr>Dr. John Davenant  Although the devil held us captives, the price of our redemption… was offered as a satisfaction to God, not to the devil. </vt:lpstr>
      <vt:lpstr>Dr. John Davenant  It rested with God either to condemn or to absolve…. God is abundantly satisfied in the death of Christ for the sins of the whole world.</vt:lpstr>
      <vt:lpstr>Colossians: week 7 (pages 53-59)</vt:lpstr>
      <vt:lpstr>Prayer time</vt:lpstr>
      <vt:lpstr>Today’s class (page 17)</vt:lpstr>
      <vt:lpstr> Preposition circle (page 12)</vt:lpstr>
      <vt:lpstr>BDAG on morphe (mor-FAY)  form, outward appearance, shape</vt:lpstr>
      <vt:lpstr>Dr. Gregory K. Beale  Quote</vt:lpstr>
      <vt:lpstr>F. F. Bruce  Quote</vt:lpstr>
      <vt:lpstr>Dr. John Davenant  Quote</vt:lpstr>
      <vt:lpstr>Dr. James D. G. Dunn  Quote</vt:lpstr>
      <vt:lpstr>Dr. David Garland  Quote</vt:lpstr>
      <vt:lpstr>Dr. Murray J. Harris  Quote</vt:lpstr>
      <vt:lpstr>Dr. R. Kent Hughes  Quote</vt:lpstr>
      <vt:lpstr>R. C. Lucas  Quote</vt:lpstr>
      <vt:lpstr>Dr. Scot McKnight  Quote</vt:lpstr>
      <vt:lpstr>Dr. Douglas J. Moo  Quote</vt:lpstr>
      <vt:lpstr>Dr. R. Scott Pace &amp; Dr. Daniel L. Akin  Quote</vt:lpstr>
      <vt:lpstr>Dr. David W. Pao  Quote</vt:lpstr>
      <vt:lpstr>Jen Wilkin  Quote</vt:lpstr>
      <vt:lpstr>Dr. N. T. Wright  Quote</vt:lpstr>
      <vt:lpstr>Philip Melanchthon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19</cp:revision>
  <cp:lastPrinted>2023-10-28T23:54:42Z</cp:lastPrinted>
  <dcterms:created xsi:type="dcterms:W3CDTF">2022-07-16T19:21:48Z</dcterms:created>
  <dcterms:modified xsi:type="dcterms:W3CDTF">2023-10-29T01:06:44Z</dcterms:modified>
</cp:coreProperties>
</file>