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325" r:id="rId2"/>
    <p:sldId id="563" r:id="rId3"/>
    <p:sldId id="487" r:id="rId4"/>
    <p:sldId id="583" r:id="rId5"/>
    <p:sldId id="596" r:id="rId6"/>
    <p:sldId id="590" r:id="rId7"/>
    <p:sldId id="597" r:id="rId8"/>
    <p:sldId id="593" r:id="rId9"/>
    <p:sldId id="598" r:id="rId10"/>
    <p:sldId id="501" r:id="rId11"/>
    <p:sldId id="599" r:id="rId12"/>
    <p:sldId id="595" r:id="rId13"/>
    <p:sldId id="600" r:id="rId14"/>
    <p:sldId id="591" r:id="rId15"/>
    <p:sldId id="601" r:id="rId16"/>
    <p:sldId id="588" r:id="rId17"/>
    <p:sldId id="586" r:id="rId18"/>
    <p:sldId id="589" r:id="rId19"/>
    <p:sldId id="587" r:id="rId20"/>
    <p:sldId id="468" r:id="rId21"/>
    <p:sldId id="530" r:id="rId22"/>
    <p:sldId id="431" r:id="rId23"/>
    <p:sldId id="439" r:id="rId24"/>
    <p:sldId id="386" r:id="rId25"/>
    <p:sldId id="493" r:id="rId26"/>
    <p:sldId id="503" r:id="rId27"/>
    <p:sldId id="502" r:id="rId28"/>
    <p:sldId id="494" r:id="rId29"/>
    <p:sldId id="495" r:id="rId30"/>
    <p:sldId id="496" r:id="rId31"/>
    <p:sldId id="497" r:id="rId32"/>
    <p:sldId id="498" r:id="rId33"/>
    <p:sldId id="499" r:id="rId34"/>
    <p:sldId id="433" r:id="rId35"/>
    <p:sldId id="500" r:id="rId36"/>
    <p:sldId id="405" r:id="rId37"/>
    <p:sldId id="592" r:id="rId38"/>
    <p:sldId id="594" r:id="rId39"/>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86"/>
    <p:restoredTop sz="96292"/>
  </p:normalViewPr>
  <p:slideViewPr>
    <p:cSldViewPr snapToGrid="0" snapToObjects="1">
      <p:cViewPr varScale="1">
        <p:scale>
          <a:sx n="146" d="100"/>
          <a:sy n="146" d="100"/>
        </p:scale>
        <p:origin x="1624" y="17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Fleming" userId="161791bae1afb603" providerId="LiveId" clId="{5B719752-9E95-2D42-9B82-EAF10FD299CB}"/>
    <pc:docChg chg="undo custSel addSld delSld modSld sldOrd">
      <pc:chgData name="Jim Fleming" userId="161791bae1afb603" providerId="LiveId" clId="{5B719752-9E95-2D42-9B82-EAF10FD299CB}" dt="2023-09-30T23:25:07.058" v="173" actId="20578"/>
      <pc:docMkLst>
        <pc:docMk/>
      </pc:docMkLst>
      <pc:sldChg chg="modSp mod ord">
        <pc:chgData name="Jim Fleming" userId="161791bae1afb603" providerId="LiveId" clId="{5B719752-9E95-2D42-9B82-EAF10FD299CB}" dt="2023-09-30T23:07:07.469" v="45" actId="20578"/>
        <pc:sldMkLst>
          <pc:docMk/>
          <pc:sldMk cId="95395388" sldId="487"/>
        </pc:sldMkLst>
        <pc:spChg chg="mod">
          <ac:chgData name="Jim Fleming" userId="161791bae1afb603" providerId="LiveId" clId="{5B719752-9E95-2D42-9B82-EAF10FD299CB}" dt="2023-09-30T23:05:34.016" v="26" actId="20577"/>
          <ac:spMkLst>
            <pc:docMk/>
            <pc:sldMk cId="95395388" sldId="487"/>
            <ac:spMk id="2" creationId="{1AC8C507-C381-A7EC-84C3-B88443D1F57A}"/>
          </ac:spMkLst>
        </pc:spChg>
        <pc:spChg chg="mod">
          <ac:chgData name="Jim Fleming" userId="161791bae1afb603" providerId="LiveId" clId="{5B719752-9E95-2D42-9B82-EAF10FD299CB}" dt="2023-09-30T23:06:39.294" v="39" actId="14100"/>
          <ac:spMkLst>
            <pc:docMk/>
            <pc:sldMk cId="95395388" sldId="487"/>
            <ac:spMk id="5" creationId="{FDC8D6C2-5F52-D34B-23A0-601FDE73D0F9}"/>
          </ac:spMkLst>
        </pc:spChg>
      </pc:sldChg>
      <pc:sldChg chg="addSp modSp add mod">
        <pc:chgData name="Jim Fleming" userId="161791bae1afb603" providerId="LiveId" clId="{5B719752-9E95-2D42-9B82-EAF10FD299CB}" dt="2023-09-30T23:23:13.191" v="163" actId="1076"/>
        <pc:sldMkLst>
          <pc:docMk/>
          <pc:sldMk cId="1321751761" sldId="491"/>
        </pc:sldMkLst>
        <pc:spChg chg="add mod">
          <ac:chgData name="Jim Fleming" userId="161791bae1afb603" providerId="LiveId" clId="{5B719752-9E95-2D42-9B82-EAF10FD299CB}" dt="2023-09-30T23:23:13.191" v="163" actId="1076"/>
          <ac:spMkLst>
            <pc:docMk/>
            <pc:sldMk cId="1321751761" sldId="491"/>
            <ac:spMk id="4" creationId="{60F85CE7-D271-CB8B-A984-9705E018E251}"/>
          </ac:spMkLst>
        </pc:spChg>
      </pc:sldChg>
      <pc:sldChg chg="modSp mod">
        <pc:chgData name="Jim Fleming" userId="161791bae1afb603" providerId="LiveId" clId="{5B719752-9E95-2D42-9B82-EAF10FD299CB}" dt="2023-09-30T23:05:10.819" v="19" actId="20577"/>
        <pc:sldMkLst>
          <pc:docMk/>
          <pc:sldMk cId="585080306" sldId="521"/>
        </pc:sldMkLst>
        <pc:spChg chg="mod">
          <ac:chgData name="Jim Fleming" userId="161791bae1afb603" providerId="LiveId" clId="{5B719752-9E95-2D42-9B82-EAF10FD299CB}" dt="2023-09-30T23:05:10.819" v="19" actId="20577"/>
          <ac:spMkLst>
            <pc:docMk/>
            <pc:sldMk cId="585080306" sldId="521"/>
            <ac:spMk id="2" creationId="{1AC8C507-C381-A7EC-84C3-B88443D1F57A}"/>
          </ac:spMkLst>
        </pc:spChg>
      </pc:sldChg>
      <pc:sldChg chg="del">
        <pc:chgData name="Jim Fleming" userId="161791bae1afb603" providerId="LiveId" clId="{5B719752-9E95-2D42-9B82-EAF10FD299CB}" dt="2023-09-30T23:04:19.450" v="0" actId="2696"/>
        <pc:sldMkLst>
          <pc:docMk/>
          <pc:sldMk cId="82948758" sldId="523"/>
        </pc:sldMkLst>
      </pc:sldChg>
      <pc:sldChg chg="del">
        <pc:chgData name="Jim Fleming" userId="161791bae1afb603" providerId="LiveId" clId="{5B719752-9E95-2D42-9B82-EAF10FD299CB}" dt="2023-09-30T23:04:19.450" v="0" actId="2696"/>
        <pc:sldMkLst>
          <pc:docMk/>
          <pc:sldMk cId="3286281656" sldId="524"/>
        </pc:sldMkLst>
      </pc:sldChg>
      <pc:sldChg chg="del">
        <pc:chgData name="Jim Fleming" userId="161791bae1afb603" providerId="LiveId" clId="{5B719752-9E95-2D42-9B82-EAF10FD299CB}" dt="2023-09-30T23:04:19.450" v="0" actId="2696"/>
        <pc:sldMkLst>
          <pc:docMk/>
          <pc:sldMk cId="3699286296" sldId="525"/>
        </pc:sldMkLst>
      </pc:sldChg>
      <pc:sldChg chg="del">
        <pc:chgData name="Jim Fleming" userId="161791bae1afb603" providerId="LiveId" clId="{5B719752-9E95-2D42-9B82-EAF10FD299CB}" dt="2023-09-30T23:04:19.450" v="0" actId="2696"/>
        <pc:sldMkLst>
          <pc:docMk/>
          <pc:sldMk cId="2034044102" sldId="526"/>
        </pc:sldMkLst>
      </pc:sldChg>
      <pc:sldChg chg="del">
        <pc:chgData name="Jim Fleming" userId="161791bae1afb603" providerId="LiveId" clId="{5B719752-9E95-2D42-9B82-EAF10FD299CB}" dt="2023-09-30T23:04:19.450" v="0" actId="2696"/>
        <pc:sldMkLst>
          <pc:docMk/>
          <pc:sldMk cId="2524198332" sldId="527"/>
        </pc:sldMkLst>
      </pc:sldChg>
      <pc:sldChg chg="del">
        <pc:chgData name="Jim Fleming" userId="161791bae1afb603" providerId="LiveId" clId="{5B719752-9E95-2D42-9B82-EAF10FD299CB}" dt="2023-09-30T23:04:19.450" v="0" actId="2696"/>
        <pc:sldMkLst>
          <pc:docMk/>
          <pc:sldMk cId="1522105617" sldId="528"/>
        </pc:sldMkLst>
      </pc:sldChg>
      <pc:sldChg chg="del">
        <pc:chgData name="Jim Fleming" userId="161791bae1afb603" providerId="LiveId" clId="{5B719752-9E95-2D42-9B82-EAF10FD299CB}" dt="2023-09-30T23:04:19.450" v="0" actId="2696"/>
        <pc:sldMkLst>
          <pc:docMk/>
          <pc:sldMk cId="1722007129" sldId="529"/>
        </pc:sldMkLst>
      </pc:sldChg>
      <pc:sldChg chg="del">
        <pc:chgData name="Jim Fleming" userId="161791bae1afb603" providerId="LiveId" clId="{5B719752-9E95-2D42-9B82-EAF10FD299CB}" dt="2023-09-30T23:06:45.197" v="40" actId="2696"/>
        <pc:sldMkLst>
          <pc:docMk/>
          <pc:sldMk cId="3610940258" sldId="531"/>
        </pc:sldMkLst>
      </pc:sldChg>
      <pc:sldChg chg="add">
        <pc:chgData name="Jim Fleming" userId="161791bae1afb603" providerId="LiveId" clId="{5B719752-9E95-2D42-9B82-EAF10FD299CB}" dt="2023-09-30T23:06:48.257" v="41" actId="2890"/>
        <pc:sldMkLst>
          <pc:docMk/>
          <pc:sldMk cId="3985397852" sldId="531"/>
        </pc:sldMkLst>
      </pc:sldChg>
      <pc:sldChg chg="add">
        <pc:chgData name="Jim Fleming" userId="161791bae1afb603" providerId="LiveId" clId="{5B719752-9E95-2D42-9B82-EAF10FD299CB}" dt="2023-09-30T23:06:56.095" v="42" actId="2890"/>
        <pc:sldMkLst>
          <pc:docMk/>
          <pc:sldMk cId="1040975170" sldId="532"/>
        </pc:sldMkLst>
      </pc:sldChg>
      <pc:sldChg chg="add replId">
        <pc:chgData name="Jim Fleming" userId="161791bae1afb603" providerId="LiveId" clId="{5B719752-9E95-2D42-9B82-EAF10FD299CB}" dt="2023-09-30T23:06:56.095" v="42" actId="2890"/>
        <pc:sldMkLst>
          <pc:docMk/>
          <pc:sldMk cId="2800853017" sldId="533"/>
        </pc:sldMkLst>
      </pc:sldChg>
      <pc:sldChg chg="add del">
        <pc:chgData name="Jim Fleming" userId="161791bae1afb603" providerId="LiveId" clId="{5B719752-9E95-2D42-9B82-EAF10FD299CB}" dt="2023-09-30T23:20:23.409" v="149" actId="2696"/>
        <pc:sldMkLst>
          <pc:docMk/>
          <pc:sldMk cId="1799413008" sldId="534"/>
        </pc:sldMkLst>
      </pc:sldChg>
      <pc:sldChg chg="add del replId">
        <pc:chgData name="Jim Fleming" userId="161791bae1afb603" providerId="LiveId" clId="{5B719752-9E95-2D42-9B82-EAF10FD299CB}" dt="2023-09-30T23:24:37.593" v="171" actId="2696"/>
        <pc:sldMkLst>
          <pc:docMk/>
          <pc:sldMk cId="2836547102" sldId="535"/>
        </pc:sldMkLst>
      </pc:sldChg>
      <pc:sldChg chg="add replId">
        <pc:chgData name="Jim Fleming" userId="161791bae1afb603" providerId="LiveId" clId="{5B719752-9E95-2D42-9B82-EAF10FD299CB}" dt="2023-09-30T23:06:58.725" v="43" actId="2890"/>
        <pc:sldMkLst>
          <pc:docMk/>
          <pc:sldMk cId="1391293919" sldId="536"/>
        </pc:sldMkLst>
      </pc:sldChg>
      <pc:sldChg chg="add replId">
        <pc:chgData name="Jim Fleming" userId="161791bae1afb603" providerId="LiveId" clId="{5B719752-9E95-2D42-9B82-EAF10FD299CB}" dt="2023-09-30T23:06:58.725" v="43" actId="2890"/>
        <pc:sldMkLst>
          <pc:docMk/>
          <pc:sldMk cId="3549934985" sldId="537"/>
        </pc:sldMkLst>
      </pc:sldChg>
      <pc:sldChg chg="add">
        <pc:chgData name="Jim Fleming" userId="161791bae1afb603" providerId="LiveId" clId="{5B719752-9E95-2D42-9B82-EAF10FD299CB}" dt="2023-09-30T23:07:03.730" v="44" actId="2890"/>
        <pc:sldMkLst>
          <pc:docMk/>
          <pc:sldMk cId="1797093622" sldId="538"/>
        </pc:sldMkLst>
      </pc:sldChg>
      <pc:sldChg chg="addSp delSp modSp add mod ord replId">
        <pc:chgData name="Jim Fleming" userId="161791bae1afb603" providerId="LiveId" clId="{5B719752-9E95-2D42-9B82-EAF10FD299CB}" dt="2023-09-30T23:25:05.355" v="172" actId="20578"/>
        <pc:sldMkLst>
          <pc:docMk/>
          <pc:sldMk cId="3433638524" sldId="539"/>
        </pc:sldMkLst>
        <pc:spChg chg="del">
          <ac:chgData name="Jim Fleming" userId="161791bae1afb603" providerId="LiveId" clId="{5B719752-9E95-2D42-9B82-EAF10FD299CB}" dt="2023-09-30T23:18:54.584" v="144" actId="478"/>
          <ac:spMkLst>
            <pc:docMk/>
            <pc:sldMk cId="3433638524" sldId="539"/>
            <ac:spMk id="2" creationId="{1AC8C507-C381-A7EC-84C3-B88443D1F57A}"/>
          </ac:spMkLst>
        </pc:spChg>
        <pc:spChg chg="add mod">
          <ac:chgData name="Jim Fleming" userId="161791bae1afb603" providerId="LiveId" clId="{5B719752-9E95-2D42-9B82-EAF10FD299CB}" dt="2023-09-30T23:18:49.865" v="143"/>
          <ac:spMkLst>
            <pc:docMk/>
            <pc:sldMk cId="3433638524" sldId="539"/>
            <ac:spMk id="4" creationId="{77D0ADFB-C052-23E3-3AA1-9B114F5DA8DD}"/>
          </ac:spMkLst>
        </pc:spChg>
        <pc:spChg chg="add del mod">
          <ac:chgData name="Jim Fleming" userId="161791bae1afb603" providerId="LiveId" clId="{5B719752-9E95-2D42-9B82-EAF10FD299CB}" dt="2023-09-30T23:18:56.553" v="145" actId="478"/>
          <ac:spMkLst>
            <pc:docMk/>
            <pc:sldMk cId="3433638524" sldId="539"/>
            <ac:spMk id="6" creationId="{756AA49A-5B1C-12E3-D518-A171A339AE04}"/>
          </ac:spMkLst>
        </pc:spChg>
        <pc:picChg chg="add mod">
          <ac:chgData name="Jim Fleming" userId="161791bae1afb603" providerId="LiveId" clId="{5B719752-9E95-2D42-9B82-EAF10FD299CB}" dt="2023-09-30T23:18:49.865" v="143"/>
          <ac:picMkLst>
            <pc:docMk/>
            <pc:sldMk cId="3433638524" sldId="539"/>
            <ac:picMk id="3" creationId="{F7F7FE7C-7130-6F31-47D7-D81BEF67B99E}"/>
          </ac:picMkLst>
        </pc:picChg>
      </pc:sldChg>
      <pc:sldChg chg="add del replId">
        <pc:chgData name="Jim Fleming" userId="161791bae1afb603" providerId="LiveId" clId="{5B719752-9E95-2D42-9B82-EAF10FD299CB}" dt="2023-09-30T23:17:16.333" v="136" actId="2696"/>
        <pc:sldMkLst>
          <pc:docMk/>
          <pc:sldMk cId="3960375791" sldId="540"/>
        </pc:sldMkLst>
      </pc:sldChg>
      <pc:sldChg chg="add del replId">
        <pc:chgData name="Jim Fleming" userId="161791bae1afb603" providerId="LiveId" clId="{5B719752-9E95-2D42-9B82-EAF10FD299CB}" dt="2023-09-30T23:17:16.832" v="137" actId="2696"/>
        <pc:sldMkLst>
          <pc:docMk/>
          <pc:sldMk cId="3346618873" sldId="541"/>
        </pc:sldMkLst>
      </pc:sldChg>
      <pc:sldChg chg="add del replId">
        <pc:chgData name="Jim Fleming" userId="161791bae1afb603" providerId="LiveId" clId="{5B719752-9E95-2D42-9B82-EAF10FD299CB}" dt="2023-09-30T23:17:18.571" v="138" actId="2696"/>
        <pc:sldMkLst>
          <pc:docMk/>
          <pc:sldMk cId="1968117083" sldId="542"/>
        </pc:sldMkLst>
      </pc:sldChg>
      <pc:sldChg chg="add replId">
        <pc:chgData name="Jim Fleming" userId="161791bae1afb603" providerId="LiveId" clId="{5B719752-9E95-2D42-9B82-EAF10FD299CB}" dt="2023-09-30T23:07:03.730" v="44" actId="2890"/>
        <pc:sldMkLst>
          <pc:docMk/>
          <pc:sldMk cId="485338254" sldId="543"/>
        </pc:sldMkLst>
      </pc:sldChg>
      <pc:sldChg chg="modSp add mod ord modShow">
        <pc:chgData name="Jim Fleming" userId="161791bae1afb603" providerId="LiveId" clId="{5B719752-9E95-2D42-9B82-EAF10FD299CB}" dt="2023-09-30T23:14:10.903" v="112" actId="404"/>
        <pc:sldMkLst>
          <pc:docMk/>
          <pc:sldMk cId="2568498572" sldId="544"/>
        </pc:sldMkLst>
        <pc:spChg chg="mod">
          <ac:chgData name="Jim Fleming" userId="161791bae1afb603" providerId="LiveId" clId="{5B719752-9E95-2D42-9B82-EAF10FD299CB}" dt="2023-09-30T23:14:10.903" v="112" actId="404"/>
          <ac:spMkLst>
            <pc:docMk/>
            <pc:sldMk cId="2568498572" sldId="544"/>
            <ac:spMk id="14" creationId="{5F776F3F-31E1-B7AA-5D11-1AB1A9490BFE}"/>
          </ac:spMkLst>
        </pc:spChg>
      </pc:sldChg>
      <pc:sldChg chg="modSp add mod ord modShow">
        <pc:chgData name="Jim Fleming" userId="161791bae1afb603" providerId="LiveId" clId="{5B719752-9E95-2D42-9B82-EAF10FD299CB}" dt="2023-09-30T23:09:44.525" v="63" actId="729"/>
        <pc:sldMkLst>
          <pc:docMk/>
          <pc:sldMk cId="3656160492" sldId="545"/>
        </pc:sldMkLst>
        <pc:spChg chg="mod">
          <ac:chgData name="Jim Fleming" userId="161791bae1afb603" providerId="LiveId" clId="{5B719752-9E95-2D42-9B82-EAF10FD299CB}" dt="2023-09-30T23:09:26.794" v="61" actId="113"/>
          <ac:spMkLst>
            <pc:docMk/>
            <pc:sldMk cId="3656160492" sldId="545"/>
            <ac:spMk id="14" creationId="{5F776F3F-31E1-B7AA-5D11-1AB1A9490BFE}"/>
          </ac:spMkLst>
        </pc:spChg>
      </pc:sldChg>
      <pc:sldChg chg="modSp add mod ord modShow">
        <pc:chgData name="Jim Fleming" userId="161791bae1afb603" providerId="LiveId" clId="{5B719752-9E95-2D42-9B82-EAF10FD299CB}" dt="2023-09-30T23:15:00.760" v="116" actId="20577"/>
        <pc:sldMkLst>
          <pc:docMk/>
          <pc:sldMk cId="3815720884" sldId="546"/>
        </pc:sldMkLst>
        <pc:spChg chg="mod">
          <ac:chgData name="Jim Fleming" userId="161791bae1afb603" providerId="LiveId" clId="{5B719752-9E95-2D42-9B82-EAF10FD299CB}" dt="2023-09-30T23:15:00.760" v="116" actId="20577"/>
          <ac:spMkLst>
            <pc:docMk/>
            <pc:sldMk cId="3815720884" sldId="546"/>
            <ac:spMk id="14" creationId="{5F776F3F-31E1-B7AA-5D11-1AB1A9490BFE}"/>
          </ac:spMkLst>
        </pc:spChg>
      </pc:sldChg>
      <pc:sldChg chg="modSp add mod ord modShow">
        <pc:chgData name="Jim Fleming" userId="161791bae1afb603" providerId="LiveId" clId="{5B719752-9E95-2D42-9B82-EAF10FD299CB}" dt="2023-09-30T23:16:27.176" v="131"/>
        <pc:sldMkLst>
          <pc:docMk/>
          <pc:sldMk cId="1845292652" sldId="547"/>
        </pc:sldMkLst>
        <pc:spChg chg="mod">
          <ac:chgData name="Jim Fleming" userId="161791bae1afb603" providerId="LiveId" clId="{5B719752-9E95-2D42-9B82-EAF10FD299CB}" dt="2023-09-30T23:16:27.176" v="131"/>
          <ac:spMkLst>
            <pc:docMk/>
            <pc:sldMk cId="1845292652" sldId="547"/>
            <ac:spMk id="14" creationId="{5F776F3F-31E1-B7AA-5D11-1AB1A9490BFE}"/>
          </ac:spMkLst>
        </pc:spChg>
      </pc:sldChg>
      <pc:sldChg chg="modSp add mod ord modShow">
        <pc:chgData name="Jim Fleming" userId="161791bae1afb603" providerId="LiveId" clId="{5B719752-9E95-2D42-9B82-EAF10FD299CB}" dt="2023-09-30T23:25:07.058" v="173" actId="20578"/>
        <pc:sldMkLst>
          <pc:docMk/>
          <pc:sldMk cId="4127736994" sldId="548"/>
        </pc:sldMkLst>
        <pc:spChg chg="mod">
          <ac:chgData name="Jim Fleming" userId="161791bae1afb603" providerId="LiveId" clId="{5B719752-9E95-2D42-9B82-EAF10FD299CB}" dt="2023-09-30T23:17:38.965" v="142" actId="313"/>
          <ac:spMkLst>
            <pc:docMk/>
            <pc:sldMk cId="4127736994" sldId="548"/>
            <ac:spMk id="3" creationId="{7AB4CD8A-D6E1-E979-8AB5-FC6B8EEB6AD5}"/>
          </ac:spMkLst>
        </pc:spChg>
      </pc:sldChg>
      <pc:sldChg chg="add del mod ord modShow">
        <pc:chgData name="Jim Fleming" userId="161791bae1afb603" providerId="LiveId" clId="{5B719752-9E95-2D42-9B82-EAF10FD299CB}" dt="2023-09-30T23:17:09.519" v="134" actId="2696"/>
        <pc:sldMkLst>
          <pc:docMk/>
          <pc:sldMk cId="955418703" sldId="549"/>
        </pc:sldMkLst>
      </pc:sldChg>
      <pc:sldChg chg="modSp add mod ord modShow">
        <pc:chgData name="Jim Fleming" userId="161791bae1afb603" providerId="LiveId" clId="{5B719752-9E95-2D42-9B82-EAF10FD299CB}" dt="2023-09-30T23:10:30.703" v="70" actId="20577"/>
        <pc:sldMkLst>
          <pc:docMk/>
          <pc:sldMk cId="2520584871" sldId="550"/>
        </pc:sldMkLst>
        <pc:spChg chg="mod">
          <ac:chgData name="Jim Fleming" userId="161791bae1afb603" providerId="LiveId" clId="{5B719752-9E95-2D42-9B82-EAF10FD299CB}" dt="2023-09-30T23:10:30.703" v="70" actId="20577"/>
          <ac:spMkLst>
            <pc:docMk/>
            <pc:sldMk cId="2520584871" sldId="550"/>
            <ac:spMk id="14" creationId="{5F776F3F-31E1-B7AA-5D11-1AB1A9490BFE}"/>
          </ac:spMkLst>
        </pc:spChg>
      </pc:sldChg>
      <pc:sldChg chg="addSp delSp modSp add mod">
        <pc:chgData name="Jim Fleming" userId="161791bae1afb603" providerId="LiveId" clId="{5B719752-9E95-2D42-9B82-EAF10FD299CB}" dt="2023-09-30T23:13:08.113" v="106" actId="20577"/>
        <pc:sldMkLst>
          <pc:docMk/>
          <pc:sldMk cId="1614688810" sldId="551"/>
        </pc:sldMkLst>
        <pc:spChg chg="mod">
          <ac:chgData name="Jim Fleming" userId="161791bae1afb603" providerId="LiveId" clId="{5B719752-9E95-2D42-9B82-EAF10FD299CB}" dt="2023-09-30T23:13:08.113" v="106" actId="20577"/>
          <ac:spMkLst>
            <pc:docMk/>
            <pc:sldMk cId="1614688810" sldId="551"/>
            <ac:spMk id="14" creationId="{5F776F3F-31E1-B7AA-5D11-1AB1A9490BFE}"/>
          </ac:spMkLst>
        </pc:spChg>
        <pc:picChg chg="add mod">
          <ac:chgData name="Jim Fleming" userId="161791bae1afb603" providerId="LiveId" clId="{5B719752-9E95-2D42-9B82-EAF10FD299CB}" dt="2023-09-30T23:12:28.167" v="80"/>
          <ac:picMkLst>
            <pc:docMk/>
            <pc:sldMk cId="1614688810" sldId="551"/>
            <ac:picMk id="1026" creationId="{C62ED829-AED2-197E-6704-546763A1EBE9}"/>
          </ac:picMkLst>
        </pc:picChg>
        <pc:picChg chg="del">
          <ac:chgData name="Jim Fleming" userId="161791bae1afb603" providerId="LiveId" clId="{5B719752-9E95-2D42-9B82-EAF10FD299CB}" dt="2023-09-30T23:12:21.169" v="79" actId="478"/>
          <ac:picMkLst>
            <pc:docMk/>
            <pc:sldMk cId="1614688810" sldId="551"/>
            <ac:picMk id="19458" creationId="{F736C715-19CB-B3D2-B442-21D233D279B0}"/>
          </ac:picMkLst>
        </pc:picChg>
      </pc:sldChg>
      <pc:sldChg chg="add del ord">
        <pc:chgData name="Jim Fleming" userId="161791bae1afb603" providerId="LiveId" clId="{5B719752-9E95-2D42-9B82-EAF10FD299CB}" dt="2023-09-30T23:19:49.972" v="148" actId="2696"/>
        <pc:sldMkLst>
          <pc:docMk/>
          <pc:sldMk cId="2765472562" sldId="552"/>
        </pc:sldMkLst>
      </pc:sldChg>
      <pc:sldChg chg="modSp add mod ord">
        <pc:chgData name="Jim Fleming" userId="161791bae1afb603" providerId="LiveId" clId="{5B719752-9E95-2D42-9B82-EAF10FD299CB}" dt="2023-09-30T23:15:47.881" v="126" actId="20577"/>
        <pc:sldMkLst>
          <pc:docMk/>
          <pc:sldMk cId="3573348780" sldId="553"/>
        </pc:sldMkLst>
        <pc:spChg chg="mod">
          <ac:chgData name="Jim Fleming" userId="161791bae1afb603" providerId="LiveId" clId="{5B719752-9E95-2D42-9B82-EAF10FD299CB}" dt="2023-09-30T23:15:47.881" v="126" actId="20577"/>
          <ac:spMkLst>
            <pc:docMk/>
            <pc:sldMk cId="3573348780" sldId="553"/>
            <ac:spMk id="14" creationId="{5F776F3F-31E1-B7AA-5D11-1AB1A9490BFE}"/>
          </ac:spMkLst>
        </pc:spChg>
      </pc:sldChg>
      <pc:sldChg chg="modSp add mod ord">
        <pc:chgData name="Jim Fleming" userId="161791bae1afb603" providerId="LiveId" clId="{5B719752-9E95-2D42-9B82-EAF10FD299CB}" dt="2023-09-30T23:16:42.440" v="133"/>
        <pc:sldMkLst>
          <pc:docMk/>
          <pc:sldMk cId="3784631771" sldId="554"/>
        </pc:sldMkLst>
        <pc:spChg chg="mod">
          <ac:chgData name="Jim Fleming" userId="161791bae1afb603" providerId="LiveId" clId="{5B719752-9E95-2D42-9B82-EAF10FD299CB}" dt="2023-09-30T23:16:42.440" v="133"/>
          <ac:spMkLst>
            <pc:docMk/>
            <pc:sldMk cId="3784631771" sldId="554"/>
            <ac:spMk id="14" creationId="{5F776F3F-31E1-B7AA-5D11-1AB1A9490BFE}"/>
          </ac:spMkLst>
        </pc:spChg>
      </pc:sldChg>
      <pc:sldChg chg="add ord">
        <pc:chgData name="Jim Fleming" userId="161791bae1afb603" providerId="LiveId" clId="{5B719752-9E95-2D42-9B82-EAF10FD299CB}" dt="2023-09-30T23:19:05.333" v="147" actId="20578"/>
        <pc:sldMkLst>
          <pc:docMk/>
          <pc:sldMk cId="1298237974" sldId="555"/>
        </pc:sldMkLst>
      </pc:sldChg>
      <pc:sldChg chg="addSp delSp modSp add mod">
        <pc:chgData name="Jim Fleming" userId="161791bae1afb603" providerId="LiveId" clId="{5B719752-9E95-2D42-9B82-EAF10FD299CB}" dt="2023-09-30T23:24:06.750" v="170" actId="1076"/>
        <pc:sldMkLst>
          <pc:docMk/>
          <pc:sldMk cId="1424495844" sldId="556"/>
        </pc:sldMkLst>
        <pc:spChg chg="del">
          <ac:chgData name="Jim Fleming" userId="161791bae1afb603" providerId="LiveId" clId="{5B719752-9E95-2D42-9B82-EAF10FD299CB}" dt="2023-09-30T23:22:24.894" v="154" actId="478"/>
          <ac:spMkLst>
            <pc:docMk/>
            <pc:sldMk cId="1424495844" sldId="556"/>
            <ac:spMk id="2" creationId="{56E8B136-55D1-C229-815B-0FAB21102D38}"/>
          </ac:spMkLst>
        </pc:spChg>
        <pc:spChg chg="del">
          <ac:chgData name="Jim Fleming" userId="161791bae1afb603" providerId="LiveId" clId="{5B719752-9E95-2D42-9B82-EAF10FD299CB}" dt="2023-09-30T23:22:22.384" v="152" actId="478"/>
          <ac:spMkLst>
            <pc:docMk/>
            <pc:sldMk cId="1424495844" sldId="556"/>
            <ac:spMk id="3" creationId="{D7D72439-284A-008E-61E4-489A6FFD0D14}"/>
          </ac:spMkLst>
        </pc:spChg>
        <pc:spChg chg="add del mod">
          <ac:chgData name="Jim Fleming" userId="161791bae1afb603" providerId="LiveId" clId="{5B719752-9E95-2D42-9B82-EAF10FD299CB}" dt="2023-09-30T23:22:23.499" v="153" actId="478"/>
          <ac:spMkLst>
            <pc:docMk/>
            <pc:sldMk cId="1424495844" sldId="556"/>
            <ac:spMk id="6" creationId="{037A8353-5306-8024-3394-2925D19472CA}"/>
          </ac:spMkLst>
        </pc:spChg>
        <pc:spChg chg="add del mod">
          <ac:chgData name="Jim Fleming" userId="161791bae1afb603" providerId="LiveId" clId="{5B719752-9E95-2D42-9B82-EAF10FD299CB}" dt="2023-09-30T23:22:26.351" v="155" actId="478"/>
          <ac:spMkLst>
            <pc:docMk/>
            <pc:sldMk cId="1424495844" sldId="556"/>
            <ac:spMk id="8" creationId="{AFE3F15F-3C2D-BD07-1C09-06F396D5D156}"/>
          </ac:spMkLst>
        </pc:spChg>
        <pc:picChg chg="del">
          <ac:chgData name="Jim Fleming" userId="161791bae1afb603" providerId="LiveId" clId="{5B719752-9E95-2D42-9B82-EAF10FD299CB}" dt="2023-09-30T23:22:27.473" v="156" actId="478"/>
          <ac:picMkLst>
            <pc:docMk/>
            <pc:sldMk cId="1424495844" sldId="556"/>
            <ac:picMk id="1026" creationId="{8FEB7A0F-55AB-864E-1763-2263AF6C634F}"/>
          </ac:picMkLst>
        </pc:picChg>
        <pc:picChg chg="add mod">
          <ac:chgData name="Jim Fleming" userId="161791bae1afb603" providerId="LiveId" clId="{5B719752-9E95-2D42-9B82-EAF10FD299CB}" dt="2023-09-30T23:24:06.750" v="170" actId="1076"/>
          <ac:picMkLst>
            <pc:docMk/>
            <pc:sldMk cId="1424495844" sldId="556"/>
            <ac:picMk id="2050" creationId="{7C4D0226-4B86-A5A3-3507-BFD0274CD8A6}"/>
          </ac:picMkLst>
        </pc:picChg>
      </pc:sldChg>
    </pc:docChg>
  </pc:docChgLst>
  <pc:docChgLst>
    <pc:chgData name="Jim Fleming" userId="161791bae1afb603" providerId="LiveId" clId="{33935D0F-0367-5745-A841-4BB6B7169421}"/>
    <pc:docChg chg="custSel addSld delSld modSld sldOrd">
      <pc:chgData name="Jim Fleming" userId="161791bae1afb603" providerId="LiveId" clId="{33935D0F-0367-5745-A841-4BB6B7169421}" dt="2023-10-22T01:16:35.169" v="371" actId="2696"/>
      <pc:docMkLst>
        <pc:docMk/>
      </pc:docMkLst>
      <pc:sldChg chg="modSp mod ord">
        <pc:chgData name="Jim Fleming" userId="161791bae1afb603" providerId="LiveId" clId="{33935D0F-0367-5745-A841-4BB6B7169421}" dt="2023-10-22T01:15:40.067" v="360" actId="20578"/>
        <pc:sldMkLst>
          <pc:docMk/>
          <pc:sldMk cId="95395388" sldId="487"/>
        </pc:sldMkLst>
        <pc:spChg chg="mod">
          <ac:chgData name="Jim Fleming" userId="161791bae1afb603" providerId="LiveId" clId="{33935D0F-0367-5745-A841-4BB6B7169421}" dt="2023-10-15T23:54:45.669" v="16" actId="20577"/>
          <ac:spMkLst>
            <pc:docMk/>
            <pc:sldMk cId="95395388" sldId="487"/>
            <ac:spMk id="2" creationId="{1AC8C507-C381-A7EC-84C3-B88443D1F57A}"/>
          </ac:spMkLst>
        </pc:spChg>
        <pc:spChg chg="mod">
          <ac:chgData name="Jim Fleming" userId="161791bae1afb603" providerId="LiveId" clId="{33935D0F-0367-5745-A841-4BB6B7169421}" dt="2023-10-15T23:54:57.154" v="18" actId="20577"/>
          <ac:spMkLst>
            <pc:docMk/>
            <pc:sldMk cId="95395388" sldId="487"/>
            <ac:spMk id="5" creationId="{FDC8D6C2-5F52-D34B-23A0-601FDE73D0F9}"/>
          </ac:spMkLst>
        </pc:spChg>
      </pc:sldChg>
      <pc:sldChg chg="modSp mod ord modShow">
        <pc:chgData name="Jim Fleming" userId="161791bae1afb603" providerId="LiveId" clId="{33935D0F-0367-5745-A841-4BB6B7169421}" dt="2023-10-22T01:15:59.607" v="363" actId="20578"/>
        <pc:sldMkLst>
          <pc:docMk/>
          <pc:sldMk cId="1160219604" sldId="501"/>
        </pc:sldMkLst>
        <pc:spChg chg="mod">
          <ac:chgData name="Jim Fleming" userId="161791bae1afb603" providerId="LiveId" clId="{33935D0F-0367-5745-A841-4BB6B7169421}" dt="2023-10-22T00:47:57.253" v="147" actId="20577"/>
          <ac:spMkLst>
            <pc:docMk/>
            <pc:sldMk cId="1160219604" sldId="501"/>
            <ac:spMk id="14" creationId="{5F776F3F-31E1-B7AA-5D11-1AB1A9490BFE}"/>
          </ac:spMkLst>
        </pc:spChg>
      </pc:sldChg>
      <pc:sldChg chg="del">
        <pc:chgData name="Jim Fleming" userId="161791bae1afb603" providerId="LiveId" clId="{33935D0F-0367-5745-A841-4BB6B7169421}" dt="2023-10-15T23:55:18.520" v="25" actId="2696"/>
        <pc:sldMkLst>
          <pc:docMk/>
          <pc:sldMk cId="3656160492" sldId="545"/>
        </pc:sldMkLst>
      </pc:sldChg>
      <pc:sldChg chg="del">
        <pc:chgData name="Jim Fleming" userId="161791bae1afb603" providerId="LiveId" clId="{33935D0F-0367-5745-A841-4BB6B7169421}" dt="2023-10-15T23:55:21.075" v="33" actId="2696"/>
        <pc:sldMkLst>
          <pc:docMk/>
          <pc:sldMk cId="1845292652" sldId="547"/>
        </pc:sldMkLst>
      </pc:sldChg>
      <pc:sldChg chg="del">
        <pc:chgData name="Jim Fleming" userId="161791bae1afb603" providerId="LiveId" clId="{33935D0F-0367-5745-A841-4BB6B7169421}" dt="2023-10-15T23:55:23.111" v="38" actId="2696"/>
        <pc:sldMkLst>
          <pc:docMk/>
          <pc:sldMk cId="4127736994" sldId="548"/>
        </pc:sldMkLst>
      </pc:sldChg>
      <pc:sldChg chg="modSp mod">
        <pc:chgData name="Jim Fleming" userId="161791bae1afb603" providerId="LiveId" clId="{33935D0F-0367-5745-A841-4BB6B7169421}" dt="2023-10-15T23:54:10.377" v="5" actId="20577"/>
        <pc:sldMkLst>
          <pc:docMk/>
          <pc:sldMk cId="270792197" sldId="563"/>
        </pc:sldMkLst>
        <pc:spChg chg="mod">
          <ac:chgData name="Jim Fleming" userId="161791bae1afb603" providerId="LiveId" clId="{33935D0F-0367-5745-A841-4BB6B7169421}" dt="2023-10-15T23:54:10.377" v="5" actId="20577"/>
          <ac:spMkLst>
            <pc:docMk/>
            <pc:sldMk cId="270792197" sldId="563"/>
            <ac:spMk id="2" creationId="{1AC8C507-C381-A7EC-84C3-B88443D1F57A}"/>
          </ac:spMkLst>
        </pc:spChg>
      </pc:sldChg>
      <pc:sldChg chg="del">
        <pc:chgData name="Jim Fleming" userId="161791bae1afb603" providerId="LiveId" clId="{33935D0F-0367-5745-A841-4BB6B7169421}" dt="2023-10-15T23:55:19.473" v="27" actId="2696"/>
        <pc:sldMkLst>
          <pc:docMk/>
          <pc:sldMk cId="1826648014" sldId="564"/>
        </pc:sldMkLst>
      </pc:sldChg>
      <pc:sldChg chg="del">
        <pc:chgData name="Jim Fleming" userId="161791bae1afb603" providerId="LiveId" clId="{33935D0F-0367-5745-A841-4BB6B7169421}" dt="2023-10-15T23:55:19.743" v="28" actId="2696"/>
        <pc:sldMkLst>
          <pc:docMk/>
          <pc:sldMk cId="414719777" sldId="565"/>
        </pc:sldMkLst>
      </pc:sldChg>
      <pc:sldChg chg="del">
        <pc:chgData name="Jim Fleming" userId="161791bae1afb603" providerId="LiveId" clId="{33935D0F-0367-5745-A841-4BB6B7169421}" dt="2023-10-15T23:55:18.957" v="26" actId="2696"/>
        <pc:sldMkLst>
          <pc:docMk/>
          <pc:sldMk cId="1323222175" sldId="567"/>
        </pc:sldMkLst>
      </pc:sldChg>
      <pc:sldChg chg="del">
        <pc:chgData name="Jim Fleming" userId="161791bae1afb603" providerId="LiveId" clId="{33935D0F-0367-5745-A841-4BB6B7169421}" dt="2023-10-15T23:55:21.278" v="34" actId="2696"/>
        <pc:sldMkLst>
          <pc:docMk/>
          <pc:sldMk cId="73851506" sldId="568"/>
        </pc:sldMkLst>
      </pc:sldChg>
      <pc:sldChg chg="del">
        <pc:chgData name="Jim Fleming" userId="161791bae1afb603" providerId="LiveId" clId="{33935D0F-0367-5745-A841-4BB6B7169421}" dt="2023-10-15T23:55:20.106" v="29" actId="2696"/>
        <pc:sldMkLst>
          <pc:docMk/>
          <pc:sldMk cId="2417103310" sldId="569"/>
        </pc:sldMkLst>
      </pc:sldChg>
      <pc:sldChg chg="del">
        <pc:chgData name="Jim Fleming" userId="161791bae1afb603" providerId="LiveId" clId="{33935D0F-0367-5745-A841-4BB6B7169421}" dt="2023-10-15T23:55:20.372" v="30" actId="2696"/>
        <pc:sldMkLst>
          <pc:docMk/>
          <pc:sldMk cId="3710068436" sldId="570"/>
        </pc:sldMkLst>
      </pc:sldChg>
      <pc:sldChg chg="del">
        <pc:chgData name="Jim Fleming" userId="161791bae1afb603" providerId="LiveId" clId="{33935D0F-0367-5745-A841-4BB6B7169421}" dt="2023-10-15T23:55:20.610" v="31" actId="2696"/>
        <pc:sldMkLst>
          <pc:docMk/>
          <pc:sldMk cId="1066580186" sldId="571"/>
        </pc:sldMkLst>
      </pc:sldChg>
      <pc:sldChg chg="del">
        <pc:chgData name="Jim Fleming" userId="161791bae1afb603" providerId="LiveId" clId="{33935D0F-0367-5745-A841-4BB6B7169421}" dt="2023-10-15T23:55:23.554" v="39" actId="2696"/>
        <pc:sldMkLst>
          <pc:docMk/>
          <pc:sldMk cId="4280336327" sldId="572"/>
        </pc:sldMkLst>
      </pc:sldChg>
      <pc:sldChg chg="del">
        <pc:chgData name="Jim Fleming" userId="161791bae1afb603" providerId="LiveId" clId="{33935D0F-0367-5745-A841-4BB6B7169421}" dt="2023-10-15T23:55:24.055" v="40" actId="2696"/>
        <pc:sldMkLst>
          <pc:docMk/>
          <pc:sldMk cId="3635486046" sldId="573"/>
        </pc:sldMkLst>
      </pc:sldChg>
      <pc:sldChg chg="del">
        <pc:chgData name="Jim Fleming" userId="161791bae1afb603" providerId="LiveId" clId="{33935D0F-0367-5745-A841-4BB6B7169421}" dt="2023-10-15T23:55:20.845" v="32" actId="2696"/>
        <pc:sldMkLst>
          <pc:docMk/>
          <pc:sldMk cId="3318391485" sldId="574"/>
        </pc:sldMkLst>
      </pc:sldChg>
      <pc:sldChg chg="del">
        <pc:chgData name="Jim Fleming" userId="161791bae1afb603" providerId="LiveId" clId="{33935D0F-0367-5745-A841-4BB6B7169421}" dt="2023-10-15T23:55:24.803" v="41" actId="2696"/>
        <pc:sldMkLst>
          <pc:docMk/>
          <pc:sldMk cId="1578208276" sldId="575"/>
        </pc:sldMkLst>
      </pc:sldChg>
      <pc:sldChg chg="del">
        <pc:chgData name="Jim Fleming" userId="161791bae1afb603" providerId="LiveId" clId="{33935D0F-0367-5745-A841-4BB6B7169421}" dt="2023-10-15T23:55:21.561" v="35" actId="2696"/>
        <pc:sldMkLst>
          <pc:docMk/>
          <pc:sldMk cId="2813314982" sldId="576"/>
        </pc:sldMkLst>
      </pc:sldChg>
      <pc:sldChg chg="del">
        <pc:chgData name="Jim Fleming" userId="161791bae1afb603" providerId="LiveId" clId="{33935D0F-0367-5745-A841-4BB6B7169421}" dt="2023-10-15T23:55:22.008" v="36" actId="2696"/>
        <pc:sldMkLst>
          <pc:docMk/>
          <pc:sldMk cId="3979819060" sldId="577"/>
        </pc:sldMkLst>
      </pc:sldChg>
      <pc:sldChg chg="del">
        <pc:chgData name="Jim Fleming" userId="161791bae1afb603" providerId="LiveId" clId="{33935D0F-0367-5745-A841-4BB6B7169421}" dt="2023-10-15T23:55:22.466" v="37" actId="2696"/>
        <pc:sldMkLst>
          <pc:docMk/>
          <pc:sldMk cId="349574516" sldId="578"/>
        </pc:sldMkLst>
      </pc:sldChg>
      <pc:sldChg chg="del">
        <pc:chgData name="Jim Fleming" userId="161791bae1afb603" providerId="LiveId" clId="{33935D0F-0367-5745-A841-4BB6B7169421}" dt="2023-10-15T23:55:16.941" v="22" actId="2696"/>
        <pc:sldMkLst>
          <pc:docMk/>
          <pc:sldMk cId="4021364042" sldId="579"/>
        </pc:sldMkLst>
      </pc:sldChg>
      <pc:sldChg chg="del">
        <pc:chgData name="Jim Fleming" userId="161791bae1afb603" providerId="LiveId" clId="{33935D0F-0367-5745-A841-4BB6B7169421}" dt="2023-10-15T23:55:17.937" v="24" actId="2696"/>
        <pc:sldMkLst>
          <pc:docMk/>
          <pc:sldMk cId="3265768269" sldId="581"/>
        </pc:sldMkLst>
      </pc:sldChg>
      <pc:sldChg chg="del">
        <pc:chgData name="Jim Fleming" userId="161791bae1afb603" providerId="LiveId" clId="{33935D0F-0367-5745-A841-4BB6B7169421}" dt="2023-10-15T23:55:17.448" v="23" actId="2696"/>
        <pc:sldMkLst>
          <pc:docMk/>
          <pc:sldMk cId="3933572349" sldId="582"/>
        </pc:sldMkLst>
      </pc:sldChg>
      <pc:sldChg chg="modSp add mod ord">
        <pc:chgData name="Jim Fleming" userId="161791bae1afb603" providerId="LiveId" clId="{33935D0F-0367-5745-A841-4BB6B7169421}" dt="2023-10-22T01:15:40.067" v="360" actId="20578"/>
        <pc:sldMkLst>
          <pc:docMk/>
          <pc:sldMk cId="189513369" sldId="583"/>
        </pc:sldMkLst>
        <pc:spChg chg="mod">
          <ac:chgData name="Jim Fleming" userId="161791bae1afb603" providerId="LiveId" clId="{33935D0F-0367-5745-A841-4BB6B7169421}" dt="2023-10-15T23:55:07.085" v="21" actId="20577"/>
          <ac:spMkLst>
            <pc:docMk/>
            <pc:sldMk cId="189513369" sldId="583"/>
            <ac:spMk id="2" creationId="{1AC8C507-C381-A7EC-84C3-B88443D1F57A}"/>
          </ac:spMkLst>
        </pc:spChg>
        <pc:spChg chg="mod">
          <ac:chgData name="Jim Fleming" userId="161791bae1afb603" providerId="LiveId" clId="{33935D0F-0367-5745-A841-4BB6B7169421}" dt="2023-10-15T23:55:02.152" v="19" actId="6549"/>
          <ac:spMkLst>
            <pc:docMk/>
            <pc:sldMk cId="189513369" sldId="583"/>
            <ac:spMk id="5" creationId="{FDC8D6C2-5F52-D34B-23A0-601FDE73D0F9}"/>
          </ac:spMkLst>
        </pc:spChg>
      </pc:sldChg>
      <pc:sldChg chg="add del ord">
        <pc:chgData name="Jim Fleming" userId="161791bae1afb603" providerId="LiveId" clId="{33935D0F-0367-5745-A841-4BB6B7169421}" dt="2023-10-22T01:16:34.322" v="370" actId="2696"/>
        <pc:sldMkLst>
          <pc:docMk/>
          <pc:sldMk cId="3455261458" sldId="584"/>
        </pc:sldMkLst>
      </pc:sldChg>
      <pc:sldChg chg="add del">
        <pc:chgData name="Jim Fleming" userId="161791bae1afb603" providerId="LiveId" clId="{33935D0F-0367-5745-A841-4BB6B7169421}" dt="2023-10-22T01:16:35.169" v="371" actId="2696"/>
        <pc:sldMkLst>
          <pc:docMk/>
          <pc:sldMk cId="2324194049" sldId="585"/>
        </pc:sldMkLst>
      </pc:sldChg>
      <pc:sldChg chg="addSp modSp add mod ord modAnim">
        <pc:chgData name="Jim Fleming" userId="161791bae1afb603" providerId="LiveId" clId="{33935D0F-0367-5745-A841-4BB6B7169421}" dt="2023-10-22T01:16:29.175" v="367" actId="20578"/>
        <pc:sldMkLst>
          <pc:docMk/>
          <pc:sldMk cId="635347140" sldId="586"/>
        </pc:sldMkLst>
        <pc:spChg chg="mod">
          <ac:chgData name="Jim Fleming" userId="161791bae1afb603" providerId="LiveId" clId="{33935D0F-0367-5745-A841-4BB6B7169421}" dt="2023-10-22T00:15:53.296" v="75" actId="20577"/>
          <ac:spMkLst>
            <pc:docMk/>
            <pc:sldMk cId="635347140" sldId="586"/>
            <ac:spMk id="2" creationId="{1AC8C507-C381-A7EC-84C3-B88443D1F57A}"/>
          </ac:spMkLst>
        </pc:spChg>
        <pc:picChg chg="add mod">
          <ac:chgData name="Jim Fleming" userId="161791bae1afb603" providerId="LiveId" clId="{33935D0F-0367-5745-A841-4BB6B7169421}" dt="2023-10-22T00:16:27.101" v="78" actId="1076"/>
          <ac:picMkLst>
            <pc:docMk/>
            <pc:sldMk cId="635347140" sldId="586"/>
            <ac:picMk id="1026" creationId="{CBF3FD85-E93C-A469-80D7-222B1CFF49E9}"/>
          </ac:picMkLst>
        </pc:picChg>
        <pc:cxnChg chg="add mod">
          <ac:chgData name="Jim Fleming" userId="161791bae1afb603" providerId="LiveId" clId="{33935D0F-0367-5745-A841-4BB6B7169421}" dt="2023-10-22T00:18:57.466" v="124" actId="692"/>
          <ac:cxnSpMkLst>
            <pc:docMk/>
            <pc:sldMk cId="635347140" sldId="586"/>
            <ac:cxnSpMk id="4" creationId="{AEDF5382-DCB1-826D-374A-D5D66F678589}"/>
          </ac:cxnSpMkLst>
        </pc:cxnChg>
        <pc:cxnChg chg="add mod">
          <ac:chgData name="Jim Fleming" userId="161791bae1afb603" providerId="LiveId" clId="{33935D0F-0367-5745-A841-4BB6B7169421}" dt="2023-10-22T00:18:57.466" v="124" actId="692"/>
          <ac:cxnSpMkLst>
            <pc:docMk/>
            <pc:sldMk cId="635347140" sldId="586"/>
            <ac:cxnSpMk id="6" creationId="{3C236331-8F59-2CF6-7325-20494862AFD4}"/>
          </ac:cxnSpMkLst>
        </pc:cxnChg>
      </pc:sldChg>
      <pc:sldChg chg="add replId">
        <pc:chgData name="Jim Fleming" userId="161791bae1afb603" providerId="LiveId" clId="{33935D0F-0367-5745-A841-4BB6B7169421}" dt="2023-10-22T00:15:19.516" v="45" actId="2890"/>
        <pc:sldMkLst>
          <pc:docMk/>
          <pc:sldMk cId="451777237" sldId="587"/>
        </pc:sldMkLst>
      </pc:sldChg>
      <pc:sldChg chg="addSp delSp modSp add ord">
        <pc:chgData name="Jim Fleming" userId="161791bae1afb603" providerId="LiveId" clId="{33935D0F-0367-5745-A841-4BB6B7169421}" dt="2023-10-22T01:16:20.830" v="366" actId="20578"/>
        <pc:sldMkLst>
          <pc:docMk/>
          <pc:sldMk cId="4048874018" sldId="588"/>
        </pc:sldMkLst>
        <pc:picChg chg="del">
          <ac:chgData name="Jim Fleming" userId="161791bae1afb603" providerId="LiveId" clId="{33935D0F-0367-5745-A841-4BB6B7169421}" dt="2023-10-22T00:16:31.743" v="80" actId="478"/>
          <ac:picMkLst>
            <pc:docMk/>
            <pc:sldMk cId="4048874018" sldId="588"/>
            <ac:picMk id="1026" creationId="{CBF3FD85-E93C-A469-80D7-222B1CFF49E9}"/>
          </ac:picMkLst>
        </pc:picChg>
        <pc:picChg chg="add mod">
          <ac:chgData name="Jim Fleming" userId="161791bae1afb603" providerId="LiveId" clId="{33935D0F-0367-5745-A841-4BB6B7169421}" dt="2023-10-22T00:17:32.981" v="84" actId="1076"/>
          <ac:picMkLst>
            <pc:docMk/>
            <pc:sldMk cId="4048874018" sldId="588"/>
            <ac:picMk id="3074" creationId="{41AD378C-BB7A-C1E0-56C8-3387C8FBF906}"/>
          </ac:picMkLst>
        </pc:picChg>
      </pc:sldChg>
      <pc:sldChg chg="add ord">
        <pc:chgData name="Jim Fleming" userId="161791bae1afb603" providerId="LiveId" clId="{33935D0F-0367-5745-A841-4BB6B7169421}" dt="2023-10-22T01:16:31.573" v="368" actId="20578"/>
        <pc:sldMkLst>
          <pc:docMk/>
          <pc:sldMk cId="2439879541" sldId="589"/>
        </pc:sldMkLst>
      </pc:sldChg>
      <pc:sldChg chg="modSp add mod ord modShow">
        <pc:chgData name="Jim Fleming" userId="161791bae1afb603" providerId="LiveId" clId="{33935D0F-0367-5745-A841-4BB6B7169421}" dt="2023-10-22T01:15:42.734" v="361" actId="20578"/>
        <pc:sldMkLst>
          <pc:docMk/>
          <pc:sldMk cId="1553879679" sldId="590"/>
        </pc:sldMkLst>
        <pc:spChg chg="mod">
          <ac:chgData name="Jim Fleming" userId="161791bae1afb603" providerId="LiveId" clId="{33935D0F-0367-5745-A841-4BB6B7169421}" dt="2023-10-22T00:46:45.765" v="136" actId="113"/>
          <ac:spMkLst>
            <pc:docMk/>
            <pc:sldMk cId="1553879679" sldId="590"/>
            <ac:spMk id="3" creationId="{7AB4CD8A-D6E1-E979-8AB5-FC6B8EEB6AD5}"/>
          </ac:spMkLst>
        </pc:spChg>
      </pc:sldChg>
      <pc:sldChg chg="modSp add mod ord">
        <pc:chgData name="Jim Fleming" userId="161791bae1afb603" providerId="LiveId" clId="{33935D0F-0367-5745-A841-4BB6B7169421}" dt="2023-10-22T01:16:15.552" v="365" actId="20578"/>
        <pc:sldMkLst>
          <pc:docMk/>
          <pc:sldMk cId="3162966584" sldId="591"/>
        </pc:sldMkLst>
        <pc:spChg chg="mod">
          <ac:chgData name="Jim Fleming" userId="161791bae1afb603" providerId="LiveId" clId="{33935D0F-0367-5745-A841-4BB6B7169421}" dt="2023-10-22T00:47:21.743" v="141" actId="20577"/>
          <ac:spMkLst>
            <pc:docMk/>
            <pc:sldMk cId="3162966584" sldId="591"/>
            <ac:spMk id="3" creationId="{7AB4CD8A-D6E1-E979-8AB5-FC6B8EEB6AD5}"/>
          </ac:spMkLst>
        </pc:spChg>
      </pc:sldChg>
      <pc:sldChg chg="add">
        <pc:chgData name="Jim Fleming" userId="161791bae1afb603" providerId="LiveId" clId="{33935D0F-0367-5745-A841-4BB6B7169421}" dt="2023-10-22T00:47:28.608" v="142" actId="2890"/>
        <pc:sldMkLst>
          <pc:docMk/>
          <pc:sldMk cId="1772728538" sldId="592"/>
        </pc:sldMkLst>
      </pc:sldChg>
      <pc:sldChg chg="modSp add mod ord">
        <pc:chgData name="Jim Fleming" userId="161791bae1afb603" providerId="LiveId" clId="{33935D0F-0367-5745-A841-4BB6B7169421}" dt="2023-10-22T01:15:53.734" v="362" actId="20578"/>
        <pc:sldMkLst>
          <pc:docMk/>
          <pc:sldMk cId="1353522209" sldId="593"/>
        </pc:sldMkLst>
        <pc:spChg chg="mod">
          <ac:chgData name="Jim Fleming" userId="161791bae1afb603" providerId="LiveId" clId="{33935D0F-0367-5745-A841-4BB6B7169421}" dt="2023-10-22T00:48:16.830" v="151" actId="114"/>
          <ac:spMkLst>
            <pc:docMk/>
            <pc:sldMk cId="1353522209" sldId="593"/>
            <ac:spMk id="14" creationId="{5F776F3F-31E1-B7AA-5D11-1AB1A9490BFE}"/>
          </ac:spMkLst>
        </pc:spChg>
      </pc:sldChg>
      <pc:sldChg chg="addSp delSp modSp add mod ord modShow">
        <pc:chgData name="Jim Fleming" userId="161791bae1afb603" providerId="LiveId" clId="{33935D0F-0367-5745-A841-4BB6B7169421}" dt="2023-10-22T01:14:54.579" v="356" actId="20578"/>
        <pc:sldMkLst>
          <pc:docMk/>
          <pc:sldMk cId="2827314747" sldId="594"/>
        </pc:sldMkLst>
        <pc:spChg chg="add del">
          <ac:chgData name="Jim Fleming" userId="161791bae1afb603" providerId="LiveId" clId="{33935D0F-0367-5745-A841-4BB6B7169421}" dt="2023-10-22T00:52:25.735" v="178" actId="478"/>
          <ac:spMkLst>
            <pc:docMk/>
            <pc:sldMk cId="2827314747" sldId="594"/>
            <ac:spMk id="3" creationId="{CFE49C62-1B0F-2A34-9093-1843D855B26D}"/>
          </ac:spMkLst>
        </pc:spChg>
        <pc:spChg chg="add del">
          <ac:chgData name="Jim Fleming" userId="161791bae1afb603" providerId="LiveId" clId="{33935D0F-0367-5745-A841-4BB6B7169421}" dt="2023-10-22T00:52:31.587" v="180"/>
          <ac:spMkLst>
            <pc:docMk/>
            <pc:sldMk cId="2827314747" sldId="594"/>
            <ac:spMk id="4" creationId="{B73B25D6-42C9-ED93-FC64-9D24C5EBBF9C}"/>
          </ac:spMkLst>
        </pc:spChg>
        <pc:spChg chg="add del">
          <ac:chgData name="Jim Fleming" userId="161791bae1afb603" providerId="LiveId" clId="{33935D0F-0367-5745-A841-4BB6B7169421}" dt="2023-10-22T00:52:40.493" v="182" actId="21"/>
          <ac:spMkLst>
            <pc:docMk/>
            <pc:sldMk cId="2827314747" sldId="594"/>
            <ac:spMk id="5" creationId="{6AC92F2D-DE14-F5B5-7171-70EDA5A478F8}"/>
          </ac:spMkLst>
        </pc:spChg>
        <pc:spChg chg="mod">
          <ac:chgData name="Jim Fleming" userId="161791bae1afb603" providerId="LiveId" clId="{33935D0F-0367-5745-A841-4BB6B7169421}" dt="2023-10-22T00:54:10.627" v="349" actId="20577"/>
          <ac:spMkLst>
            <pc:docMk/>
            <pc:sldMk cId="2827314747" sldId="594"/>
            <ac:spMk id="14" creationId="{5F776F3F-31E1-B7AA-5D11-1AB1A9490BFE}"/>
          </ac:spMkLst>
        </pc:spChg>
        <pc:picChg chg="add mod modCrop">
          <ac:chgData name="Jim Fleming" userId="161791bae1afb603" providerId="LiveId" clId="{33935D0F-0367-5745-A841-4BB6B7169421}" dt="2023-10-22T00:53:28.895" v="195" actId="1366"/>
          <ac:picMkLst>
            <pc:docMk/>
            <pc:sldMk cId="2827314747" sldId="594"/>
            <ac:picMk id="7" creationId="{10090001-4AB7-30DC-6A47-CD5A64C4EF9F}"/>
          </ac:picMkLst>
        </pc:picChg>
        <pc:picChg chg="del">
          <ac:chgData name="Jim Fleming" userId="161791bae1afb603" providerId="LiveId" clId="{33935D0F-0367-5745-A841-4BB6B7169421}" dt="2023-10-22T00:53:19.620" v="193" actId="478"/>
          <ac:picMkLst>
            <pc:docMk/>
            <pc:sldMk cId="2827314747" sldId="594"/>
            <ac:picMk id="19458" creationId="{F736C715-19CB-B3D2-B442-21D233D279B0}"/>
          </ac:picMkLst>
        </pc:picChg>
      </pc:sldChg>
      <pc:sldChg chg="modSp add mod ord modShow">
        <pc:chgData name="Jim Fleming" userId="161791bae1afb603" providerId="LiveId" clId="{33935D0F-0367-5745-A841-4BB6B7169421}" dt="2023-10-22T01:16:08.695" v="364" actId="20578"/>
        <pc:sldMkLst>
          <pc:docMk/>
          <pc:sldMk cId="579971013" sldId="595"/>
        </pc:sldMkLst>
        <pc:spChg chg="mod">
          <ac:chgData name="Jim Fleming" userId="161791bae1afb603" providerId="LiveId" clId="{33935D0F-0367-5745-A841-4BB6B7169421}" dt="2023-10-22T01:04:42.038" v="353" actId="113"/>
          <ac:spMkLst>
            <pc:docMk/>
            <pc:sldMk cId="579971013" sldId="595"/>
            <ac:spMk id="14" creationId="{5F776F3F-31E1-B7AA-5D11-1AB1A9490BFE}"/>
          </ac:spMkLst>
        </pc:spChg>
      </pc:sldChg>
      <pc:sldChg chg="add">
        <pc:chgData name="Jim Fleming" userId="161791bae1afb603" providerId="LiveId" clId="{33935D0F-0367-5745-A841-4BB6B7169421}" dt="2023-10-22T01:15:23.765" v="357" actId="2890"/>
        <pc:sldMkLst>
          <pc:docMk/>
          <pc:sldMk cId="324454386" sldId="596"/>
        </pc:sldMkLst>
      </pc:sldChg>
      <pc:sldChg chg="add">
        <pc:chgData name="Jim Fleming" userId="161791bae1afb603" providerId="LiveId" clId="{33935D0F-0367-5745-A841-4BB6B7169421}" dt="2023-10-22T01:15:27.198" v="358" actId="2890"/>
        <pc:sldMkLst>
          <pc:docMk/>
          <pc:sldMk cId="1552704235" sldId="597"/>
        </pc:sldMkLst>
      </pc:sldChg>
      <pc:sldChg chg="add replId">
        <pc:chgData name="Jim Fleming" userId="161791bae1afb603" providerId="LiveId" clId="{33935D0F-0367-5745-A841-4BB6B7169421}" dt="2023-10-22T01:15:27.198" v="358" actId="2890"/>
        <pc:sldMkLst>
          <pc:docMk/>
          <pc:sldMk cId="1240252545" sldId="598"/>
        </pc:sldMkLst>
      </pc:sldChg>
      <pc:sldChg chg="add">
        <pc:chgData name="Jim Fleming" userId="161791bae1afb603" providerId="LiveId" clId="{33935D0F-0367-5745-A841-4BB6B7169421}" dt="2023-10-22T01:15:29.036" v="359" actId="2890"/>
        <pc:sldMkLst>
          <pc:docMk/>
          <pc:sldMk cId="2739435439" sldId="599"/>
        </pc:sldMkLst>
      </pc:sldChg>
      <pc:sldChg chg="add replId">
        <pc:chgData name="Jim Fleming" userId="161791bae1afb603" providerId="LiveId" clId="{33935D0F-0367-5745-A841-4BB6B7169421}" dt="2023-10-22T01:15:29.036" v="359" actId="2890"/>
        <pc:sldMkLst>
          <pc:docMk/>
          <pc:sldMk cId="4129431730" sldId="600"/>
        </pc:sldMkLst>
      </pc:sldChg>
      <pc:sldChg chg="add replId">
        <pc:chgData name="Jim Fleming" userId="161791bae1afb603" providerId="LiveId" clId="{33935D0F-0367-5745-A841-4BB6B7169421}" dt="2023-10-22T01:15:29.036" v="359" actId="2890"/>
        <pc:sldMkLst>
          <pc:docMk/>
          <pc:sldMk cId="2070443933" sldId="601"/>
        </pc:sldMkLst>
      </pc:sldChg>
      <pc:sldChg chg="add del replId">
        <pc:chgData name="Jim Fleming" userId="161791bae1afb603" providerId="LiveId" clId="{33935D0F-0367-5745-A841-4BB6B7169421}" dt="2023-10-22T01:16:33.841" v="369" actId="2696"/>
        <pc:sldMkLst>
          <pc:docMk/>
          <pc:sldMk cId="3935953834" sldId="602"/>
        </pc:sldMkLst>
      </pc:sldChg>
    </pc:docChg>
  </pc:docChgLst>
  <pc:docChgLst>
    <pc:chgData name="Jim Fleming" userId="161791bae1afb603" providerId="LiveId" clId="{A2904602-DCEE-A049-80B4-987AF77A3153}"/>
    <pc:docChg chg="undo custSel addSld delSld modSld sldOrd">
      <pc:chgData name="Jim Fleming" userId="161791bae1afb603" providerId="LiveId" clId="{A2904602-DCEE-A049-80B4-987AF77A3153}" dt="2023-09-23T23:07:33.630" v="353" actId="20577"/>
      <pc:docMkLst>
        <pc:docMk/>
      </pc:docMkLst>
      <pc:sldChg chg="del">
        <pc:chgData name="Jim Fleming" userId="161791bae1afb603" providerId="LiveId" clId="{A2904602-DCEE-A049-80B4-987AF77A3153}" dt="2023-09-23T23:05:06.260" v="322" actId="2696"/>
        <pc:sldMkLst>
          <pc:docMk/>
          <pc:sldMk cId="2988817297" sldId="382"/>
        </pc:sldMkLst>
      </pc:sldChg>
      <pc:sldChg chg="modSp mod">
        <pc:chgData name="Jim Fleming" userId="161791bae1afb603" providerId="LiveId" clId="{A2904602-DCEE-A049-80B4-987AF77A3153}" dt="2023-09-23T23:06:45.640" v="324" actId="20577"/>
        <pc:sldMkLst>
          <pc:docMk/>
          <pc:sldMk cId="2681928121" sldId="431"/>
        </pc:sldMkLst>
        <pc:spChg chg="mod">
          <ac:chgData name="Jim Fleming" userId="161791bae1afb603" providerId="LiveId" clId="{A2904602-DCEE-A049-80B4-987AF77A3153}" dt="2023-09-23T23:06:45.640" v="324" actId="20577"/>
          <ac:spMkLst>
            <pc:docMk/>
            <pc:sldMk cId="2681928121" sldId="431"/>
            <ac:spMk id="2" creationId="{56E8B136-55D1-C229-815B-0FAB21102D38}"/>
          </ac:spMkLst>
        </pc:spChg>
      </pc:sldChg>
      <pc:sldChg chg="del">
        <pc:chgData name="Jim Fleming" userId="161791bae1afb603" providerId="LiveId" clId="{A2904602-DCEE-A049-80B4-987AF77A3153}" dt="2023-09-23T23:01:35.439" v="282" actId="2696"/>
        <pc:sldMkLst>
          <pc:docMk/>
          <pc:sldMk cId="3544828559" sldId="467"/>
        </pc:sldMkLst>
      </pc:sldChg>
      <pc:sldChg chg="modSp mod">
        <pc:chgData name="Jim Fleming" userId="161791bae1afb603" providerId="LiveId" clId="{A2904602-DCEE-A049-80B4-987AF77A3153}" dt="2023-09-23T23:07:33.630" v="353" actId="20577"/>
        <pc:sldMkLst>
          <pc:docMk/>
          <pc:sldMk cId="1520490589" sldId="468"/>
        </pc:sldMkLst>
        <pc:spChg chg="mod">
          <ac:chgData name="Jim Fleming" userId="161791bae1afb603" providerId="LiveId" clId="{A2904602-DCEE-A049-80B4-987AF77A3153}" dt="2023-09-23T23:07:33.630" v="353" actId="20577"/>
          <ac:spMkLst>
            <pc:docMk/>
            <pc:sldMk cId="1520490589" sldId="468"/>
            <ac:spMk id="2" creationId="{1AC8C507-C381-A7EC-84C3-B88443D1F57A}"/>
          </ac:spMkLst>
        </pc:spChg>
      </pc:sldChg>
      <pc:sldChg chg="del">
        <pc:chgData name="Jim Fleming" userId="161791bae1afb603" providerId="LiveId" clId="{A2904602-DCEE-A049-80B4-987AF77A3153}" dt="2023-09-23T22:53:19.566" v="31" actId="2696"/>
        <pc:sldMkLst>
          <pc:docMk/>
          <pc:sldMk cId="4066688916" sldId="469"/>
        </pc:sldMkLst>
      </pc:sldChg>
      <pc:sldChg chg="del">
        <pc:chgData name="Jim Fleming" userId="161791bae1afb603" providerId="LiveId" clId="{A2904602-DCEE-A049-80B4-987AF77A3153}" dt="2023-09-23T22:53:19.566" v="31" actId="2696"/>
        <pc:sldMkLst>
          <pc:docMk/>
          <pc:sldMk cId="3037771443" sldId="470"/>
        </pc:sldMkLst>
      </pc:sldChg>
      <pc:sldChg chg="del">
        <pc:chgData name="Jim Fleming" userId="161791bae1afb603" providerId="LiveId" clId="{A2904602-DCEE-A049-80B4-987AF77A3153}" dt="2023-09-23T22:53:19.566" v="31" actId="2696"/>
        <pc:sldMkLst>
          <pc:docMk/>
          <pc:sldMk cId="2407361361" sldId="471"/>
        </pc:sldMkLst>
      </pc:sldChg>
      <pc:sldChg chg="del">
        <pc:chgData name="Jim Fleming" userId="161791bae1afb603" providerId="LiveId" clId="{A2904602-DCEE-A049-80B4-987AF77A3153}" dt="2023-09-23T22:51:51.668" v="0" actId="2696"/>
        <pc:sldMkLst>
          <pc:docMk/>
          <pc:sldMk cId="3351739050" sldId="472"/>
        </pc:sldMkLst>
      </pc:sldChg>
      <pc:sldChg chg="del">
        <pc:chgData name="Jim Fleming" userId="161791bae1afb603" providerId="LiveId" clId="{A2904602-DCEE-A049-80B4-987AF77A3153}" dt="2023-09-23T22:51:51.668" v="0" actId="2696"/>
        <pc:sldMkLst>
          <pc:docMk/>
          <pc:sldMk cId="4112206451" sldId="473"/>
        </pc:sldMkLst>
      </pc:sldChg>
      <pc:sldChg chg="del">
        <pc:chgData name="Jim Fleming" userId="161791bae1afb603" providerId="LiveId" clId="{A2904602-DCEE-A049-80B4-987AF77A3153}" dt="2023-09-23T22:51:51.668" v="0" actId="2696"/>
        <pc:sldMkLst>
          <pc:docMk/>
          <pc:sldMk cId="1522914671" sldId="474"/>
        </pc:sldMkLst>
      </pc:sldChg>
      <pc:sldChg chg="del">
        <pc:chgData name="Jim Fleming" userId="161791bae1afb603" providerId="LiveId" clId="{A2904602-DCEE-A049-80B4-987AF77A3153}" dt="2023-09-23T22:51:51.668" v="0" actId="2696"/>
        <pc:sldMkLst>
          <pc:docMk/>
          <pc:sldMk cId="256836955" sldId="475"/>
        </pc:sldMkLst>
      </pc:sldChg>
      <pc:sldChg chg="del">
        <pc:chgData name="Jim Fleming" userId="161791bae1afb603" providerId="LiveId" clId="{A2904602-DCEE-A049-80B4-987AF77A3153}" dt="2023-09-23T22:51:51.668" v="0" actId="2696"/>
        <pc:sldMkLst>
          <pc:docMk/>
          <pc:sldMk cId="1095635040" sldId="476"/>
        </pc:sldMkLst>
      </pc:sldChg>
      <pc:sldChg chg="del">
        <pc:chgData name="Jim Fleming" userId="161791bae1afb603" providerId="LiveId" clId="{A2904602-DCEE-A049-80B4-987AF77A3153}" dt="2023-09-23T22:51:51.668" v="0" actId="2696"/>
        <pc:sldMkLst>
          <pc:docMk/>
          <pc:sldMk cId="1626850856" sldId="477"/>
        </pc:sldMkLst>
      </pc:sldChg>
      <pc:sldChg chg="del">
        <pc:chgData name="Jim Fleming" userId="161791bae1afb603" providerId="LiveId" clId="{A2904602-DCEE-A049-80B4-987AF77A3153}" dt="2023-09-23T22:51:51.668" v="0" actId="2696"/>
        <pc:sldMkLst>
          <pc:docMk/>
          <pc:sldMk cId="4009306785" sldId="478"/>
        </pc:sldMkLst>
      </pc:sldChg>
      <pc:sldChg chg="del">
        <pc:chgData name="Jim Fleming" userId="161791bae1afb603" providerId="LiveId" clId="{A2904602-DCEE-A049-80B4-987AF77A3153}" dt="2023-09-23T22:51:51.668" v="0" actId="2696"/>
        <pc:sldMkLst>
          <pc:docMk/>
          <pc:sldMk cId="1008993633" sldId="479"/>
        </pc:sldMkLst>
      </pc:sldChg>
      <pc:sldChg chg="del">
        <pc:chgData name="Jim Fleming" userId="161791bae1afb603" providerId="LiveId" clId="{A2904602-DCEE-A049-80B4-987AF77A3153}" dt="2023-09-23T22:51:51.668" v="0" actId="2696"/>
        <pc:sldMkLst>
          <pc:docMk/>
          <pc:sldMk cId="3467839692" sldId="480"/>
        </pc:sldMkLst>
      </pc:sldChg>
      <pc:sldChg chg="del">
        <pc:chgData name="Jim Fleming" userId="161791bae1afb603" providerId="LiveId" clId="{A2904602-DCEE-A049-80B4-987AF77A3153}" dt="2023-09-23T22:51:51.668" v="0" actId="2696"/>
        <pc:sldMkLst>
          <pc:docMk/>
          <pc:sldMk cId="1693998690" sldId="481"/>
        </pc:sldMkLst>
      </pc:sldChg>
      <pc:sldChg chg="del">
        <pc:chgData name="Jim Fleming" userId="161791bae1afb603" providerId="LiveId" clId="{A2904602-DCEE-A049-80B4-987AF77A3153}" dt="2023-09-23T22:51:53.484" v="1" actId="2696"/>
        <pc:sldMkLst>
          <pc:docMk/>
          <pc:sldMk cId="334323681" sldId="483"/>
        </pc:sldMkLst>
      </pc:sldChg>
      <pc:sldChg chg="del">
        <pc:chgData name="Jim Fleming" userId="161791bae1afb603" providerId="LiveId" clId="{A2904602-DCEE-A049-80B4-987AF77A3153}" dt="2023-09-23T22:53:21.187" v="32" actId="2696"/>
        <pc:sldMkLst>
          <pc:docMk/>
          <pc:sldMk cId="2824961793" sldId="485"/>
        </pc:sldMkLst>
      </pc:sldChg>
      <pc:sldChg chg="del">
        <pc:chgData name="Jim Fleming" userId="161791bae1afb603" providerId="LiveId" clId="{A2904602-DCEE-A049-80B4-987AF77A3153}" dt="2023-09-23T22:51:54.358" v="2" actId="2696"/>
        <pc:sldMkLst>
          <pc:docMk/>
          <pc:sldMk cId="3709128226" sldId="486"/>
        </pc:sldMkLst>
      </pc:sldChg>
      <pc:sldChg chg="modSp mod ord">
        <pc:chgData name="Jim Fleming" userId="161791bae1afb603" providerId="LiveId" clId="{A2904602-DCEE-A049-80B4-987AF77A3153}" dt="2023-09-23T22:52:48.345" v="27" actId="6549"/>
        <pc:sldMkLst>
          <pc:docMk/>
          <pc:sldMk cId="95395388" sldId="487"/>
        </pc:sldMkLst>
        <pc:spChg chg="mod">
          <ac:chgData name="Jim Fleming" userId="161791bae1afb603" providerId="LiveId" clId="{A2904602-DCEE-A049-80B4-987AF77A3153}" dt="2023-09-23T22:52:48.345" v="27" actId="6549"/>
          <ac:spMkLst>
            <pc:docMk/>
            <pc:sldMk cId="95395388" sldId="487"/>
            <ac:spMk id="2" creationId="{1AC8C507-C381-A7EC-84C3-B88443D1F57A}"/>
          </ac:spMkLst>
        </pc:spChg>
        <pc:spChg chg="mod">
          <ac:chgData name="Jim Fleming" userId="161791bae1afb603" providerId="LiveId" clId="{A2904602-DCEE-A049-80B4-987AF77A3153}" dt="2023-09-23T22:52:40.504" v="26" actId="113"/>
          <ac:spMkLst>
            <pc:docMk/>
            <pc:sldMk cId="95395388" sldId="487"/>
            <ac:spMk id="5" creationId="{FDC8D6C2-5F52-D34B-23A0-601FDE73D0F9}"/>
          </ac:spMkLst>
        </pc:spChg>
      </pc:sldChg>
      <pc:sldChg chg="del">
        <pc:chgData name="Jim Fleming" userId="161791bae1afb603" providerId="LiveId" clId="{A2904602-DCEE-A049-80B4-987AF77A3153}" dt="2023-09-23T22:53:19.566" v="31" actId="2696"/>
        <pc:sldMkLst>
          <pc:docMk/>
          <pc:sldMk cId="4236585449" sldId="488"/>
        </pc:sldMkLst>
      </pc:sldChg>
      <pc:sldChg chg="del">
        <pc:chgData name="Jim Fleming" userId="161791bae1afb603" providerId="LiveId" clId="{A2904602-DCEE-A049-80B4-987AF77A3153}" dt="2023-09-23T22:53:19.566" v="31" actId="2696"/>
        <pc:sldMkLst>
          <pc:docMk/>
          <pc:sldMk cId="2138533639" sldId="489"/>
        </pc:sldMkLst>
      </pc:sldChg>
      <pc:sldChg chg="del">
        <pc:chgData name="Jim Fleming" userId="161791bae1afb603" providerId="LiveId" clId="{A2904602-DCEE-A049-80B4-987AF77A3153}" dt="2023-09-23T22:53:19.566" v="31" actId="2696"/>
        <pc:sldMkLst>
          <pc:docMk/>
          <pc:sldMk cId="1773743807" sldId="490"/>
        </pc:sldMkLst>
      </pc:sldChg>
      <pc:sldChg chg="del">
        <pc:chgData name="Jim Fleming" userId="161791bae1afb603" providerId="LiveId" clId="{A2904602-DCEE-A049-80B4-987AF77A3153}" dt="2023-09-23T22:53:19.566" v="31" actId="2696"/>
        <pc:sldMkLst>
          <pc:docMk/>
          <pc:sldMk cId="1321751761" sldId="491"/>
        </pc:sldMkLst>
      </pc:sldChg>
      <pc:sldChg chg="del">
        <pc:chgData name="Jim Fleming" userId="161791bae1afb603" providerId="LiveId" clId="{A2904602-DCEE-A049-80B4-987AF77A3153}" dt="2023-09-23T22:53:19.566" v="31" actId="2696"/>
        <pc:sldMkLst>
          <pc:docMk/>
          <pc:sldMk cId="1840517385" sldId="504"/>
        </pc:sldMkLst>
      </pc:sldChg>
      <pc:sldChg chg="del">
        <pc:chgData name="Jim Fleming" userId="161791bae1afb603" providerId="LiveId" clId="{A2904602-DCEE-A049-80B4-987AF77A3153}" dt="2023-09-23T22:51:55.077" v="3" actId="2696"/>
        <pc:sldMkLst>
          <pc:docMk/>
          <pc:sldMk cId="3278007702" sldId="505"/>
        </pc:sldMkLst>
      </pc:sldChg>
      <pc:sldChg chg="del">
        <pc:chgData name="Jim Fleming" userId="161791bae1afb603" providerId="LiveId" clId="{A2904602-DCEE-A049-80B4-987AF77A3153}" dt="2023-09-23T22:51:58.305" v="4" actId="2696"/>
        <pc:sldMkLst>
          <pc:docMk/>
          <pc:sldMk cId="4287106677" sldId="506"/>
        </pc:sldMkLst>
      </pc:sldChg>
      <pc:sldChg chg="del">
        <pc:chgData name="Jim Fleming" userId="161791bae1afb603" providerId="LiveId" clId="{A2904602-DCEE-A049-80B4-987AF77A3153}" dt="2023-09-23T22:51:51.668" v="0" actId="2696"/>
        <pc:sldMkLst>
          <pc:docMk/>
          <pc:sldMk cId="2366899281" sldId="507"/>
        </pc:sldMkLst>
      </pc:sldChg>
      <pc:sldChg chg="del">
        <pc:chgData name="Jim Fleming" userId="161791bae1afb603" providerId="LiveId" clId="{A2904602-DCEE-A049-80B4-987AF77A3153}" dt="2023-09-23T22:51:51.668" v="0" actId="2696"/>
        <pc:sldMkLst>
          <pc:docMk/>
          <pc:sldMk cId="3822023154" sldId="508"/>
        </pc:sldMkLst>
      </pc:sldChg>
      <pc:sldChg chg="del">
        <pc:chgData name="Jim Fleming" userId="161791bae1afb603" providerId="LiveId" clId="{A2904602-DCEE-A049-80B4-987AF77A3153}" dt="2023-09-23T22:51:51.668" v="0" actId="2696"/>
        <pc:sldMkLst>
          <pc:docMk/>
          <pc:sldMk cId="776758582" sldId="509"/>
        </pc:sldMkLst>
      </pc:sldChg>
      <pc:sldChg chg="del">
        <pc:chgData name="Jim Fleming" userId="161791bae1afb603" providerId="LiveId" clId="{A2904602-DCEE-A049-80B4-987AF77A3153}" dt="2023-09-23T22:51:51.668" v="0" actId="2696"/>
        <pc:sldMkLst>
          <pc:docMk/>
          <pc:sldMk cId="2480028980" sldId="510"/>
        </pc:sldMkLst>
      </pc:sldChg>
      <pc:sldChg chg="del">
        <pc:chgData name="Jim Fleming" userId="161791bae1afb603" providerId="LiveId" clId="{A2904602-DCEE-A049-80B4-987AF77A3153}" dt="2023-09-23T22:51:51.668" v="0" actId="2696"/>
        <pc:sldMkLst>
          <pc:docMk/>
          <pc:sldMk cId="2015059262" sldId="511"/>
        </pc:sldMkLst>
      </pc:sldChg>
      <pc:sldChg chg="del">
        <pc:chgData name="Jim Fleming" userId="161791bae1afb603" providerId="LiveId" clId="{A2904602-DCEE-A049-80B4-987AF77A3153}" dt="2023-09-23T22:51:51.668" v="0" actId="2696"/>
        <pc:sldMkLst>
          <pc:docMk/>
          <pc:sldMk cId="2523544403" sldId="512"/>
        </pc:sldMkLst>
      </pc:sldChg>
      <pc:sldChg chg="del">
        <pc:chgData name="Jim Fleming" userId="161791bae1afb603" providerId="LiveId" clId="{A2904602-DCEE-A049-80B4-987AF77A3153}" dt="2023-09-23T22:51:51.668" v="0" actId="2696"/>
        <pc:sldMkLst>
          <pc:docMk/>
          <pc:sldMk cId="3259361179" sldId="513"/>
        </pc:sldMkLst>
      </pc:sldChg>
      <pc:sldChg chg="del">
        <pc:chgData name="Jim Fleming" userId="161791bae1afb603" providerId="LiveId" clId="{A2904602-DCEE-A049-80B4-987AF77A3153}" dt="2023-09-23T22:51:51.668" v="0" actId="2696"/>
        <pc:sldMkLst>
          <pc:docMk/>
          <pc:sldMk cId="2095693394" sldId="514"/>
        </pc:sldMkLst>
      </pc:sldChg>
      <pc:sldChg chg="del">
        <pc:chgData name="Jim Fleming" userId="161791bae1afb603" providerId="LiveId" clId="{A2904602-DCEE-A049-80B4-987AF77A3153}" dt="2023-09-23T22:51:51.668" v="0" actId="2696"/>
        <pc:sldMkLst>
          <pc:docMk/>
          <pc:sldMk cId="2206136913" sldId="515"/>
        </pc:sldMkLst>
      </pc:sldChg>
      <pc:sldChg chg="del">
        <pc:chgData name="Jim Fleming" userId="161791bae1afb603" providerId="LiveId" clId="{A2904602-DCEE-A049-80B4-987AF77A3153}" dt="2023-09-23T22:51:51.668" v="0" actId="2696"/>
        <pc:sldMkLst>
          <pc:docMk/>
          <pc:sldMk cId="1085568665" sldId="516"/>
        </pc:sldMkLst>
      </pc:sldChg>
      <pc:sldChg chg="del">
        <pc:chgData name="Jim Fleming" userId="161791bae1afb603" providerId="LiveId" clId="{A2904602-DCEE-A049-80B4-987AF77A3153}" dt="2023-09-23T22:51:51.668" v="0" actId="2696"/>
        <pc:sldMkLst>
          <pc:docMk/>
          <pc:sldMk cId="91161826" sldId="517"/>
        </pc:sldMkLst>
      </pc:sldChg>
      <pc:sldChg chg="del">
        <pc:chgData name="Jim Fleming" userId="161791bae1afb603" providerId="LiveId" clId="{A2904602-DCEE-A049-80B4-987AF77A3153}" dt="2023-09-23T22:51:51.668" v="0" actId="2696"/>
        <pc:sldMkLst>
          <pc:docMk/>
          <pc:sldMk cId="2845338957" sldId="518"/>
        </pc:sldMkLst>
      </pc:sldChg>
      <pc:sldChg chg="del">
        <pc:chgData name="Jim Fleming" userId="161791bae1afb603" providerId="LiveId" clId="{A2904602-DCEE-A049-80B4-987AF77A3153}" dt="2023-09-23T22:51:51.668" v="0" actId="2696"/>
        <pc:sldMkLst>
          <pc:docMk/>
          <pc:sldMk cId="2438835787" sldId="519"/>
        </pc:sldMkLst>
      </pc:sldChg>
      <pc:sldChg chg="del">
        <pc:chgData name="Jim Fleming" userId="161791bae1afb603" providerId="LiveId" clId="{A2904602-DCEE-A049-80B4-987AF77A3153}" dt="2023-09-23T22:51:51.668" v="0" actId="2696"/>
        <pc:sldMkLst>
          <pc:docMk/>
          <pc:sldMk cId="1179214698" sldId="520"/>
        </pc:sldMkLst>
      </pc:sldChg>
      <pc:sldChg chg="modSp mod ord">
        <pc:chgData name="Jim Fleming" userId="161791bae1afb603" providerId="LiveId" clId="{A2904602-DCEE-A049-80B4-987AF77A3153}" dt="2023-09-23T22:52:53.377" v="30" actId="6549"/>
        <pc:sldMkLst>
          <pc:docMk/>
          <pc:sldMk cId="585080306" sldId="521"/>
        </pc:sldMkLst>
        <pc:spChg chg="mod">
          <ac:chgData name="Jim Fleming" userId="161791bae1afb603" providerId="LiveId" clId="{A2904602-DCEE-A049-80B4-987AF77A3153}" dt="2023-09-23T22:52:53.377" v="30" actId="6549"/>
          <ac:spMkLst>
            <pc:docMk/>
            <pc:sldMk cId="585080306" sldId="521"/>
            <ac:spMk id="2" creationId="{1AC8C507-C381-A7EC-84C3-B88443D1F57A}"/>
          </ac:spMkLst>
        </pc:spChg>
      </pc:sldChg>
      <pc:sldChg chg="addSp modSp add del mod ord modShow">
        <pc:chgData name="Jim Fleming" userId="161791bae1afb603" providerId="LiveId" clId="{A2904602-DCEE-A049-80B4-987AF77A3153}" dt="2023-09-23T23:01:17" v="281" actId="2696"/>
        <pc:sldMkLst>
          <pc:docMk/>
          <pc:sldMk cId="671289924" sldId="522"/>
        </pc:sldMkLst>
        <pc:spChg chg="mod">
          <ac:chgData name="Jim Fleming" userId="161791bae1afb603" providerId="LiveId" clId="{A2904602-DCEE-A049-80B4-987AF77A3153}" dt="2023-09-23T22:53:38.167" v="39" actId="20577"/>
          <ac:spMkLst>
            <pc:docMk/>
            <pc:sldMk cId="671289924" sldId="522"/>
            <ac:spMk id="2" creationId="{56E8B136-55D1-C229-815B-0FAB21102D38}"/>
          </ac:spMkLst>
        </pc:spChg>
        <pc:spChg chg="mod">
          <ac:chgData name="Jim Fleming" userId="161791bae1afb603" providerId="LiveId" clId="{A2904602-DCEE-A049-80B4-987AF77A3153}" dt="2023-09-23T22:56:17.133" v="175" actId="20577"/>
          <ac:spMkLst>
            <pc:docMk/>
            <pc:sldMk cId="671289924" sldId="522"/>
            <ac:spMk id="3" creationId="{D7D72439-284A-008E-61E4-489A6FFD0D14}"/>
          </ac:spMkLst>
        </pc:spChg>
        <pc:spChg chg="mod">
          <ac:chgData name="Jim Fleming" userId="161791bae1afb603" providerId="LiveId" clId="{A2904602-DCEE-A049-80B4-987AF77A3153}" dt="2023-09-23T22:56:59.079" v="214" actId="1076"/>
          <ac:spMkLst>
            <pc:docMk/>
            <pc:sldMk cId="671289924" sldId="522"/>
            <ac:spMk id="4" creationId="{40E540DA-794C-C0CA-9E1F-E748624D330E}"/>
          </ac:spMkLst>
        </pc:spChg>
        <pc:spChg chg="add mod">
          <ac:chgData name="Jim Fleming" userId="161791bae1afb603" providerId="LiveId" clId="{A2904602-DCEE-A049-80B4-987AF77A3153}" dt="2023-09-23T22:57:04.890" v="215" actId="1076"/>
          <ac:spMkLst>
            <pc:docMk/>
            <pc:sldMk cId="671289924" sldId="522"/>
            <ac:spMk id="8" creationId="{A6CFA2E0-9873-6218-E9B9-5B1AC9502B93}"/>
          </ac:spMkLst>
        </pc:spChg>
        <pc:cxnChg chg="mod">
          <ac:chgData name="Jim Fleming" userId="161791bae1afb603" providerId="LiveId" clId="{A2904602-DCEE-A049-80B4-987AF77A3153}" dt="2023-09-23T22:56:52.860" v="213" actId="1036"/>
          <ac:cxnSpMkLst>
            <pc:docMk/>
            <pc:sldMk cId="671289924" sldId="522"/>
            <ac:cxnSpMk id="6" creationId="{6498AFAC-B993-1121-0ED6-695722945534}"/>
          </ac:cxnSpMkLst>
        </pc:cxnChg>
        <pc:cxnChg chg="mod">
          <ac:chgData name="Jim Fleming" userId="161791bae1afb603" providerId="LiveId" clId="{A2904602-DCEE-A049-80B4-987AF77A3153}" dt="2023-09-23T22:56:06.904" v="172" actId="14100"/>
          <ac:cxnSpMkLst>
            <pc:docMk/>
            <pc:sldMk cId="671289924" sldId="522"/>
            <ac:cxnSpMk id="7" creationId="{4EFE387E-A190-8228-0ECA-1F9D3DDED7B4}"/>
          </ac:cxnSpMkLst>
        </pc:cxnChg>
      </pc:sldChg>
      <pc:sldChg chg="addSp modSp add mod">
        <pc:chgData name="Jim Fleming" userId="161791bae1afb603" providerId="LiveId" clId="{A2904602-DCEE-A049-80B4-987AF77A3153}" dt="2023-09-23T23:04:52.458" v="319" actId="207"/>
        <pc:sldMkLst>
          <pc:docMk/>
          <pc:sldMk cId="82948758" sldId="523"/>
        </pc:sldMkLst>
        <pc:spChg chg="mod">
          <ac:chgData name="Jim Fleming" userId="161791bae1afb603" providerId="LiveId" clId="{A2904602-DCEE-A049-80B4-987AF77A3153}" dt="2023-09-23T22:58:19.274" v="217"/>
          <ac:spMkLst>
            <pc:docMk/>
            <pc:sldMk cId="82948758" sldId="523"/>
            <ac:spMk id="2" creationId="{1AC8C507-C381-A7EC-84C3-B88443D1F57A}"/>
          </ac:spMkLst>
        </pc:spChg>
        <pc:spChg chg="mod">
          <ac:chgData name="Jim Fleming" userId="161791bae1afb603" providerId="LiveId" clId="{A2904602-DCEE-A049-80B4-987AF77A3153}" dt="2023-09-23T23:04:46.852" v="317" actId="207"/>
          <ac:spMkLst>
            <pc:docMk/>
            <pc:sldMk cId="82948758" sldId="523"/>
            <ac:spMk id="5" creationId="{FDC8D6C2-5F52-D34B-23A0-601FDE73D0F9}"/>
          </ac:spMkLst>
        </pc:spChg>
        <pc:spChg chg="add mod">
          <ac:chgData name="Jim Fleming" userId="161791bae1afb603" providerId="LiveId" clId="{A2904602-DCEE-A049-80B4-987AF77A3153}" dt="2023-09-23T23:00:28.017" v="255" actId="1076"/>
          <ac:spMkLst>
            <pc:docMk/>
            <pc:sldMk cId="82948758" sldId="523"/>
            <ac:spMk id="6" creationId="{000134CA-DB48-8AF1-A653-7C7099ABD19C}"/>
          </ac:spMkLst>
        </pc:spChg>
        <pc:spChg chg="add mod">
          <ac:chgData name="Jim Fleming" userId="161791bae1afb603" providerId="LiveId" clId="{A2904602-DCEE-A049-80B4-987AF77A3153}" dt="2023-09-23T23:04:49.627" v="318" actId="207"/>
          <ac:spMkLst>
            <pc:docMk/>
            <pc:sldMk cId="82948758" sldId="523"/>
            <ac:spMk id="7" creationId="{CD6513A7-86A0-1757-E0F2-D9024F473958}"/>
          </ac:spMkLst>
        </pc:spChg>
        <pc:spChg chg="add mod">
          <ac:chgData name="Jim Fleming" userId="161791bae1afb603" providerId="LiveId" clId="{A2904602-DCEE-A049-80B4-987AF77A3153}" dt="2023-09-23T23:04:52.458" v="319" actId="207"/>
          <ac:spMkLst>
            <pc:docMk/>
            <pc:sldMk cId="82948758" sldId="523"/>
            <ac:spMk id="8" creationId="{42DFA7EB-FCDE-C4CC-0DD0-FF5193912F2C}"/>
          </ac:spMkLst>
        </pc:spChg>
        <pc:cxnChg chg="add mod">
          <ac:chgData name="Jim Fleming" userId="161791bae1afb603" providerId="LiveId" clId="{A2904602-DCEE-A049-80B4-987AF77A3153}" dt="2023-09-23T23:00:33.678" v="258" actId="1076"/>
          <ac:cxnSpMkLst>
            <pc:docMk/>
            <pc:sldMk cId="82948758" sldId="523"/>
            <ac:cxnSpMk id="3" creationId="{C6D28BD5-AE87-54C1-39A0-E89E16A1EAA6}"/>
          </ac:cxnSpMkLst>
        </pc:cxnChg>
        <pc:cxnChg chg="add mod">
          <ac:chgData name="Jim Fleming" userId="161791bae1afb603" providerId="LiveId" clId="{A2904602-DCEE-A049-80B4-987AF77A3153}" dt="2023-09-23T22:59:40.571" v="250" actId="552"/>
          <ac:cxnSpMkLst>
            <pc:docMk/>
            <pc:sldMk cId="82948758" sldId="523"/>
            <ac:cxnSpMk id="4" creationId="{384C5838-5F60-5954-5D15-1AC42CCD13B8}"/>
          </ac:cxnSpMkLst>
        </pc:cxnChg>
      </pc:sldChg>
      <pc:sldChg chg="modSp add mod">
        <pc:chgData name="Jim Fleming" userId="161791bae1afb603" providerId="LiveId" clId="{A2904602-DCEE-A049-80B4-987AF77A3153}" dt="2023-09-23T23:03:05.759" v="306" actId="20577"/>
        <pc:sldMkLst>
          <pc:docMk/>
          <pc:sldMk cId="3286281656" sldId="524"/>
        </pc:sldMkLst>
        <pc:spChg chg="mod">
          <ac:chgData name="Jim Fleming" userId="161791bae1afb603" providerId="LiveId" clId="{A2904602-DCEE-A049-80B4-987AF77A3153}" dt="2023-09-23T23:03:05.759" v="306" actId="20577"/>
          <ac:spMkLst>
            <pc:docMk/>
            <pc:sldMk cId="3286281656" sldId="524"/>
            <ac:spMk id="5" creationId="{FDC8D6C2-5F52-D34B-23A0-601FDE73D0F9}"/>
          </ac:spMkLst>
        </pc:spChg>
        <pc:spChg chg="mod">
          <ac:chgData name="Jim Fleming" userId="161791bae1afb603" providerId="LiveId" clId="{A2904602-DCEE-A049-80B4-987AF77A3153}" dt="2023-09-23T23:02:18.106" v="292" actId="207"/>
          <ac:spMkLst>
            <pc:docMk/>
            <pc:sldMk cId="3286281656" sldId="524"/>
            <ac:spMk id="7" creationId="{CD6513A7-86A0-1757-E0F2-D9024F473958}"/>
          </ac:spMkLst>
        </pc:spChg>
        <pc:spChg chg="mod">
          <ac:chgData name="Jim Fleming" userId="161791bae1afb603" providerId="LiveId" clId="{A2904602-DCEE-A049-80B4-987AF77A3153}" dt="2023-09-23T23:02:21.171" v="293" actId="207"/>
          <ac:spMkLst>
            <pc:docMk/>
            <pc:sldMk cId="3286281656" sldId="524"/>
            <ac:spMk id="8" creationId="{42DFA7EB-FCDE-C4CC-0DD0-FF5193912F2C}"/>
          </ac:spMkLst>
        </pc:spChg>
      </pc:sldChg>
      <pc:sldChg chg="modSp add mod">
        <pc:chgData name="Jim Fleming" userId="161791bae1afb603" providerId="LiveId" clId="{A2904602-DCEE-A049-80B4-987AF77A3153}" dt="2023-09-23T23:03:04.700" v="305" actId="20577"/>
        <pc:sldMkLst>
          <pc:docMk/>
          <pc:sldMk cId="3699286296" sldId="525"/>
        </pc:sldMkLst>
        <pc:spChg chg="mod">
          <ac:chgData name="Jim Fleming" userId="161791bae1afb603" providerId="LiveId" clId="{A2904602-DCEE-A049-80B4-987AF77A3153}" dt="2023-09-23T23:03:04.700" v="305" actId="20577"/>
          <ac:spMkLst>
            <pc:docMk/>
            <pc:sldMk cId="3699286296" sldId="525"/>
            <ac:spMk id="5" creationId="{FDC8D6C2-5F52-D34B-23A0-601FDE73D0F9}"/>
          </ac:spMkLst>
        </pc:spChg>
        <pc:spChg chg="mod">
          <ac:chgData name="Jim Fleming" userId="161791bae1afb603" providerId="LiveId" clId="{A2904602-DCEE-A049-80B4-987AF77A3153}" dt="2023-09-23T23:02:36.962" v="296" actId="207"/>
          <ac:spMkLst>
            <pc:docMk/>
            <pc:sldMk cId="3699286296" sldId="525"/>
            <ac:spMk id="6" creationId="{000134CA-DB48-8AF1-A653-7C7099ABD19C}"/>
          </ac:spMkLst>
        </pc:spChg>
        <pc:spChg chg="mod">
          <ac:chgData name="Jim Fleming" userId="161791bae1afb603" providerId="LiveId" clId="{A2904602-DCEE-A049-80B4-987AF77A3153}" dt="2023-09-23T23:02:43.042" v="298" actId="207"/>
          <ac:spMkLst>
            <pc:docMk/>
            <pc:sldMk cId="3699286296" sldId="525"/>
            <ac:spMk id="8" creationId="{42DFA7EB-FCDE-C4CC-0DD0-FF5193912F2C}"/>
          </ac:spMkLst>
        </pc:spChg>
      </pc:sldChg>
      <pc:sldChg chg="modSp add mod">
        <pc:chgData name="Jim Fleming" userId="161791bae1afb603" providerId="LiveId" clId="{A2904602-DCEE-A049-80B4-987AF77A3153}" dt="2023-09-23T23:03:03.323" v="304" actId="20577"/>
        <pc:sldMkLst>
          <pc:docMk/>
          <pc:sldMk cId="2034044102" sldId="526"/>
        </pc:sldMkLst>
        <pc:spChg chg="mod">
          <ac:chgData name="Jim Fleming" userId="161791bae1afb603" providerId="LiveId" clId="{A2904602-DCEE-A049-80B4-987AF77A3153}" dt="2023-09-23T23:03:03.323" v="304" actId="20577"/>
          <ac:spMkLst>
            <pc:docMk/>
            <pc:sldMk cId="2034044102" sldId="526"/>
            <ac:spMk id="5" creationId="{FDC8D6C2-5F52-D34B-23A0-601FDE73D0F9}"/>
          </ac:spMkLst>
        </pc:spChg>
        <pc:spChg chg="mod">
          <ac:chgData name="Jim Fleming" userId="161791bae1afb603" providerId="LiveId" clId="{A2904602-DCEE-A049-80B4-987AF77A3153}" dt="2023-09-23T23:02:55.097" v="302" actId="207"/>
          <ac:spMkLst>
            <pc:docMk/>
            <pc:sldMk cId="2034044102" sldId="526"/>
            <ac:spMk id="6" creationId="{000134CA-DB48-8AF1-A653-7C7099ABD19C}"/>
          </ac:spMkLst>
        </pc:spChg>
        <pc:spChg chg="mod">
          <ac:chgData name="Jim Fleming" userId="161791bae1afb603" providerId="LiveId" clId="{A2904602-DCEE-A049-80B4-987AF77A3153}" dt="2023-09-23T23:02:52.051" v="301" actId="207"/>
          <ac:spMkLst>
            <pc:docMk/>
            <pc:sldMk cId="2034044102" sldId="526"/>
            <ac:spMk id="8" creationId="{42DFA7EB-FCDE-C4CC-0DD0-FF5193912F2C}"/>
          </ac:spMkLst>
        </pc:spChg>
      </pc:sldChg>
      <pc:sldChg chg="modSp add mod">
        <pc:chgData name="Jim Fleming" userId="161791bae1afb603" providerId="LiveId" clId="{A2904602-DCEE-A049-80B4-987AF77A3153}" dt="2023-09-23T23:03:30.521" v="312" actId="207"/>
        <pc:sldMkLst>
          <pc:docMk/>
          <pc:sldMk cId="2524198332" sldId="527"/>
        </pc:sldMkLst>
        <pc:spChg chg="mod">
          <ac:chgData name="Jim Fleming" userId="161791bae1afb603" providerId="LiveId" clId="{A2904602-DCEE-A049-80B4-987AF77A3153}" dt="2023-09-23T23:03:27.484" v="311" actId="207"/>
          <ac:spMkLst>
            <pc:docMk/>
            <pc:sldMk cId="2524198332" sldId="527"/>
            <ac:spMk id="5" creationId="{FDC8D6C2-5F52-D34B-23A0-601FDE73D0F9}"/>
          </ac:spMkLst>
        </pc:spChg>
        <pc:spChg chg="mod">
          <ac:chgData name="Jim Fleming" userId="161791bae1afb603" providerId="LiveId" clId="{A2904602-DCEE-A049-80B4-987AF77A3153}" dt="2023-09-23T23:03:24.018" v="310" actId="207"/>
          <ac:spMkLst>
            <pc:docMk/>
            <pc:sldMk cId="2524198332" sldId="527"/>
            <ac:spMk id="6" creationId="{000134CA-DB48-8AF1-A653-7C7099ABD19C}"/>
          </ac:spMkLst>
        </pc:spChg>
        <pc:spChg chg="mod">
          <ac:chgData name="Jim Fleming" userId="161791bae1afb603" providerId="LiveId" clId="{A2904602-DCEE-A049-80B4-987AF77A3153}" dt="2023-09-23T23:03:30.521" v="312" actId="207"/>
          <ac:spMkLst>
            <pc:docMk/>
            <pc:sldMk cId="2524198332" sldId="527"/>
            <ac:spMk id="8" creationId="{42DFA7EB-FCDE-C4CC-0DD0-FF5193912F2C}"/>
          </ac:spMkLst>
        </pc:spChg>
      </pc:sldChg>
      <pc:sldChg chg="modSp add mod">
        <pc:chgData name="Jim Fleming" userId="161791bae1afb603" providerId="LiveId" clId="{A2904602-DCEE-A049-80B4-987AF77A3153}" dt="2023-09-23T23:03:41.217" v="315" actId="207"/>
        <pc:sldMkLst>
          <pc:docMk/>
          <pc:sldMk cId="1522105617" sldId="528"/>
        </pc:sldMkLst>
        <pc:spChg chg="mod">
          <ac:chgData name="Jim Fleming" userId="161791bae1afb603" providerId="LiveId" clId="{A2904602-DCEE-A049-80B4-987AF77A3153}" dt="2023-09-23T23:03:36.405" v="313" actId="207"/>
          <ac:spMkLst>
            <pc:docMk/>
            <pc:sldMk cId="1522105617" sldId="528"/>
            <ac:spMk id="5" creationId="{FDC8D6C2-5F52-D34B-23A0-601FDE73D0F9}"/>
          </ac:spMkLst>
        </pc:spChg>
        <pc:spChg chg="mod">
          <ac:chgData name="Jim Fleming" userId="161791bae1afb603" providerId="LiveId" clId="{A2904602-DCEE-A049-80B4-987AF77A3153}" dt="2023-09-23T23:03:38.849" v="314" actId="207"/>
          <ac:spMkLst>
            <pc:docMk/>
            <pc:sldMk cId="1522105617" sldId="528"/>
            <ac:spMk id="6" creationId="{000134CA-DB48-8AF1-A653-7C7099ABD19C}"/>
          </ac:spMkLst>
        </pc:spChg>
        <pc:spChg chg="mod">
          <ac:chgData name="Jim Fleming" userId="161791bae1afb603" providerId="LiveId" clId="{A2904602-DCEE-A049-80B4-987AF77A3153}" dt="2023-09-23T23:03:41.217" v="315" actId="207"/>
          <ac:spMkLst>
            <pc:docMk/>
            <pc:sldMk cId="1522105617" sldId="528"/>
            <ac:spMk id="7" creationId="{CD6513A7-86A0-1757-E0F2-D9024F473958}"/>
          </ac:spMkLst>
        </pc:spChg>
      </pc:sldChg>
      <pc:sldChg chg="add">
        <pc:chgData name="Jim Fleming" userId="161791bae1afb603" providerId="LiveId" clId="{A2904602-DCEE-A049-80B4-987AF77A3153}" dt="2023-09-23T23:04:42.531" v="316" actId="2890"/>
        <pc:sldMkLst>
          <pc:docMk/>
          <pc:sldMk cId="1722007129" sldId="529"/>
        </pc:sldMkLst>
      </pc:sldChg>
      <pc:sldChg chg="add mod ord modShow">
        <pc:chgData name="Jim Fleming" userId="161791bae1afb603" providerId="LiveId" clId="{A2904602-DCEE-A049-80B4-987AF77A3153}" dt="2023-09-23T23:05:09.212" v="323" actId="729"/>
        <pc:sldMkLst>
          <pc:docMk/>
          <pc:sldMk cId="2125220031" sldId="530"/>
        </pc:sldMkLst>
      </pc:sldChg>
      <pc:sldChg chg="modSp add mod ord">
        <pc:chgData name="Jim Fleming" userId="161791bae1afb603" providerId="LiveId" clId="{A2904602-DCEE-A049-80B4-987AF77A3153}" dt="2023-09-23T23:07:15.741" v="352" actId="20577"/>
        <pc:sldMkLst>
          <pc:docMk/>
          <pc:sldMk cId="3610940258" sldId="531"/>
        </pc:sldMkLst>
        <pc:spChg chg="mod">
          <ac:chgData name="Jim Fleming" userId="161791bae1afb603" providerId="LiveId" clId="{A2904602-DCEE-A049-80B4-987AF77A3153}" dt="2023-09-23T23:07:15.741" v="352" actId="20577"/>
          <ac:spMkLst>
            <pc:docMk/>
            <pc:sldMk cId="3610940258" sldId="531"/>
            <ac:spMk id="2" creationId="{1AC8C507-C381-A7EC-84C3-B88443D1F57A}"/>
          </ac:spMkLst>
        </pc:spChg>
      </pc:sldChg>
    </pc:docChg>
  </pc:docChgLst>
  <pc:docChgLst>
    <pc:chgData name="Jim Fleming" userId="161791bae1afb603" providerId="LiveId" clId="{10F1BE37-3021-0445-8BE8-026D7FCB86B5}"/>
    <pc:docChg chg="custSel addSld delSld modSld sldOrd">
      <pc:chgData name="Jim Fleming" userId="161791bae1afb603" providerId="LiveId" clId="{10F1BE37-3021-0445-8BE8-026D7FCB86B5}" dt="2023-10-08T01:28:02.820" v="132" actId="2696"/>
      <pc:docMkLst>
        <pc:docMk/>
      </pc:docMkLst>
      <pc:sldChg chg="modSp mod">
        <pc:chgData name="Jim Fleming" userId="161791bae1afb603" providerId="LiveId" clId="{10F1BE37-3021-0445-8BE8-026D7FCB86B5}" dt="2023-10-08T01:05:42.661" v="18" actId="14100"/>
        <pc:sldMkLst>
          <pc:docMk/>
          <pc:sldMk cId="95395388" sldId="487"/>
        </pc:sldMkLst>
        <pc:spChg chg="mod">
          <ac:chgData name="Jim Fleming" userId="161791bae1afb603" providerId="LiveId" clId="{10F1BE37-3021-0445-8BE8-026D7FCB86B5}" dt="2023-10-08T01:05:35.652" v="16" actId="20577"/>
          <ac:spMkLst>
            <pc:docMk/>
            <pc:sldMk cId="95395388" sldId="487"/>
            <ac:spMk id="2" creationId="{1AC8C507-C381-A7EC-84C3-B88443D1F57A}"/>
          </ac:spMkLst>
        </pc:spChg>
        <pc:spChg chg="mod">
          <ac:chgData name="Jim Fleming" userId="161791bae1afb603" providerId="LiveId" clId="{10F1BE37-3021-0445-8BE8-026D7FCB86B5}" dt="2023-10-08T01:05:42.661" v="18" actId="14100"/>
          <ac:spMkLst>
            <pc:docMk/>
            <pc:sldMk cId="95395388" sldId="487"/>
            <ac:spMk id="5" creationId="{FDC8D6C2-5F52-D34B-23A0-601FDE73D0F9}"/>
          </ac:spMkLst>
        </pc:spChg>
      </pc:sldChg>
      <pc:sldChg chg="del">
        <pc:chgData name="Jim Fleming" userId="161791bae1afb603" providerId="LiveId" clId="{10F1BE37-3021-0445-8BE8-026D7FCB86B5}" dt="2023-10-08T01:05:54.469" v="23" actId="2696"/>
        <pc:sldMkLst>
          <pc:docMk/>
          <pc:sldMk cId="1321751761" sldId="491"/>
        </pc:sldMkLst>
      </pc:sldChg>
      <pc:sldChg chg="modSp del mod">
        <pc:chgData name="Jim Fleming" userId="161791bae1afb603" providerId="LiveId" clId="{10F1BE37-3021-0445-8BE8-026D7FCB86B5}" dt="2023-10-08T01:21:54.434" v="123" actId="2696"/>
        <pc:sldMkLst>
          <pc:docMk/>
          <pc:sldMk cId="585080306" sldId="521"/>
        </pc:sldMkLst>
        <pc:spChg chg="mod">
          <ac:chgData name="Jim Fleming" userId="161791bae1afb603" providerId="LiveId" clId="{10F1BE37-3021-0445-8BE8-026D7FCB86B5}" dt="2023-10-08T01:04:44.405" v="5" actId="20577"/>
          <ac:spMkLst>
            <pc:docMk/>
            <pc:sldMk cId="585080306" sldId="521"/>
            <ac:spMk id="2" creationId="{1AC8C507-C381-A7EC-84C3-B88443D1F57A}"/>
          </ac:spMkLst>
        </pc:spChg>
      </pc:sldChg>
      <pc:sldChg chg="del">
        <pc:chgData name="Jim Fleming" userId="161791bae1afb603" providerId="LiveId" clId="{10F1BE37-3021-0445-8BE8-026D7FCB86B5}" dt="2023-10-08T01:05:48.898" v="19" actId="2696"/>
        <pc:sldMkLst>
          <pc:docMk/>
          <pc:sldMk cId="3985397852" sldId="531"/>
        </pc:sldMkLst>
      </pc:sldChg>
      <pc:sldChg chg="del">
        <pc:chgData name="Jim Fleming" userId="161791bae1afb603" providerId="LiveId" clId="{10F1BE37-3021-0445-8BE8-026D7FCB86B5}" dt="2023-10-08T01:05:49.749" v="20" actId="2696"/>
        <pc:sldMkLst>
          <pc:docMk/>
          <pc:sldMk cId="1040975170" sldId="532"/>
        </pc:sldMkLst>
      </pc:sldChg>
      <pc:sldChg chg="del">
        <pc:chgData name="Jim Fleming" userId="161791bae1afb603" providerId="LiveId" clId="{10F1BE37-3021-0445-8BE8-026D7FCB86B5}" dt="2023-10-08T01:05:51.257" v="21" actId="2696"/>
        <pc:sldMkLst>
          <pc:docMk/>
          <pc:sldMk cId="2800853017" sldId="533"/>
        </pc:sldMkLst>
      </pc:sldChg>
      <pc:sldChg chg="del">
        <pc:chgData name="Jim Fleming" userId="161791bae1afb603" providerId="LiveId" clId="{10F1BE37-3021-0445-8BE8-026D7FCB86B5}" dt="2023-10-08T01:05:53.316" v="22" actId="2696"/>
        <pc:sldMkLst>
          <pc:docMk/>
          <pc:sldMk cId="1391293919" sldId="536"/>
        </pc:sldMkLst>
      </pc:sldChg>
      <pc:sldChg chg="del">
        <pc:chgData name="Jim Fleming" userId="161791bae1afb603" providerId="LiveId" clId="{10F1BE37-3021-0445-8BE8-026D7FCB86B5}" dt="2023-10-08T01:05:57.910" v="25" actId="2696"/>
        <pc:sldMkLst>
          <pc:docMk/>
          <pc:sldMk cId="3549934985" sldId="537"/>
        </pc:sldMkLst>
      </pc:sldChg>
      <pc:sldChg chg="del">
        <pc:chgData name="Jim Fleming" userId="161791bae1afb603" providerId="LiveId" clId="{10F1BE37-3021-0445-8BE8-026D7FCB86B5}" dt="2023-10-08T01:05:58.846" v="26" actId="2696"/>
        <pc:sldMkLst>
          <pc:docMk/>
          <pc:sldMk cId="1797093622" sldId="538"/>
        </pc:sldMkLst>
      </pc:sldChg>
      <pc:sldChg chg="del">
        <pc:chgData name="Jim Fleming" userId="161791bae1afb603" providerId="LiveId" clId="{10F1BE37-3021-0445-8BE8-026D7FCB86B5}" dt="2023-10-08T01:06:01.162" v="28" actId="2696"/>
        <pc:sldMkLst>
          <pc:docMk/>
          <pc:sldMk cId="3433638524" sldId="539"/>
        </pc:sldMkLst>
      </pc:sldChg>
      <pc:sldChg chg="del">
        <pc:chgData name="Jim Fleming" userId="161791bae1afb603" providerId="LiveId" clId="{10F1BE37-3021-0445-8BE8-026D7FCB86B5}" dt="2023-10-08T01:06:03.044" v="29" actId="2696"/>
        <pc:sldMkLst>
          <pc:docMk/>
          <pc:sldMk cId="485338254" sldId="543"/>
        </pc:sldMkLst>
      </pc:sldChg>
      <pc:sldChg chg="del">
        <pc:chgData name="Jim Fleming" userId="161791bae1afb603" providerId="LiveId" clId="{10F1BE37-3021-0445-8BE8-026D7FCB86B5}" dt="2023-10-08T01:06:22.869" v="33" actId="2696"/>
        <pc:sldMkLst>
          <pc:docMk/>
          <pc:sldMk cId="2568498572" sldId="544"/>
        </pc:sldMkLst>
      </pc:sldChg>
      <pc:sldChg chg="modSp mod ord">
        <pc:chgData name="Jim Fleming" userId="161791bae1afb603" providerId="LiveId" clId="{10F1BE37-3021-0445-8BE8-026D7FCB86B5}" dt="2023-10-08T01:20:14.306" v="114" actId="20578"/>
        <pc:sldMkLst>
          <pc:docMk/>
          <pc:sldMk cId="3656160492" sldId="545"/>
        </pc:sldMkLst>
        <pc:spChg chg="mod">
          <ac:chgData name="Jim Fleming" userId="161791bae1afb603" providerId="LiveId" clId="{10F1BE37-3021-0445-8BE8-026D7FCB86B5}" dt="2023-10-08T01:07:48.050" v="40" actId="20577"/>
          <ac:spMkLst>
            <pc:docMk/>
            <pc:sldMk cId="3656160492" sldId="545"/>
            <ac:spMk id="14" creationId="{5F776F3F-31E1-B7AA-5D11-1AB1A9490BFE}"/>
          </ac:spMkLst>
        </pc:spChg>
      </pc:sldChg>
      <pc:sldChg chg="modSp mod ord">
        <pc:chgData name="Jim Fleming" userId="161791bae1afb603" providerId="LiveId" clId="{10F1BE37-3021-0445-8BE8-026D7FCB86B5}" dt="2023-10-08T01:21:08.778" v="118" actId="20578"/>
        <pc:sldMkLst>
          <pc:docMk/>
          <pc:sldMk cId="3815720884" sldId="546"/>
        </pc:sldMkLst>
        <pc:spChg chg="mod">
          <ac:chgData name="Jim Fleming" userId="161791bae1afb603" providerId="LiveId" clId="{10F1BE37-3021-0445-8BE8-026D7FCB86B5}" dt="2023-10-08T01:12:19.435" v="73" actId="20577"/>
          <ac:spMkLst>
            <pc:docMk/>
            <pc:sldMk cId="3815720884" sldId="546"/>
            <ac:spMk id="14" creationId="{5F776F3F-31E1-B7AA-5D11-1AB1A9490BFE}"/>
          </ac:spMkLst>
        </pc:spChg>
      </pc:sldChg>
      <pc:sldChg chg="modSp mod ord">
        <pc:chgData name="Jim Fleming" userId="161791bae1afb603" providerId="LiveId" clId="{10F1BE37-3021-0445-8BE8-026D7FCB86B5}" dt="2023-10-08T01:20:29.178" v="116" actId="20578"/>
        <pc:sldMkLst>
          <pc:docMk/>
          <pc:sldMk cId="1845292652" sldId="547"/>
        </pc:sldMkLst>
        <pc:spChg chg="mod">
          <ac:chgData name="Jim Fleming" userId="161791bae1afb603" providerId="LiveId" clId="{10F1BE37-3021-0445-8BE8-026D7FCB86B5}" dt="2023-10-08T01:12:54.305" v="75" actId="113"/>
          <ac:spMkLst>
            <pc:docMk/>
            <pc:sldMk cId="1845292652" sldId="547"/>
            <ac:spMk id="14" creationId="{5F776F3F-31E1-B7AA-5D11-1AB1A9490BFE}"/>
          </ac:spMkLst>
        </pc:spChg>
      </pc:sldChg>
      <pc:sldChg chg="modSp mod ord">
        <pc:chgData name="Jim Fleming" userId="161791bae1afb603" providerId="LiveId" clId="{10F1BE37-3021-0445-8BE8-026D7FCB86B5}" dt="2023-10-08T01:17:55.279" v="103" actId="20578"/>
        <pc:sldMkLst>
          <pc:docMk/>
          <pc:sldMk cId="4127736994" sldId="548"/>
        </pc:sldMkLst>
        <pc:spChg chg="mod">
          <ac:chgData name="Jim Fleming" userId="161791bae1afb603" providerId="LiveId" clId="{10F1BE37-3021-0445-8BE8-026D7FCB86B5}" dt="2023-10-08T01:13:41.569" v="77" actId="113"/>
          <ac:spMkLst>
            <pc:docMk/>
            <pc:sldMk cId="4127736994" sldId="548"/>
            <ac:spMk id="3" creationId="{7AB4CD8A-D6E1-E979-8AB5-FC6B8EEB6AD5}"/>
          </ac:spMkLst>
        </pc:spChg>
      </pc:sldChg>
      <pc:sldChg chg="modSp mod ord">
        <pc:chgData name="Jim Fleming" userId="161791bae1afb603" providerId="LiveId" clId="{10F1BE37-3021-0445-8BE8-026D7FCB86B5}" dt="2023-10-08T01:18:18.895" v="105" actId="20578"/>
        <pc:sldMkLst>
          <pc:docMk/>
          <pc:sldMk cId="2520584871" sldId="550"/>
        </pc:sldMkLst>
        <pc:spChg chg="mod">
          <ac:chgData name="Jim Fleming" userId="161791bae1afb603" providerId="LiveId" clId="{10F1BE37-3021-0445-8BE8-026D7FCB86B5}" dt="2023-10-08T01:16:59.913" v="101" actId="20577"/>
          <ac:spMkLst>
            <pc:docMk/>
            <pc:sldMk cId="2520584871" sldId="550"/>
            <ac:spMk id="14" creationId="{5F776F3F-31E1-B7AA-5D11-1AB1A9490BFE}"/>
          </ac:spMkLst>
        </pc:spChg>
      </pc:sldChg>
      <pc:sldChg chg="modSp del mod">
        <pc:chgData name="Jim Fleming" userId="161791bae1afb603" providerId="LiveId" clId="{10F1BE37-3021-0445-8BE8-026D7FCB86B5}" dt="2023-10-08T01:17:06.391" v="102" actId="2696"/>
        <pc:sldMkLst>
          <pc:docMk/>
          <pc:sldMk cId="1614688810" sldId="551"/>
        </pc:sldMkLst>
        <pc:spChg chg="mod">
          <ac:chgData name="Jim Fleming" userId="161791bae1afb603" providerId="LiveId" clId="{10F1BE37-3021-0445-8BE8-026D7FCB86B5}" dt="2023-10-08T01:06:18.426" v="32" actId="6549"/>
          <ac:spMkLst>
            <pc:docMk/>
            <pc:sldMk cId="1614688810" sldId="551"/>
            <ac:spMk id="14" creationId="{5F776F3F-31E1-B7AA-5D11-1AB1A9490BFE}"/>
          </ac:spMkLst>
        </pc:spChg>
      </pc:sldChg>
      <pc:sldChg chg="modSp add mod">
        <pc:chgData name="Jim Fleming" userId="161791bae1afb603" providerId="LiveId" clId="{10F1BE37-3021-0445-8BE8-026D7FCB86B5}" dt="2023-10-08T01:09:30.959" v="44" actId="114"/>
        <pc:sldMkLst>
          <pc:docMk/>
          <pc:sldMk cId="1593142164" sldId="552"/>
        </pc:sldMkLst>
        <pc:spChg chg="mod">
          <ac:chgData name="Jim Fleming" userId="161791bae1afb603" providerId="LiveId" clId="{10F1BE37-3021-0445-8BE8-026D7FCB86B5}" dt="2023-10-08T01:09:30.959" v="44" actId="114"/>
          <ac:spMkLst>
            <pc:docMk/>
            <pc:sldMk cId="1593142164" sldId="552"/>
            <ac:spMk id="14" creationId="{5F776F3F-31E1-B7AA-5D11-1AB1A9490BFE}"/>
          </ac:spMkLst>
        </pc:spChg>
      </pc:sldChg>
      <pc:sldChg chg="modSp add mod">
        <pc:chgData name="Jim Fleming" userId="161791bae1afb603" providerId="LiveId" clId="{10F1BE37-3021-0445-8BE8-026D7FCB86B5}" dt="2023-10-08T01:09:56.037" v="46"/>
        <pc:sldMkLst>
          <pc:docMk/>
          <pc:sldMk cId="3568619192" sldId="553"/>
        </pc:sldMkLst>
        <pc:spChg chg="mod">
          <ac:chgData name="Jim Fleming" userId="161791bae1afb603" providerId="LiveId" clId="{10F1BE37-3021-0445-8BE8-026D7FCB86B5}" dt="2023-10-08T01:09:56.037" v="46"/>
          <ac:spMkLst>
            <pc:docMk/>
            <pc:sldMk cId="3568619192" sldId="553"/>
            <ac:spMk id="14" creationId="{5F776F3F-31E1-B7AA-5D11-1AB1A9490BFE}"/>
          </ac:spMkLst>
        </pc:spChg>
      </pc:sldChg>
      <pc:sldChg chg="del">
        <pc:chgData name="Jim Fleming" userId="161791bae1afb603" providerId="LiveId" clId="{10F1BE37-3021-0445-8BE8-026D7FCB86B5}" dt="2023-10-08T01:06:26.855" v="34" actId="2696"/>
        <pc:sldMkLst>
          <pc:docMk/>
          <pc:sldMk cId="3573348780" sldId="553"/>
        </pc:sldMkLst>
      </pc:sldChg>
      <pc:sldChg chg="del">
        <pc:chgData name="Jim Fleming" userId="161791bae1afb603" providerId="LiveId" clId="{10F1BE37-3021-0445-8BE8-026D7FCB86B5}" dt="2023-10-08T01:06:34.038" v="36" actId="2696"/>
        <pc:sldMkLst>
          <pc:docMk/>
          <pc:sldMk cId="3784631771" sldId="554"/>
        </pc:sldMkLst>
      </pc:sldChg>
      <pc:sldChg chg="modSp add mod">
        <pc:chgData name="Jim Fleming" userId="161791bae1afb603" providerId="LiveId" clId="{10F1BE37-3021-0445-8BE8-026D7FCB86B5}" dt="2023-10-08T01:26:49.605" v="130" actId="114"/>
        <pc:sldMkLst>
          <pc:docMk/>
          <pc:sldMk cId="4177728732" sldId="554"/>
        </pc:sldMkLst>
        <pc:spChg chg="mod">
          <ac:chgData name="Jim Fleming" userId="161791bae1afb603" providerId="LiveId" clId="{10F1BE37-3021-0445-8BE8-026D7FCB86B5}" dt="2023-10-08T01:26:49.605" v="130" actId="114"/>
          <ac:spMkLst>
            <pc:docMk/>
            <pc:sldMk cId="4177728732" sldId="554"/>
            <ac:spMk id="14" creationId="{5F776F3F-31E1-B7AA-5D11-1AB1A9490BFE}"/>
          </ac:spMkLst>
        </pc:spChg>
      </pc:sldChg>
      <pc:sldChg chg="modSp add mod">
        <pc:chgData name="Jim Fleming" userId="161791bae1afb603" providerId="LiveId" clId="{10F1BE37-3021-0445-8BE8-026D7FCB86B5}" dt="2023-10-08T01:11:06.743" v="61" actId="20577"/>
        <pc:sldMkLst>
          <pc:docMk/>
          <pc:sldMk cId="1238143276" sldId="555"/>
        </pc:sldMkLst>
        <pc:spChg chg="mod">
          <ac:chgData name="Jim Fleming" userId="161791bae1afb603" providerId="LiveId" clId="{10F1BE37-3021-0445-8BE8-026D7FCB86B5}" dt="2023-10-08T01:11:06.743" v="61" actId="20577"/>
          <ac:spMkLst>
            <pc:docMk/>
            <pc:sldMk cId="1238143276" sldId="555"/>
            <ac:spMk id="14" creationId="{5F776F3F-31E1-B7AA-5D11-1AB1A9490BFE}"/>
          </ac:spMkLst>
        </pc:spChg>
      </pc:sldChg>
      <pc:sldChg chg="del">
        <pc:chgData name="Jim Fleming" userId="161791bae1afb603" providerId="LiveId" clId="{10F1BE37-3021-0445-8BE8-026D7FCB86B5}" dt="2023-10-08T01:05:59.757" v="27" actId="2696"/>
        <pc:sldMkLst>
          <pc:docMk/>
          <pc:sldMk cId="1298237974" sldId="555"/>
        </pc:sldMkLst>
      </pc:sldChg>
      <pc:sldChg chg="modSp add mod">
        <pc:chgData name="Jim Fleming" userId="161791bae1afb603" providerId="LiveId" clId="{10F1BE37-3021-0445-8BE8-026D7FCB86B5}" dt="2023-10-08T01:11:10.007" v="64" actId="20577"/>
        <pc:sldMkLst>
          <pc:docMk/>
          <pc:sldMk cId="1273761994" sldId="556"/>
        </pc:sldMkLst>
        <pc:spChg chg="mod">
          <ac:chgData name="Jim Fleming" userId="161791bae1afb603" providerId="LiveId" clId="{10F1BE37-3021-0445-8BE8-026D7FCB86B5}" dt="2023-10-08T01:11:10.007" v="64" actId="20577"/>
          <ac:spMkLst>
            <pc:docMk/>
            <pc:sldMk cId="1273761994" sldId="556"/>
            <ac:spMk id="14" creationId="{5F776F3F-31E1-B7AA-5D11-1AB1A9490BFE}"/>
          </ac:spMkLst>
        </pc:spChg>
      </pc:sldChg>
      <pc:sldChg chg="del">
        <pc:chgData name="Jim Fleming" userId="161791bae1afb603" providerId="LiveId" clId="{10F1BE37-3021-0445-8BE8-026D7FCB86B5}" dt="2023-10-08T01:05:56.539" v="24" actId="2696"/>
        <pc:sldMkLst>
          <pc:docMk/>
          <pc:sldMk cId="1424495844" sldId="556"/>
        </pc:sldMkLst>
      </pc:sldChg>
      <pc:sldChg chg="modSp add mod">
        <pc:chgData name="Jim Fleming" userId="161791bae1afb603" providerId="LiveId" clId="{10F1BE37-3021-0445-8BE8-026D7FCB86B5}" dt="2023-10-08T01:10:56.251" v="58" actId="20577"/>
        <pc:sldMkLst>
          <pc:docMk/>
          <pc:sldMk cId="3355254327" sldId="557"/>
        </pc:sldMkLst>
        <pc:spChg chg="mod">
          <ac:chgData name="Jim Fleming" userId="161791bae1afb603" providerId="LiveId" clId="{10F1BE37-3021-0445-8BE8-026D7FCB86B5}" dt="2023-10-08T01:10:56.251" v="58" actId="20577"/>
          <ac:spMkLst>
            <pc:docMk/>
            <pc:sldMk cId="3355254327" sldId="557"/>
            <ac:spMk id="14" creationId="{5F776F3F-31E1-B7AA-5D11-1AB1A9490BFE}"/>
          </ac:spMkLst>
        </pc:spChg>
      </pc:sldChg>
      <pc:sldChg chg="delSp modSp add mod ord">
        <pc:chgData name="Jim Fleming" userId="161791bae1afb603" providerId="LiveId" clId="{10F1BE37-3021-0445-8BE8-026D7FCB86B5}" dt="2023-10-08T01:18:09.383" v="104" actId="20578"/>
        <pc:sldMkLst>
          <pc:docMk/>
          <pc:sldMk cId="2752720607" sldId="558"/>
        </pc:sldMkLst>
        <pc:spChg chg="mod">
          <ac:chgData name="Jim Fleming" userId="161791bae1afb603" providerId="LiveId" clId="{10F1BE37-3021-0445-8BE8-026D7FCB86B5}" dt="2023-10-08T01:14:15.180" v="95"/>
          <ac:spMkLst>
            <pc:docMk/>
            <pc:sldMk cId="2752720607" sldId="558"/>
            <ac:spMk id="14" creationId="{5F776F3F-31E1-B7AA-5D11-1AB1A9490BFE}"/>
          </ac:spMkLst>
        </pc:spChg>
        <pc:picChg chg="del">
          <ac:chgData name="Jim Fleming" userId="161791bae1afb603" providerId="LiveId" clId="{10F1BE37-3021-0445-8BE8-026D7FCB86B5}" dt="2023-10-08T01:14:00.748" v="79" actId="478"/>
          <ac:picMkLst>
            <pc:docMk/>
            <pc:sldMk cId="2752720607" sldId="558"/>
            <ac:picMk id="24578" creationId="{83398803-EC35-3222-67F4-76DB31F71A90}"/>
          </ac:picMkLst>
        </pc:picChg>
      </pc:sldChg>
      <pc:sldChg chg="modSp add mod ord">
        <pc:chgData name="Jim Fleming" userId="161791bae1afb603" providerId="LiveId" clId="{10F1BE37-3021-0445-8BE8-026D7FCB86B5}" dt="2023-10-08T01:18:18.895" v="105" actId="20578"/>
        <pc:sldMkLst>
          <pc:docMk/>
          <pc:sldMk cId="1404910250" sldId="559"/>
        </pc:sldMkLst>
        <pc:spChg chg="mod">
          <ac:chgData name="Jim Fleming" userId="161791bae1afb603" providerId="LiveId" clId="{10F1BE37-3021-0445-8BE8-026D7FCB86B5}" dt="2023-10-08T01:16:55.910" v="100" actId="6549"/>
          <ac:spMkLst>
            <pc:docMk/>
            <pc:sldMk cId="1404910250" sldId="559"/>
            <ac:spMk id="14" creationId="{5F776F3F-31E1-B7AA-5D11-1AB1A9490BFE}"/>
          </ac:spMkLst>
        </pc:spChg>
      </pc:sldChg>
      <pc:sldChg chg="add del">
        <pc:chgData name="Jim Fleming" userId="161791bae1afb603" providerId="LiveId" clId="{10F1BE37-3021-0445-8BE8-026D7FCB86B5}" dt="2023-10-08T01:21:54.994" v="124" actId="2696"/>
        <pc:sldMkLst>
          <pc:docMk/>
          <pc:sldMk cId="2829089783" sldId="560"/>
        </pc:sldMkLst>
      </pc:sldChg>
      <pc:sldChg chg="add del ord">
        <pc:chgData name="Jim Fleming" userId="161791bae1afb603" providerId="LiveId" clId="{10F1BE37-3021-0445-8BE8-026D7FCB86B5}" dt="2023-10-08T01:28:02.820" v="132" actId="2696"/>
        <pc:sldMkLst>
          <pc:docMk/>
          <pc:sldMk cId="4104380233" sldId="561"/>
        </pc:sldMkLst>
      </pc:sldChg>
      <pc:sldChg chg="add del replId">
        <pc:chgData name="Jim Fleming" userId="161791bae1afb603" providerId="LiveId" clId="{10F1BE37-3021-0445-8BE8-026D7FCB86B5}" dt="2023-10-08T01:21:55.533" v="125" actId="2696"/>
        <pc:sldMkLst>
          <pc:docMk/>
          <pc:sldMk cId="351749942" sldId="562"/>
        </pc:sldMkLst>
      </pc:sldChg>
      <pc:sldChg chg="add">
        <pc:chgData name="Jim Fleming" userId="161791bae1afb603" providerId="LiveId" clId="{10F1BE37-3021-0445-8BE8-026D7FCB86B5}" dt="2023-10-08T01:18:27.830" v="108" actId="2890"/>
        <pc:sldMkLst>
          <pc:docMk/>
          <pc:sldMk cId="270792197" sldId="563"/>
        </pc:sldMkLst>
      </pc:sldChg>
      <pc:sldChg chg="add ord replId">
        <pc:chgData name="Jim Fleming" userId="161791bae1afb603" providerId="LiveId" clId="{10F1BE37-3021-0445-8BE8-026D7FCB86B5}" dt="2023-10-08T01:21:19.273" v="121" actId="20578"/>
        <pc:sldMkLst>
          <pc:docMk/>
          <pc:sldMk cId="2692311070" sldId="564"/>
        </pc:sldMkLst>
      </pc:sldChg>
      <pc:sldChg chg="add del ord replId">
        <pc:chgData name="Jim Fleming" userId="161791bae1afb603" providerId="LiveId" clId="{10F1BE37-3021-0445-8BE8-026D7FCB86B5}" dt="2023-10-08T01:25:32.098" v="129" actId="2696"/>
        <pc:sldMkLst>
          <pc:docMk/>
          <pc:sldMk cId="1177617697" sldId="565"/>
        </pc:sldMkLst>
      </pc:sldChg>
      <pc:sldChg chg="add ord replId">
        <pc:chgData name="Jim Fleming" userId="161791bae1afb603" providerId="LiveId" clId="{10F1BE37-3021-0445-8BE8-026D7FCB86B5}" dt="2023-10-08T01:21:15.138" v="120" actId="20578"/>
        <pc:sldMkLst>
          <pc:docMk/>
          <pc:sldMk cId="2193666224" sldId="566"/>
        </pc:sldMkLst>
      </pc:sldChg>
      <pc:sldChg chg="add ord">
        <pc:chgData name="Jim Fleming" userId="161791bae1afb603" providerId="LiveId" clId="{10F1BE37-3021-0445-8BE8-026D7FCB86B5}" dt="2023-10-08T01:18:37.191" v="110" actId="20578"/>
        <pc:sldMkLst>
          <pc:docMk/>
          <pc:sldMk cId="137352595" sldId="567"/>
        </pc:sldMkLst>
      </pc:sldChg>
      <pc:sldChg chg="add del ord replId">
        <pc:chgData name="Jim Fleming" userId="161791bae1afb603" providerId="LiveId" clId="{10F1BE37-3021-0445-8BE8-026D7FCB86B5}" dt="2023-10-08T01:27:02.601" v="131" actId="2696"/>
        <pc:sldMkLst>
          <pc:docMk/>
          <pc:sldMk cId="2279701616" sldId="568"/>
        </pc:sldMkLst>
      </pc:sldChg>
      <pc:sldChg chg="add ord replId">
        <pc:chgData name="Jim Fleming" userId="161791bae1afb603" providerId="LiveId" clId="{10F1BE37-3021-0445-8BE8-026D7FCB86B5}" dt="2023-10-08T01:18:41.498" v="111" actId="20578"/>
        <pc:sldMkLst>
          <pc:docMk/>
          <pc:sldMk cId="1305443607" sldId="569"/>
        </pc:sldMkLst>
      </pc:sldChg>
      <pc:sldChg chg="add del ord replId">
        <pc:chgData name="Jim Fleming" userId="161791bae1afb603" providerId="LiveId" clId="{10F1BE37-3021-0445-8BE8-026D7FCB86B5}" dt="2023-10-08T01:25:07.348" v="128" actId="2696"/>
        <pc:sldMkLst>
          <pc:docMk/>
          <pc:sldMk cId="1650976137" sldId="570"/>
        </pc:sldMkLst>
      </pc:sldChg>
      <pc:sldChg chg="add ord replId">
        <pc:chgData name="Jim Fleming" userId="161791bae1afb603" providerId="LiveId" clId="{10F1BE37-3021-0445-8BE8-026D7FCB86B5}" dt="2023-10-08T01:20:19.858" v="115" actId="20578"/>
        <pc:sldMkLst>
          <pc:docMk/>
          <pc:sldMk cId="3201083753" sldId="571"/>
        </pc:sldMkLst>
      </pc:sldChg>
      <pc:sldChg chg="add ord replId">
        <pc:chgData name="Jim Fleming" userId="161791bae1afb603" providerId="LiveId" clId="{10F1BE37-3021-0445-8BE8-026D7FCB86B5}" dt="2023-10-08T01:20:44.578" v="117" actId="20578"/>
        <pc:sldMkLst>
          <pc:docMk/>
          <pc:sldMk cId="160955414" sldId="572"/>
        </pc:sldMkLst>
      </pc:sldChg>
      <pc:sldChg chg="add ord">
        <pc:chgData name="Jim Fleming" userId="161791bae1afb603" providerId="LiveId" clId="{10F1BE37-3021-0445-8BE8-026D7FCB86B5}" dt="2023-10-08T01:22:04.043" v="127" actId="20578"/>
        <pc:sldMkLst>
          <pc:docMk/>
          <pc:sldMk cId="2187300002" sldId="573"/>
        </pc:sldMkLst>
      </pc:sldChg>
    </pc:docChg>
  </pc:docChgLst>
  <pc:docChgLst>
    <pc:chgData name="Jim Fleming" userId="161791bae1afb603" providerId="LiveId" clId="{2F259F04-A6E4-8241-9C33-025C975D4BFE}"/>
    <pc:docChg chg="undo custSel addSld delSld modSld sldOrd">
      <pc:chgData name="Jim Fleming" userId="161791bae1afb603" providerId="LiveId" clId="{2F259F04-A6E4-8241-9C33-025C975D4BFE}" dt="2023-10-09T00:56:00.813" v="404" actId="20578"/>
      <pc:docMkLst>
        <pc:docMk/>
      </pc:docMkLst>
      <pc:sldChg chg="modSp mod">
        <pc:chgData name="Jim Fleming" userId="161791bae1afb603" providerId="LiveId" clId="{2F259F04-A6E4-8241-9C33-025C975D4BFE}" dt="2023-10-08T21:55:32.509" v="26" actId="20577"/>
        <pc:sldMkLst>
          <pc:docMk/>
          <pc:sldMk cId="95395388" sldId="487"/>
        </pc:sldMkLst>
        <pc:spChg chg="mod">
          <ac:chgData name="Jim Fleming" userId="161791bae1afb603" providerId="LiveId" clId="{2F259F04-A6E4-8241-9C33-025C975D4BFE}" dt="2023-10-08T21:55:12.158" v="22" actId="6549"/>
          <ac:spMkLst>
            <pc:docMk/>
            <pc:sldMk cId="95395388" sldId="487"/>
            <ac:spMk id="2" creationId="{1AC8C507-C381-A7EC-84C3-B88443D1F57A}"/>
          </ac:spMkLst>
        </pc:spChg>
        <pc:spChg chg="mod">
          <ac:chgData name="Jim Fleming" userId="161791bae1afb603" providerId="LiveId" clId="{2F259F04-A6E4-8241-9C33-025C975D4BFE}" dt="2023-10-08T21:55:32.509" v="26" actId="20577"/>
          <ac:spMkLst>
            <pc:docMk/>
            <pc:sldMk cId="95395388" sldId="487"/>
            <ac:spMk id="5" creationId="{FDC8D6C2-5F52-D34B-23A0-601FDE73D0F9}"/>
          </ac:spMkLst>
        </pc:spChg>
      </pc:sldChg>
      <pc:sldChg chg="modSp mod">
        <pc:chgData name="Jim Fleming" userId="161791bae1afb603" providerId="LiveId" clId="{2F259F04-A6E4-8241-9C33-025C975D4BFE}" dt="2023-10-09T00:27:05.932" v="32" actId="20577"/>
        <pc:sldMkLst>
          <pc:docMk/>
          <pc:sldMk cId="3656160492" sldId="545"/>
        </pc:sldMkLst>
        <pc:spChg chg="mod">
          <ac:chgData name="Jim Fleming" userId="161791bae1afb603" providerId="LiveId" clId="{2F259F04-A6E4-8241-9C33-025C975D4BFE}" dt="2023-10-09T00:27:05.932" v="32" actId="20577"/>
          <ac:spMkLst>
            <pc:docMk/>
            <pc:sldMk cId="3656160492" sldId="545"/>
            <ac:spMk id="14" creationId="{5F776F3F-31E1-B7AA-5D11-1AB1A9490BFE}"/>
          </ac:spMkLst>
        </pc:spChg>
      </pc:sldChg>
      <pc:sldChg chg="del">
        <pc:chgData name="Jim Fleming" userId="161791bae1afb603" providerId="LiveId" clId="{2F259F04-A6E4-8241-9C33-025C975D4BFE}" dt="2023-10-09T00:34:50.989" v="156" actId="2696"/>
        <pc:sldMkLst>
          <pc:docMk/>
          <pc:sldMk cId="3815720884" sldId="546"/>
        </pc:sldMkLst>
      </pc:sldChg>
      <pc:sldChg chg="modSp mod ord">
        <pc:chgData name="Jim Fleming" userId="161791bae1afb603" providerId="LiveId" clId="{2F259F04-A6E4-8241-9C33-025C975D4BFE}" dt="2023-10-09T00:27:42.676" v="70" actId="20577"/>
        <pc:sldMkLst>
          <pc:docMk/>
          <pc:sldMk cId="1845292652" sldId="547"/>
        </pc:sldMkLst>
        <pc:spChg chg="mod">
          <ac:chgData name="Jim Fleming" userId="161791bae1afb603" providerId="LiveId" clId="{2F259F04-A6E4-8241-9C33-025C975D4BFE}" dt="2023-10-09T00:27:42.676" v="70" actId="20577"/>
          <ac:spMkLst>
            <pc:docMk/>
            <pc:sldMk cId="1845292652" sldId="547"/>
            <ac:spMk id="14" creationId="{5F776F3F-31E1-B7AA-5D11-1AB1A9490BFE}"/>
          </ac:spMkLst>
        </pc:spChg>
      </pc:sldChg>
      <pc:sldChg chg="modSp mod">
        <pc:chgData name="Jim Fleming" userId="161791bae1afb603" providerId="LiveId" clId="{2F259F04-A6E4-8241-9C33-025C975D4BFE}" dt="2023-10-09T00:32:43.875" v="125" actId="20577"/>
        <pc:sldMkLst>
          <pc:docMk/>
          <pc:sldMk cId="4127736994" sldId="548"/>
        </pc:sldMkLst>
        <pc:spChg chg="mod">
          <ac:chgData name="Jim Fleming" userId="161791bae1afb603" providerId="LiveId" clId="{2F259F04-A6E4-8241-9C33-025C975D4BFE}" dt="2023-10-09T00:32:43.875" v="125" actId="20577"/>
          <ac:spMkLst>
            <pc:docMk/>
            <pc:sldMk cId="4127736994" sldId="548"/>
            <ac:spMk id="3" creationId="{7AB4CD8A-D6E1-E979-8AB5-FC6B8EEB6AD5}"/>
          </ac:spMkLst>
        </pc:spChg>
      </pc:sldChg>
      <pc:sldChg chg="del">
        <pc:chgData name="Jim Fleming" userId="161791bae1afb603" providerId="LiveId" clId="{2F259F04-A6E4-8241-9C33-025C975D4BFE}" dt="2023-10-09T00:35:12.408" v="160" actId="2696"/>
        <pc:sldMkLst>
          <pc:docMk/>
          <pc:sldMk cId="2520584871" sldId="550"/>
        </pc:sldMkLst>
      </pc:sldChg>
      <pc:sldChg chg="del">
        <pc:chgData name="Jim Fleming" userId="161791bae1afb603" providerId="LiveId" clId="{2F259F04-A6E4-8241-9C33-025C975D4BFE}" dt="2023-10-09T00:34:49.792" v="153" actId="2696"/>
        <pc:sldMkLst>
          <pc:docMk/>
          <pc:sldMk cId="1593142164" sldId="552"/>
        </pc:sldMkLst>
      </pc:sldChg>
      <pc:sldChg chg="del">
        <pc:chgData name="Jim Fleming" userId="161791bae1afb603" providerId="LiveId" clId="{2F259F04-A6E4-8241-9C33-025C975D4BFE}" dt="2023-10-09T00:34:50.209" v="154" actId="2696"/>
        <pc:sldMkLst>
          <pc:docMk/>
          <pc:sldMk cId="3568619192" sldId="553"/>
        </pc:sldMkLst>
      </pc:sldChg>
      <pc:sldChg chg="del">
        <pc:chgData name="Jim Fleming" userId="161791bae1afb603" providerId="LiveId" clId="{2F259F04-A6E4-8241-9C33-025C975D4BFE}" dt="2023-10-09T00:34:50.602" v="155" actId="2696"/>
        <pc:sldMkLst>
          <pc:docMk/>
          <pc:sldMk cId="4177728732" sldId="554"/>
        </pc:sldMkLst>
      </pc:sldChg>
      <pc:sldChg chg="del">
        <pc:chgData name="Jim Fleming" userId="161791bae1afb603" providerId="LiveId" clId="{2F259F04-A6E4-8241-9C33-025C975D4BFE}" dt="2023-10-09T00:34:51.359" v="157" actId="2696"/>
        <pc:sldMkLst>
          <pc:docMk/>
          <pc:sldMk cId="1238143276" sldId="555"/>
        </pc:sldMkLst>
      </pc:sldChg>
      <pc:sldChg chg="del">
        <pc:chgData name="Jim Fleming" userId="161791bae1afb603" providerId="LiveId" clId="{2F259F04-A6E4-8241-9C33-025C975D4BFE}" dt="2023-10-09T00:34:51.738" v="158" actId="2696"/>
        <pc:sldMkLst>
          <pc:docMk/>
          <pc:sldMk cId="1273761994" sldId="556"/>
        </pc:sldMkLst>
      </pc:sldChg>
      <pc:sldChg chg="del">
        <pc:chgData name="Jim Fleming" userId="161791bae1afb603" providerId="LiveId" clId="{2F259F04-A6E4-8241-9C33-025C975D4BFE}" dt="2023-10-09T00:34:52.413" v="159" actId="2696"/>
        <pc:sldMkLst>
          <pc:docMk/>
          <pc:sldMk cId="3355254327" sldId="557"/>
        </pc:sldMkLst>
      </pc:sldChg>
      <pc:sldChg chg="del">
        <pc:chgData name="Jim Fleming" userId="161791bae1afb603" providerId="LiveId" clId="{2F259F04-A6E4-8241-9C33-025C975D4BFE}" dt="2023-10-09T00:34:39.544" v="148" actId="2696"/>
        <pc:sldMkLst>
          <pc:docMk/>
          <pc:sldMk cId="2752720607" sldId="558"/>
        </pc:sldMkLst>
      </pc:sldChg>
      <pc:sldChg chg="del">
        <pc:chgData name="Jim Fleming" userId="161791bae1afb603" providerId="LiveId" clId="{2F259F04-A6E4-8241-9C33-025C975D4BFE}" dt="2023-10-09T00:34:49.411" v="152" actId="2696"/>
        <pc:sldMkLst>
          <pc:docMk/>
          <pc:sldMk cId="1404910250" sldId="559"/>
        </pc:sldMkLst>
      </pc:sldChg>
      <pc:sldChg chg="modSp mod">
        <pc:chgData name="Jim Fleming" userId="161791bae1afb603" providerId="LiveId" clId="{2F259F04-A6E4-8241-9C33-025C975D4BFE}" dt="2023-10-08T21:54:53.781" v="5" actId="20577"/>
        <pc:sldMkLst>
          <pc:docMk/>
          <pc:sldMk cId="270792197" sldId="563"/>
        </pc:sldMkLst>
        <pc:spChg chg="mod">
          <ac:chgData name="Jim Fleming" userId="161791bae1afb603" providerId="LiveId" clId="{2F259F04-A6E4-8241-9C33-025C975D4BFE}" dt="2023-10-08T21:54:53.781" v="5" actId="20577"/>
          <ac:spMkLst>
            <pc:docMk/>
            <pc:sldMk cId="270792197" sldId="563"/>
            <ac:spMk id="2" creationId="{1AC8C507-C381-A7EC-84C3-B88443D1F57A}"/>
          </ac:spMkLst>
        </pc:spChg>
      </pc:sldChg>
      <pc:sldChg chg="modSp add mod ord modShow">
        <pc:chgData name="Jim Fleming" userId="161791bae1afb603" providerId="LiveId" clId="{2F259F04-A6E4-8241-9C33-025C975D4BFE}" dt="2023-10-09T00:52:33.559" v="395" actId="20577"/>
        <pc:sldMkLst>
          <pc:docMk/>
          <pc:sldMk cId="1826648014" sldId="564"/>
        </pc:sldMkLst>
        <pc:spChg chg="mod">
          <ac:chgData name="Jim Fleming" userId="161791bae1afb603" providerId="LiveId" clId="{2F259F04-A6E4-8241-9C33-025C975D4BFE}" dt="2023-10-09T00:52:33.559" v="395" actId="20577"/>
          <ac:spMkLst>
            <pc:docMk/>
            <pc:sldMk cId="1826648014" sldId="564"/>
            <ac:spMk id="14" creationId="{5F776F3F-31E1-B7AA-5D11-1AB1A9490BFE}"/>
          </ac:spMkLst>
        </pc:spChg>
      </pc:sldChg>
      <pc:sldChg chg="del">
        <pc:chgData name="Jim Fleming" userId="161791bae1afb603" providerId="LiveId" clId="{2F259F04-A6E4-8241-9C33-025C975D4BFE}" dt="2023-10-08T21:55:04.284" v="11" actId="2696"/>
        <pc:sldMkLst>
          <pc:docMk/>
          <pc:sldMk cId="2692311070" sldId="564"/>
        </pc:sldMkLst>
      </pc:sldChg>
      <pc:sldChg chg="modSp add mod ord">
        <pc:chgData name="Jim Fleming" userId="161791bae1afb603" providerId="LiveId" clId="{2F259F04-A6E4-8241-9C33-025C975D4BFE}" dt="2023-10-09T00:53:09.355" v="402" actId="20577"/>
        <pc:sldMkLst>
          <pc:docMk/>
          <pc:sldMk cId="414719777" sldId="565"/>
        </pc:sldMkLst>
        <pc:spChg chg="mod">
          <ac:chgData name="Jim Fleming" userId="161791bae1afb603" providerId="LiveId" clId="{2F259F04-A6E4-8241-9C33-025C975D4BFE}" dt="2023-10-09T00:53:09.355" v="402" actId="20577"/>
          <ac:spMkLst>
            <pc:docMk/>
            <pc:sldMk cId="414719777" sldId="565"/>
            <ac:spMk id="14" creationId="{5F776F3F-31E1-B7AA-5D11-1AB1A9490BFE}"/>
          </ac:spMkLst>
        </pc:spChg>
      </pc:sldChg>
      <pc:sldChg chg="modSp add del mod ord">
        <pc:chgData name="Jim Fleming" userId="161791bae1afb603" providerId="LiveId" clId="{2F259F04-A6E4-8241-9C33-025C975D4BFE}" dt="2023-10-09T00:53:13.445" v="403" actId="2696"/>
        <pc:sldMkLst>
          <pc:docMk/>
          <pc:sldMk cId="162255658" sldId="566"/>
        </pc:sldMkLst>
        <pc:spChg chg="mod">
          <ac:chgData name="Jim Fleming" userId="161791bae1afb603" providerId="LiveId" clId="{2F259F04-A6E4-8241-9C33-025C975D4BFE}" dt="2023-10-09T00:52:58.594" v="396" actId="21"/>
          <ac:spMkLst>
            <pc:docMk/>
            <pc:sldMk cId="162255658" sldId="566"/>
            <ac:spMk id="14" creationId="{5F776F3F-31E1-B7AA-5D11-1AB1A9490BFE}"/>
          </ac:spMkLst>
        </pc:spChg>
      </pc:sldChg>
      <pc:sldChg chg="del">
        <pc:chgData name="Jim Fleming" userId="161791bae1afb603" providerId="LiveId" clId="{2F259F04-A6E4-8241-9C33-025C975D4BFE}" dt="2023-10-08T21:55:05.350" v="12" actId="2696"/>
        <pc:sldMkLst>
          <pc:docMk/>
          <pc:sldMk cId="2193666224" sldId="566"/>
        </pc:sldMkLst>
      </pc:sldChg>
      <pc:sldChg chg="del">
        <pc:chgData name="Jim Fleming" userId="161791bae1afb603" providerId="LiveId" clId="{2F259F04-A6E4-8241-9C33-025C975D4BFE}" dt="2023-10-08T21:55:00.292" v="7" actId="2696"/>
        <pc:sldMkLst>
          <pc:docMk/>
          <pc:sldMk cId="137352595" sldId="567"/>
        </pc:sldMkLst>
      </pc:sldChg>
      <pc:sldChg chg="add ord">
        <pc:chgData name="Jim Fleming" userId="161791bae1afb603" providerId="LiveId" clId="{2F259F04-A6E4-8241-9C33-025C975D4BFE}" dt="2023-10-09T00:30:32.633" v="96" actId="20578"/>
        <pc:sldMkLst>
          <pc:docMk/>
          <pc:sldMk cId="1323222175" sldId="567"/>
        </pc:sldMkLst>
      </pc:sldChg>
      <pc:sldChg chg="add ord">
        <pc:chgData name="Jim Fleming" userId="161791bae1afb603" providerId="LiveId" clId="{2F259F04-A6E4-8241-9C33-025C975D4BFE}" dt="2023-10-09T00:30:38.177" v="98" actId="20578"/>
        <pc:sldMkLst>
          <pc:docMk/>
          <pc:sldMk cId="73851506" sldId="568"/>
        </pc:sldMkLst>
      </pc:sldChg>
      <pc:sldChg chg="del">
        <pc:chgData name="Jim Fleming" userId="161791bae1afb603" providerId="LiveId" clId="{2F259F04-A6E4-8241-9C33-025C975D4BFE}" dt="2023-10-08T21:55:01.741" v="8" actId="2696"/>
        <pc:sldMkLst>
          <pc:docMk/>
          <pc:sldMk cId="1305443607" sldId="569"/>
        </pc:sldMkLst>
      </pc:sldChg>
      <pc:sldChg chg="add ord">
        <pc:chgData name="Jim Fleming" userId="161791bae1afb603" providerId="LiveId" clId="{2F259F04-A6E4-8241-9C33-025C975D4BFE}" dt="2023-10-09T00:51:29.954" v="385" actId="20578"/>
        <pc:sldMkLst>
          <pc:docMk/>
          <pc:sldMk cId="2417103310" sldId="569"/>
        </pc:sldMkLst>
      </pc:sldChg>
      <pc:sldChg chg="modSp add mod ord">
        <pc:chgData name="Jim Fleming" userId="161791bae1afb603" providerId="LiveId" clId="{2F259F04-A6E4-8241-9C33-025C975D4BFE}" dt="2023-10-09T00:51:50.568" v="386" actId="20578"/>
        <pc:sldMkLst>
          <pc:docMk/>
          <pc:sldMk cId="3710068436" sldId="570"/>
        </pc:sldMkLst>
        <pc:spChg chg="mod">
          <ac:chgData name="Jim Fleming" userId="161791bae1afb603" providerId="LiveId" clId="{2F259F04-A6E4-8241-9C33-025C975D4BFE}" dt="2023-10-09T00:31:49.462" v="119" actId="20577"/>
          <ac:spMkLst>
            <pc:docMk/>
            <pc:sldMk cId="3710068436" sldId="570"/>
            <ac:spMk id="14" creationId="{5F776F3F-31E1-B7AA-5D11-1AB1A9490BFE}"/>
          </ac:spMkLst>
        </pc:spChg>
      </pc:sldChg>
      <pc:sldChg chg="modSp add mod ord">
        <pc:chgData name="Jim Fleming" userId="161791bae1afb603" providerId="LiveId" clId="{2F259F04-A6E4-8241-9C33-025C975D4BFE}" dt="2023-10-09T00:51:50.568" v="386" actId="20578"/>
        <pc:sldMkLst>
          <pc:docMk/>
          <pc:sldMk cId="1066580186" sldId="571"/>
        </pc:sldMkLst>
        <pc:spChg chg="mod">
          <ac:chgData name="Jim Fleming" userId="161791bae1afb603" providerId="LiveId" clId="{2F259F04-A6E4-8241-9C33-025C975D4BFE}" dt="2023-10-09T00:31:44.247" v="115" actId="6549"/>
          <ac:spMkLst>
            <pc:docMk/>
            <pc:sldMk cId="1066580186" sldId="571"/>
            <ac:spMk id="14" creationId="{5F776F3F-31E1-B7AA-5D11-1AB1A9490BFE}"/>
          </ac:spMkLst>
        </pc:spChg>
      </pc:sldChg>
      <pc:sldChg chg="del">
        <pc:chgData name="Jim Fleming" userId="161791bae1afb603" providerId="LiveId" clId="{2F259F04-A6E4-8241-9C33-025C975D4BFE}" dt="2023-10-08T21:55:02.526" v="9" actId="2696"/>
        <pc:sldMkLst>
          <pc:docMk/>
          <pc:sldMk cId="3201083753" sldId="571"/>
        </pc:sldMkLst>
      </pc:sldChg>
      <pc:sldChg chg="del">
        <pc:chgData name="Jim Fleming" userId="161791bae1afb603" providerId="LiveId" clId="{2F259F04-A6E4-8241-9C33-025C975D4BFE}" dt="2023-10-08T21:55:03.245" v="10" actId="2696"/>
        <pc:sldMkLst>
          <pc:docMk/>
          <pc:sldMk cId="160955414" sldId="572"/>
        </pc:sldMkLst>
      </pc:sldChg>
      <pc:sldChg chg="modSp add mod">
        <pc:chgData name="Jim Fleming" userId="161791bae1afb603" providerId="LiveId" clId="{2F259F04-A6E4-8241-9C33-025C975D4BFE}" dt="2023-10-09T00:33:01.259" v="131" actId="20577"/>
        <pc:sldMkLst>
          <pc:docMk/>
          <pc:sldMk cId="4280336327" sldId="572"/>
        </pc:sldMkLst>
        <pc:spChg chg="mod">
          <ac:chgData name="Jim Fleming" userId="161791bae1afb603" providerId="LiveId" clId="{2F259F04-A6E4-8241-9C33-025C975D4BFE}" dt="2023-10-09T00:33:01.259" v="131" actId="20577"/>
          <ac:spMkLst>
            <pc:docMk/>
            <pc:sldMk cId="4280336327" sldId="572"/>
            <ac:spMk id="3" creationId="{7AB4CD8A-D6E1-E979-8AB5-FC6B8EEB6AD5}"/>
          </ac:spMkLst>
        </pc:spChg>
      </pc:sldChg>
      <pc:sldChg chg="del">
        <pc:chgData name="Jim Fleming" userId="161791bae1afb603" providerId="LiveId" clId="{2F259F04-A6E4-8241-9C33-025C975D4BFE}" dt="2023-10-08T21:54:59.266" v="6" actId="2696"/>
        <pc:sldMkLst>
          <pc:docMk/>
          <pc:sldMk cId="2187300002" sldId="573"/>
        </pc:sldMkLst>
      </pc:sldChg>
      <pc:sldChg chg="modSp add mod">
        <pc:chgData name="Jim Fleming" userId="161791bae1afb603" providerId="LiveId" clId="{2F259F04-A6E4-8241-9C33-025C975D4BFE}" dt="2023-10-09T00:33:04.076" v="132" actId="20577"/>
        <pc:sldMkLst>
          <pc:docMk/>
          <pc:sldMk cId="3635486046" sldId="573"/>
        </pc:sldMkLst>
        <pc:spChg chg="mod">
          <ac:chgData name="Jim Fleming" userId="161791bae1afb603" providerId="LiveId" clId="{2F259F04-A6E4-8241-9C33-025C975D4BFE}" dt="2023-10-09T00:33:04.076" v="132" actId="20577"/>
          <ac:spMkLst>
            <pc:docMk/>
            <pc:sldMk cId="3635486046" sldId="573"/>
            <ac:spMk id="3" creationId="{7AB4CD8A-D6E1-E979-8AB5-FC6B8EEB6AD5}"/>
          </ac:spMkLst>
        </pc:spChg>
      </pc:sldChg>
      <pc:sldChg chg="add ord">
        <pc:chgData name="Jim Fleming" userId="161791bae1afb603" providerId="LiveId" clId="{2F259F04-A6E4-8241-9C33-025C975D4BFE}" dt="2023-10-09T00:51:50.568" v="386" actId="20578"/>
        <pc:sldMkLst>
          <pc:docMk/>
          <pc:sldMk cId="3318391485" sldId="574"/>
        </pc:sldMkLst>
      </pc:sldChg>
      <pc:sldChg chg="add ord">
        <pc:chgData name="Jim Fleming" userId="161791bae1afb603" providerId="LiveId" clId="{2F259F04-A6E4-8241-9C33-025C975D4BFE}" dt="2023-10-09T00:33:17.209" v="136" actId="20578"/>
        <pc:sldMkLst>
          <pc:docMk/>
          <pc:sldMk cId="1578208276" sldId="575"/>
        </pc:sldMkLst>
      </pc:sldChg>
      <pc:sldChg chg="modSp add mod ord">
        <pc:chgData name="Jim Fleming" userId="161791bae1afb603" providerId="LiveId" clId="{2F259F04-A6E4-8241-9C33-025C975D4BFE}" dt="2023-10-09T00:56:00.813" v="404" actId="20578"/>
        <pc:sldMkLst>
          <pc:docMk/>
          <pc:sldMk cId="2813314982" sldId="576"/>
        </pc:sldMkLst>
        <pc:spChg chg="mod">
          <ac:chgData name="Jim Fleming" userId="161791bae1afb603" providerId="LiveId" clId="{2F259F04-A6E4-8241-9C33-025C975D4BFE}" dt="2023-10-09T00:34:14.649" v="146" actId="20577"/>
          <ac:spMkLst>
            <pc:docMk/>
            <pc:sldMk cId="2813314982" sldId="576"/>
            <ac:spMk id="14" creationId="{5F776F3F-31E1-B7AA-5D11-1AB1A9490BFE}"/>
          </ac:spMkLst>
        </pc:spChg>
      </pc:sldChg>
      <pc:sldChg chg="modSp add mod ord">
        <pc:chgData name="Jim Fleming" userId="161791bae1afb603" providerId="LiveId" clId="{2F259F04-A6E4-8241-9C33-025C975D4BFE}" dt="2023-10-09T00:56:00.813" v="404" actId="20578"/>
        <pc:sldMkLst>
          <pc:docMk/>
          <pc:sldMk cId="3979819060" sldId="577"/>
        </pc:sldMkLst>
        <pc:spChg chg="mod">
          <ac:chgData name="Jim Fleming" userId="161791bae1afb603" providerId="LiveId" clId="{2F259F04-A6E4-8241-9C33-025C975D4BFE}" dt="2023-10-09T00:34:18.687" v="147" actId="6549"/>
          <ac:spMkLst>
            <pc:docMk/>
            <pc:sldMk cId="3979819060" sldId="577"/>
            <ac:spMk id="14" creationId="{5F776F3F-31E1-B7AA-5D11-1AB1A9490BFE}"/>
          </ac:spMkLst>
        </pc:spChg>
      </pc:sldChg>
      <pc:sldChg chg="add ord">
        <pc:chgData name="Jim Fleming" userId="161791bae1afb603" providerId="LiveId" clId="{2F259F04-A6E4-8241-9C33-025C975D4BFE}" dt="2023-10-09T00:56:00.813" v="404" actId="20578"/>
        <pc:sldMkLst>
          <pc:docMk/>
          <pc:sldMk cId="349574516" sldId="578"/>
        </pc:sldMkLst>
      </pc:sldChg>
      <pc:sldChg chg="add del">
        <pc:chgData name="Jim Fleming" userId="161791bae1afb603" providerId="LiveId" clId="{2F259F04-A6E4-8241-9C33-025C975D4BFE}" dt="2023-10-09T00:35:13.629" v="161" actId="2696"/>
        <pc:sldMkLst>
          <pc:docMk/>
          <pc:sldMk cId="1663199540" sldId="579"/>
        </pc:sldMkLst>
      </pc:sldChg>
      <pc:sldChg chg="add ord">
        <pc:chgData name="Jim Fleming" userId="161791bae1afb603" providerId="LiveId" clId="{2F259F04-A6E4-8241-9C33-025C975D4BFE}" dt="2023-10-09T00:44:31.369" v="163" actId="20578"/>
        <pc:sldMkLst>
          <pc:docMk/>
          <pc:sldMk cId="4021364042" sldId="579"/>
        </pc:sldMkLst>
      </pc:sldChg>
      <pc:sldChg chg="modSp add del mod">
        <pc:chgData name="Jim Fleming" userId="161791bae1afb603" providerId="LiveId" clId="{2F259F04-A6E4-8241-9C33-025C975D4BFE}" dt="2023-10-09T00:45:04.345" v="215" actId="2696"/>
        <pc:sldMkLst>
          <pc:docMk/>
          <pc:sldMk cId="2531368512" sldId="580"/>
        </pc:sldMkLst>
        <pc:spChg chg="mod">
          <ac:chgData name="Jim Fleming" userId="161791bae1afb603" providerId="LiveId" clId="{2F259F04-A6E4-8241-9C33-025C975D4BFE}" dt="2023-10-09T00:44:45.684" v="200" actId="20577"/>
          <ac:spMkLst>
            <pc:docMk/>
            <pc:sldMk cId="2531368512" sldId="580"/>
            <ac:spMk id="2" creationId="{1AC8C507-C381-A7EC-84C3-B88443D1F57A}"/>
          </ac:spMkLst>
        </pc:spChg>
      </pc:sldChg>
      <pc:sldChg chg="add">
        <pc:chgData name="Jim Fleming" userId="161791bae1afb603" providerId="LiveId" clId="{2F259F04-A6E4-8241-9C33-025C975D4BFE}" dt="2023-10-09T00:44:36.056" v="165" actId="2890"/>
        <pc:sldMkLst>
          <pc:docMk/>
          <pc:sldMk cId="3265768269" sldId="581"/>
        </pc:sldMkLst>
      </pc:sldChg>
      <pc:sldChg chg="addSp modSp add mod ord">
        <pc:chgData name="Jim Fleming" userId="161791bae1afb603" providerId="LiveId" clId="{2F259F04-A6E4-8241-9C33-025C975D4BFE}" dt="2023-10-09T00:46:10.496" v="384" actId="20577"/>
        <pc:sldMkLst>
          <pc:docMk/>
          <pc:sldMk cId="3933572349" sldId="582"/>
        </pc:sldMkLst>
        <pc:spChg chg="mod">
          <ac:chgData name="Jim Fleming" userId="161791bae1afb603" providerId="LiveId" clId="{2F259F04-A6E4-8241-9C33-025C975D4BFE}" dt="2023-10-09T00:46:10.496" v="384" actId="20577"/>
          <ac:spMkLst>
            <pc:docMk/>
            <pc:sldMk cId="3933572349" sldId="582"/>
            <ac:spMk id="2" creationId="{1AC8C507-C381-A7EC-84C3-B88443D1F57A}"/>
          </ac:spMkLst>
        </pc:spChg>
        <pc:spChg chg="mod">
          <ac:chgData name="Jim Fleming" userId="161791bae1afb603" providerId="LiveId" clId="{2F259F04-A6E4-8241-9C33-025C975D4BFE}" dt="2023-10-09T00:45:35.901" v="304" actId="14100"/>
          <ac:spMkLst>
            <pc:docMk/>
            <pc:sldMk cId="3933572349" sldId="582"/>
            <ac:spMk id="3" creationId="{62B5EBAE-EEA5-52B7-A79D-B215DCDBE55D}"/>
          </ac:spMkLst>
        </pc:spChg>
        <pc:spChg chg="add mod">
          <ac:chgData name="Jim Fleming" userId="161791bae1afb603" providerId="LiveId" clId="{2F259F04-A6E4-8241-9C33-025C975D4BFE}" dt="2023-10-09T00:46:05.213" v="383" actId="20577"/>
          <ac:spMkLst>
            <pc:docMk/>
            <pc:sldMk cId="3933572349" sldId="582"/>
            <ac:spMk id="4" creationId="{89D8FC8B-6FC0-2B98-4925-3751FC98B129}"/>
          </ac:spMkLst>
        </pc:spChg>
      </pc:sldChg>
    </pc:docChg>
  </pc:docChgLst>
  <pc:docChgLst>
    <pc:chgData name="Jim Fleming" userId="161791bae1afb603" providerId="LiveId" clId="{D4EF9342-DA26-3C40-BE07-15B9103BF66D}"/>
    <pc:docChg chg="undo custSel addSld modSld sldOrd">
      <pc:chgData name="Jim Fleming" userId="161791bae1afb603" providerId="LiveId" clId="{D4EF9342-DA26-3C40-BE07-15B9103BF66D}" dt="2023-09-16T19:18:08.591" v="139" actId="478"/>
      <pc:docMkLst>
        <pc:docMk/>
      </pc:docMkLst>
      <pc:sldChg chg="mod modShow">
        <pc:chgData name="Jim Fleming" userId="161791bae1afb603" providerId="LiveId" clId="{D4EF9342-DA26-3C40-BE07-15B9103BF66D}" dt="2023-09-16T19:16:12.721" v="78" actId="729"/>
        <pc:sldMkLst>
          <pc:docMk/>
          <pc:sldMk cId="1791236111" sldId="386"/>
        </pc:sldMkLst>
      </pc:sldChg>
      <pc:sldChg chg="mod modShow">
        <pc:chgData name="Jim Fleming" userId="161791bae1afb603" providerId="LiveId" clId="{D4EF9342-DA26-3C40-BE07-15B9103BF66D}" dt="2023-09-16T19:16:12.721" v="78" actId="729"/>
        <pc:sldMkLst>
          <pc:docMk/>
          <pc:sldMk cId="2052419234" sldId="405"/>
        </pc:sldMkLst>
      </pc:sldChg>
      <pc:sldChg chg="mod modShow">
        <pc:chgData name="Jim Fleming" userId="161791bae1afb603" providerId="LiveId" clId="{D4EF9342-DA26-3C40-BE07-15B9103BF66D}" dt="2023-09-16T19:16:12.721" v="78" actId="729"/>
        <pc:sldMkLst>
          <pc:docMk/>
          <pc:sldMk cId="752296095" sldId="433"/>
        </pc:sldMkLst>
      </pc:sldChg>
      <pc:sldChg chg="modSp mod">
        <pc:chgData name="Jim Fleming" userId="161791bae1afb603" providerId="LiveId" clId="{D4EF9342-DA26-3C40-BE07-15B9103BF66D}" dt="2023-09-16T19:11:26.072" v="9" actId="20577"/>
        <pc:sldMkLst>
          <pc:docMk/>
          <pc:sldMk cId="3544828559" sldId="467"/>
        </pc:sldMkLst>
        <pc:spChg chg="mod">
          <ac:chgData name="Jim Fleming" userId="161791bae1afb603" providerId="LiveId" clId="{D4EF9342-DA26-3C40-BE07-15B9103BF66D}" dt="2023-09-16T19:11:26.072" v="9" actId="20577"/>
          <ac:spMkLst>
            <pc:docMk/>
            <pc:sldMk cId="3544828559" sldId="467"/>
            <ac:spMk id="5" creationId="{FDC8D6C2-5F52-D34B-23A0-601FDE73D0F9}"/>
          </ac:spMkLst>
        </pc:spChg>
      </pc:sldChg>
      <pc:sldChg chg="mod modShow">
        <pc:chgData name="Jim Fleming" userId="161791bae1afb603" providerId="LiveId" clId="{D4EF9342-DA26-3C40-BE07-15B9103BF66D}" dt="2023-09-16T19:16:12.721" v="78" actId="729"/>
        <pc:sldMkLst>
          <pc:docMk/>
          <pc:sldMk cId="1195170520" sldId="493"/>
        </pc:sldMkLst>
      </pc:sldChg>
      <pc:sldChg chg="mod modShow">
        <pc:chgData name="Jim Fleming" userId="161791bae1afb603" providerId="LiveId" clId="{D4EF9342-DA26-3C40-BE07-15B9103BF66D}" dt="2023-09-16T19:16:12.721" v="78" actId="729"/>
        <pc:sldMkLst>
          <pc:docMk/>
          <pc:sldMk cId="2765227095" sldId="494"/>
        </pc:sldMkLst>
      </pc:sldChg>
      <pc:sldChg chg="mod modShow">
        <pc:chgData name="Jim Fleming" userId="161791bae1afb603" providerId="LiveId" clId="{D4EF9342-DA26-3C40-BE07-15B9103BF66D}" dt="2023-09-16T19:16:12.721" v="78" actId="729"/>
        <pc:sldMkLst>
          <pc:docMk/>
          <pc:sldMk cId="2960309666" sldId="495"/>
        </pc:sldMkLst>
      </pc:sldChg>
      <pc:sldChg chg="mod modShow">
        <pc:chgData name="Jim Fleming" userId="161791bae1afb603" providerId="LiveId" clId="{D4EF9342-DA26-3C40-BE07-15B9103BF66D}" dt="2023-09-16T19:16:12.721" v="78" actId="729"/>
        <pc:sldMkLst>
          <pc:docMk/>
          <pc:sldMk cId="1695603952" sldId="496"/>
        </pc:sldMkLst>
      </pc:sldChg>
      <pc:sldChg chg="mod modShow">
        <pc:chgData name="Jim Fleming" userId="161791bae1afb603" providerId="LiveId" clId="{D4EF9342-DA26-3C40-BE07-15B9103BF66D}" dt="2023-09-16T19:16:12.721" v="78" actId="729"/>
        <pc:sldMkLst>
          <pc:docMk/>
          <pc:sldMk cId="2176382884" sldId="497"/>
        </pc:sldMkLst>
      </pc:sldChg>
      <pc:sldChg chg="mod modShow">
        <pc:chgData name="Jim Fleming" userId="161791bae1afb603" providerId="LiveId" clId="{D4EF9342-DA26-3C40-BE07-15B9103BF66D}" dt="2023-09-16T19:16:12.721" v="78" actId="729"/>
        <pc:sldMkLst>
          <pc:docMk/>
          <pc:sldMk cId="3431166076" sldId="498"/>
        </pc:sldMkLst>
      </pc:sldChg>
      <pc:sldChg chg="mod modShow">
        <pc:chgData name="Jim Fleming" userId="161791bae1afb603" providerId="LiveId" clId="{D4EF9342-DA26-3C40-BE07-15B9103BF66D}" dt="2023-09-16T19:16:12.721" v="78" actId="729"/>
        <pc:sldMkLst>
          <pc:docMk/>
          <pc:sldMk cId="529554152" sldId="499"/>
        </pc:sldMkLst>
      </pc:sldChg>
      <pc:sldChg chg="mod modShow">
        <pc:chgData name="Jim Fleming" userId="161791bae1afb603" providerId="LiveId" clId="{D4EF9342-DA26-3C40-BE07-15B9103BF66D}" dt="2023-09-16T19:16:12.721" v="78" actId="729"/>
        <pc:sldMkLst>
          <pc:docMk/>
          <pc:sldMk cId="4288472858" sldId="500"/>
        </pc:sldMkLst>
      </pc:sldChg>
      <pc:sldChg chg="mod modShow">
        <pc:chgData name="Jim Fleming" userId="161791bae1afb603" providerId="LiveId" clId="{D4EF9342-DA26-3C40-BE07-15B9103BF66D}" dt="2023-09-16T19:16:12.721" v="78" actId="729"/>
        <pc:sldMkLst>
          <pc:docMk/>
          <pc:sldMk cId="1160219604" sldId="501"/>
        </pc:sldMkLst>
      </pc:sldChg>
      <pc:sldChg chg="mod modShow">
        <pc:chgData name="Jim Fleming" userId="161791bae1afb603" providerId="LiveId" clId="{D4EF9342-DA26-3C40-BE07-15B9103BF66D}" dt="2023-09-16T19:16:12.721" v="78" actId="729"/>
        <pc:sldMkLst>
          <pc:docMk/>
          <pc:sldMk cId="3517844600" sldId="502"/>
        </pc:sldMkLst>
      </pc:sldChg>
      <pc:sldChg chg="mod modShow">
        <pc:chgData name="Jim Fleming" userId="161791bae1afb603" providerId="LiveId" clId="{D4EF9342-DA26-3C40-BE07-15B9103BF66D}" dt="2023-09-16T19:16:12.721" v="78" actId="729"/>
        <pc:sldMkLst>
          <pc:docMk/>
          <pc:sldMk cId="2295729869" sldId="503"/>
        </pc:sldMkLst>
      </pc:sldChg>
      <pc:sldChg chg="modSp mod">
        <pc:chgData name="Jim Fleming" userId="161791bae1afb603" providerId="LiveId" clId="{D4EF9342-DA26-3C40-BE07-15B9103BF66D}" dt="2023-09-16T19:14:37.283" v="76" actId="20577"/>
        <pc:sldMkLst>
          <pc:docMk/>
          <pc:sldMk cId="3278007702" sldId="505"/>
        </pc:sldMkLst>
        <pc:spChg chg="mod">
          <ac:chgData name="Jim Fleming" userId="161791bae1afb603" providerId="LiveId" clId="{D4EF9342-DA26-3C40-BE07-15B9103BF66D}" dt="2023-09-16T19:14:37.283" v="76" actId="20577"/>
          <ac:spMkLst>
            <pc:docMk/>
            <pc:sldMk cId="3278007702" sldId="505"/>
            <ac:spMk id="5" creationId="{FDC8D6C2-5F52-D34B-23A0-601FDE73D0F9}"/>
          </ac:spMkLst>
        </pc:spChg>
      </pc:sldChg>
      <pc:sldChg chg="modSp add mod ord modShow">
        <pc:chgData name="Jim Fleming" userId="161791bae1afb603" providerId="LiveId" clId="{D4EF9342-DA26-3C40-BE07-15B9103BF66D}" dt="2023-09-16T19:16:51.023" v="85" actId="20577"/>
        <pc:sldMkLst>
          <pc:docMk/>
          <pc:sldMk cId="2366899281" sldId="507"/>
        </pc:sldMkLst>
        <pc:spChg chg="mod">
          <ac:chgData name="Jim Fleming" userId="161791bae1afb603" providerId="LiveId" clId="{D4EF9342-DA26-3C40-BE07-15B9103BF66D}" dt="2023-09-16T19:16:51.023" v="85" actId="20577"/>
          <ac:spMkLst>
            <pc:docMk/>
            <pc:sldMk cId="2366899281" sldId="507"/>
            <ac:spMk id="14" creationId="{5F776F3F-31E1-B7AA-5D11-1AB1A9490BFE}"/>
          </ac:spMkLst>
        </pc:spChg>
      </pc:sldChg>
      <pc:sldChg chg="modSp add mod ord replId modShow">
        <pc:chgData name="Jim Fleming" userId="161791bae1afb603" providerId="LiveId" clId="{D4EF9342-DA26-3C40-BE07-15B9103BF66D}" dt="2023-09-16T19:16:53.747" v="88" actId="20577"/>
        <pc:sldMkLst>
          <pc:docMk/>
          <pc:sldMk cId="3822023154" sldId="508"/>
        </pc:sldMkLst>
        <pc:spChg chg="mod">
          <ac:chgData name="Jim Fleming" userId="161791bae1afb603" providerId="LiveId" clId="{D4EF9342-DA26-3C40-BE07-15B9103BF66D}" dt="2023-09-16T19:16:53.747" v="88" actId="20577"/>
          <ac:spMkLst>
            <pc:docMk/>
            <pc:sldMk cId="3822023154" sldId="508"/>
            <ac:spMk id="14" creationId="{5F776F3F-31E1-B7AA-5D11-1AB1A9490BFE}"/>
          </ac:spMkLst>
        </pc:spChg>
      </pc:sldChg>
      <pc:sldChg chg="modSp add mod ord replId modShow">
        <pc:chgData name="Jim Fleming" userId="161791bae1afb603" providerId="LiveId" clId="{D4EF9342-DA26-3C40-BE07-15B9103BF66D}" dt="2023-09-16T19:16:56.309" v="91" actId="20577"/>
        <pc:sldMkLst>
          <pc:docMk/>
          <pc:sldMk cId="776758582" sldId="509"/>
        </pc:sldMkLst>
        <pc:spChg chg="mod">
          <ac:chgData name="Jim Fleming" userId="161791bae1afb603" providerId="LiveId" clId="{D4EF9342-DA26-3C40-BE07-15B9103BF66D}" dt="2023-09-16T19:16:56.309" v="91" actId="20577"/>
          <ac:spMkLst>
            <pc:docMk/>
            <pc:sldMk cId="776758582" sldId="509"/>
            <ac:spMk id="14" creationId="{5F776F3F-31E1-B7AA-5D11-1AB1A9490BFE}"/>
          </ac:spMkLst>
        </pc:spChg>
      </pc:sldChg>
      <pc:sldChg chg="modSp add mod ord replId modShow">
        <pc:chgData name="Jim Fleming" userId="161791bae1afb603" providerId="LiveId" clId="{D4EF9342-DA26-3C40-BE07-15B9103BF66D}" dt="2023-09-16T19:16:58.367" v="94" actId="20577"/>
        <pc:sldMkLst>
          <pc:docMk/>
          <pc:sldMk cId="2480028980" sldId="510"/>
        </pc:sldMkLst>
        <pc:spChg chg="mod">
          <ac:chgData name="Jim Fleming" userId="161791bae1afb603" providerId="LiveId" clId="{D4EF9342-DA26-3C40-BE07-15B9103BF66D}" dt="2023-09-16T19:16:58.367" v="94" actId="20577"/>
          <ac:spMkLst>
            <pc:docMk/>
            <pc:sldMk cId="2480028980" sldId="510"/>
            <ac:spMk id="14" creationId="{5F776F3F-31E1-B7AA-5D11-1AB1A9490BFE}"/>
          </ac:spMkLst>
        </pc:spChg>
      </pc:sldChg>
      <pc:sldChg chg="modSp add mod ord replId modShow">
        <pc:chgData name="Jim Fleming" userId="161791bae1afb603" providerId="LiveId" clId="{D4EF9342-DA26-3C40-BE07-15B9103BF66D}" dt="2023-09-16T19:17:02.998" v="97" actId="20577"/>
        <pc:sldMkLst>
          <pc:docMk/>
          <pc:sldMk cId="2015059262" sldId="511"/>
        </pc:sldMkLst>
        <pc:spChg chg="mod">
          <ac:chgData name="Jim Fleming" userId="161791bae1afb603" providerId="LiveId" clId="{D4EF9342-DA26-3C40-BE07-15B9103BF66D}" dt="2023-09-16T19:17:02.998" v="97" actId="20577"/>
          <ac:spMkLst>
            <pc:docMk/>
            <pc:sldMk cId="2015059262" sldId="511"/>
            <ac:spMk id="14" creationId="{5F776F3F-31E1-B7AA-5D11-1AB1A9490BFE}"/>
          </ac:spMkLst>
        </pc:spChg>
      </pc:sldChg>
      <pc:sldChg chg="modSp add mod ord replId modShow">
        <pc:chgData name="Jim Fleming" userId="161791bae1afb603" providerId="LiveId" clId="{D4EF9342-DA26-3C40-BE07-15B9103BF66D}" dt="2023-09-16T19:17:04.615" v="100" actId="20577"/>
        <pc:sldMkLst>
          <pc:docMk/>
          <pc:sldMk cId="2523544403" sldId="512"/>
        </pc:sldMkLst>
        <pc:spChg chg="mod">
          <ac:chgData name="Jim Fleming" userId="161791bae1afb603" providerId="LiveId" clId="{D4EF9342-DA26-3C40-BE07-15B9103BF66D}" dt="2023-09-16T19:17:04.615" v="100" actId="20577"/>
          <ac:spMkLst>
            <pc:docMk/>
            <pc:sldMk cId="2523544403" sldId="512"/>
            <ac:spMk id="14" creationId="{5F776F3F-31E1-B7AA-5D11-1AB1A9490BFE}"/>
          </ac:spMkLst>
        </pc:spChg>
      </pc:sldChg>
      <pc:sldChg chg="modSp add mod ord replId modShow">
        <pc:chgData name="Jim Fleming" userId="161791bae1afb603" providerId="LiveId" clId="{D4EF9342-DA26-3C40-BE07-15B9103BF66D}" dt="2023-09-16T19:17:09.088" v="105" actId="20577"/>
        <pc:sldMkLst>
          <pc:docMk/>
          <pc:sldMk cId="3259361179" sldId="513"/>
        </pc:sldMkLst>
        <pc:spChg chg="mod">
          <ac:chgData name="Jim Fleming" userId="161791bae1afb603" providerId="LiveId" clId="{D4EF9342-DA26-3C40-BE07-15B9103BF66D}" dt="2023-09-16T19:17:09.088" v="105" actId="20577"/>
          <ac:spMkLst>
            <pc:docMk/>
            <pc:sldMk cId="3259361179" sldId="513"/>
            <ac:spMk id="14" creationId="{5F776F3F-31E1-B7AA-5D11-1AB1A9490BFE}"/>
          </ac:spMkLst>
        </pc:spChg>
      </pc:sldChg>
      <pc:sldChg chg="modSp add mod ord replId modShow">
        <pc:chgData name="Jim Fleming" userId="161791bae1afb603" providerId="LiveId" clId="{D4EF9342-DA26-3C40-BE07-15B9103BF66D}" dt="2023-09-16T19:17:10.705" v="108" actId="20577"/>
        <pc:sldMkLst>
          <pc:docMk/>
          <pc:sldMk cId="2095693394" sldId="514"/>
        </pc:sldMkLst>
        <pc:spChg chg="mod">
          <ac:chgData name="Jim Fleming" userId="161791bae1afb603" providerId="LiveId" clId="{D4EF9342-DA26-3C40-BE07-15B9103BF66D}" dt="2023-09-16T19:17:10.705" v="108" actId="20577"/>
          <ac:spMkLst>
            <pc:docMk/>
            <pc:sldMk cId="2095693394" sldId="514"/>
            <ac:spMk id="14" creationId="{5F776F3F-31E1-B7AA-5D11-1AB1A9490BFE}"/>
          </ac:spMkLst>
        </pc:spChg>
      </pc:sldChg>
      <pc:sldChg chg="modSp add mod ord replId modShow">
        <pc:chgData name="Jim Fleming" userId="161791bae1afb603" providerId="LiveId" clId="{D4EF9342-DA26-3C40-BE07-15B9103BF66D}" dt="2023-09-16T19:17:12.192" v="111" actId="20577"/>
        <pc:sldMkLst>
          <pc:docMk/>
          <pc:sldMk cId="2206136913" sldId="515"/>
        </pc:sldMkLst>
        <pc:spChg chg="mod">
          <ac:chgData name="Jim Fleming" userId="161791bae1afb603" providerId="LiveId" clId="{D4EF9342-DA26-3C40-BE07-15B9103BF66D}" dt="2023-09-16T19:17:12.192" v="111" actId="20577"/>
          <ac:spMkLst>
            <pc:docMk/>
            <pc:sldMk cId="2206136913" sldId="515"/>
            <ac:spMk id="14" creationId="{5F776F3F-31E1-B7AA-5D11-1AB1A9490BFE}"/>
          </ac:spMkLst>
        </pc:spChg>
      </pc:sldChg>
      <pc:sldChg chg="modSp add mod ord replId modShow">
        <pc:chgData name="Jim Fleming" userId="161791bae1afb603" providerId="LiveId" clId="{D4EF9342-DA26-3C40-BE07-15B9103BF66D}" dt="2023-09-16T19:17:13.783" v="114" actId="20577"/>
        <pc:sldMkLst>
          <pc:docMk/>
          <pc:sldMk cId="1085568665" sldId="516"/>
        </pc:sldMkLst>
        <pc:spChg chg="mod">
          <ac:chgData name="Jim Fleming" userId="161791bae1afb603" providerId="LiveId" clId="{D4EF9342-DA26-3C40-BE07-15B9103BF66D}" dt="2023-09-16T19:17:13.783" v="114" actId="20577"/>
          <ac:spMkLst>
            <pc:docMk/>
            <pc:sldMk cId="1085568665" sldId="516"/>
            <ac:spMk id="14" creationId="{5F776F3F-31E1-B7AA-5D11-1AB1A9490BFE}"/>
          </ac:spMkLst>
        </pc:spChg>
      </pc:sldChg>
      <pc:sldChg chg="modSp add mod ord replId modShow">
        <pc:chgData name="Jim Fleming" userId="161791bae1afb603" providerId="LiveId" clId="{D4EF9342-DA26-3C40-BE07-15B9103BF66D}" dt="2023-09-16T19:17:15.624" v="117" actId="20577"/>
        <pc:sldMkLst>
          <pc:docMk/>
          <pc:sldMk cId="91161826" sldId="517"/>
        </pc:sldMkLst>
        <pc:spChg chg="mod">
          <ac:chgData name="Jim Fleming" userId="161791bae1afb603" providerId="LiveId" clId="{D4EF9342-DA26-3C40-BE07-15B9103BF66D}" dt="2023-09-16T19:17:15.624" v="117" actId="20577"/>
          <ac:spMkLst>
            <pc:docMk/>
            <pc:sldMk cId="91161826" sldId="517"/>
            <ac:spMk id="3" creationId="{7AB4CD8A-D6E1-E979-8AB5-FC6B8EEB6AD5}"/>
          </ac:spMkLst>
        </pc:spChg>
      </pc:sldChg>
      <pc:sldChg chg="modSp add mod ord replId modShow">
        <pc:chgData name="Jim Fleming" userId="161791bae1afb603" providerId="LiveId" clId="{D4EF9342-DA26-3C40-BE07-15B9103BF66D}" dt="2023-09-16T19:17:17.387" v="120" actId="20577"/>
        <pc:sldMkLst>
          <pc:docMk/>
          <pc:sldMk cId="2845338957" sldId="518"/>
        </pc:sldMkLst>
        <pc:spChg chg="mod">
          <ac:chgData name="Jim Fleming" userId="161791bae1afb603" providerId="LiveId" clId="{D4EF9342-DA26-3C40-BE07-15B9103BF66D}" dt="2023-09-16T19:17:17.387" v="120" actId="20577"/>
          <ac:spMkLst>
            <pc:docMk/>
            <pc:sldMk cId="2845338957" sldId="518"/>
            <ac:spMk id="14" creationId="{5F776F3F-31E1-B7AA-5D11-1AB1A9490BFE}"/>
          </ac:spMkLst>
        </pc:spChg>
      </pc:sldChg>
      <pc:sldChg chg="modSp add mod ord replId modShow">
        <pc:chgData name="Jim Fleming" userId="161791bae1afb603" providerId="LiveId" clId="{D4EF9342-DA26-3C40-BE07-15B9103BF66D}" dt="2023-09-16T19:17:18.919" v="123" actId="20577"/>
        <pc:sldMkLst>
          <pc:docMk/>
          <pc:sldMk cId="2438835787" sldId="519"/>
        </pc:sldMkLst>
        <pc:spChg chg="mod">
          <ac:chgData name="Jim Fleming" userId="161791bae1afb603" providerId="LiveId" clId="{D4EF9342-DA26-3C40-BE07-15B9103BF66D}" dt="2023-09-16T19:17:18.919" v="123" actId="20577"/>
          <ac:spMkLst>
            <pc:docMk/>
            <pc:sldMk cId="2438835787" sldId="519"/>
            <ac:spMk id="6" creationId="{D7C5DCB2-FE9C-D43A-BFA6-2251DABF1E0D}"/>
          </ac:spMkLst>
        </pc:spChg>
      </pc:sldChg>
      <pc:sldChg chg="modSp add mod ord replId modShow">
        <pc:chgData name="Jim Fleming" userId="161791bae1afb603" providerId="LiveId" clId="{D4EF9342-DA26-3C40-BE07-15B9103BF66D}" dt="2023-09-16T19:17:20.611" v="126" actId="20577"/>
        <pc:sldMkLst>
          <pc:docMk/>
          <pc:sldMk cId="1179214698" sldId="520"/>
        </pc:sldMkLst>
        <pc:spChg chg="mod">
          <ac:chgData name="Jim Fleming" userId="161791bae1afb603" providerId="LiveId" clId="{D4EF9342-DA26-3C40-BE07-15B9103BF66D}" dt="2023-09-16T19:17:20.611" v="126" actId="20577"/>
          <ac:spMkLst>
            <pc:docMk/>
            <pc:sldMk cId="1179214698" sldId="520"/>
            <ac:spMk id="14" creationId="{5F776F3F-31E1-B7AA-5D11-1AB1A9490BFE}"/>
          </ac:spMkLst>
        </pc:spChg>
      </pc:sldChg>
      <pc:sldChg chg="addSp delSp modSp add mod">
        <pc:chgData name="Jim Fleming" userId="161791bae1afb603" providerId="LiveId" clId="{D4EF9342-DA26-3C40-BE07-15B9103BF66D}" dt="2023-09-16T19:18:08.591" v="139" actId="478"/>
        <pc:sldMkLst>
          <pc:docMk/>
          <pc:sldMk cId="585080306" sldId="521"/>
        </pc:sldMkLst>
        <pc:spChg chg="mod">
          <ac:chgData name="Jim Fleming" userId="161791bae1afb603" providerId="LiveId" clId="{D4EF9342-DA26-3C40-BE07-15B9103BF66D}" dt="2023-09-16T19:18:05.689" v="137" actId="20577"/>
          <ac:spMkLst>
            <pc:docMk/>
            <pc:sldMk cId="585080306" sldId="521"/>
            <ac:spMk id="2" creationId="{1AC8C507-C381-A7EC-84C3-B88443D1F57A}"/>
          </ac:spMkLst>
        </pc:spChg>
        <pc:spChg chg="add del mod">
          <ac:chgData name="Jim Fleming" userId="161791bae1afb603" providerId="LiveId" clId="{D4EF9342-DA26-3C40-BE07-15B9103BF66D}" dt="2023-09-16T19:18:08.591" v="139" actId="478"/>
          <ac:spMkLst>
            <pc:docMk/>
            <pc:sldMk cId="585080306" sldId="521"/>
            <ac:spMk id="4" creationId="{C9904FED-1D5A-2C69-86E1-D6D718065D5D}"/>
          </ac:spMkLst>
        </pc:spChg>
        <pc:spChg chg="del">
          <ac:chgData name="Jim Fleming" userId="161791bae1afb603" providerId="LiveId" clId="{D4EF9342-DA26-3C40-BE07-15B9103BF66D}" dt="2023-09-16T19:18:07.825" v="138" actId="478"/>
          <ac:spMkLst>
            <pc:docMk/>
            <pc:sldMk cId="585080306" sldId="521"/>
            <ac:spMk id="5" creationId="{FDC8D6C2-5F52-D34B-23A0-601FDE73D0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994D47B-B03D-3E49-BCEF-006032BE333D}" type="datetimeFigureOut">
              <a:rPr lang="en-US" smtClean="0"/>
              <a:t>10/21/23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D30A962-8211-8843-977E-FD36FEC143D5}" type="slidenum">
              <a:rPr lang="en-US" smtClean="0"/>
              <a:t>‹#›</a:t>
            </a:fld>
            <a:endParaRPr lang="en-US"/>
          </a:p>
        </p:txBody>
      </p:sp>
    </p:spTree>
    <p:extLst>
      <p:ext uri="{BB962C8B-B14F-4D97-AF65-F5344CB8AC3E}">
        <p14:creationId xmlns:p14="http://schemas.microsoft.com/office/powerpoint/2010/main" val="214986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0A962-8211-8843-977E-FD36FEC143D5}" type="slidenum">
              <a:rPr lang="en-US" smtClean="0"/>
              <a:t>6</a:t>
            </a:fld>
            <a:endParaRPr lang="en-US"/>
          </a:p>
        </p:txBody>
      </p:sp>
    </p:spTree>
    <p:extLst>
      <p:ext uri="{BB962C8B-B14F-4D97-AF65-F5344CB8AC3E}">
        <p14:creationId xmlns:p14="http://schemas.microsoft.com/office/powerpoint/2010/main" val="327154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1742-FE4A-DF21-181E-491D220DA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C0981-8082-CA49-DEA3-807299CAD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A94BF2-34CD-FA0C-16CE-14759045DB15}"/>
              </a:ext>
            </a:extLst>
          </p:cNvPr>
          <p:cNvSpPr>
            <a:spLocks noGrp="1"/>
          </p:cNvSpPr>
          <p:nvPr>
            <p:ph type="dt" sz="half" idx="10"/>
          </p:nvPr>
        </p:nvSpPr>
        <p:spPr/>
        <p:txBody>
          <a:bodyPr/>
          <a:lstStyle/>
          <a:p>
            <a:fld id="{224C33E9-E4FE-F046-A28D-7F18E57B41B7}" type="datetimeFigureOut">
              <a:rPr lang="en-US" smtClean="0"/>
              <a:t>10/21/23</a:t>
            </a:fld>
            <a:endParaRPr lang="en-US"/>
          </a:p>
        </p:txBody>
      </p:sp>
      <p:sp>
        <p:nvSpPr>
          <p:cNvPr id="5" name="Footer Placeholder 4">
            <a:extLst>
              <a:ext uri="{FF2B5EF4-FFF2-40B4-BE49-F238E27FC236}">
                <a16:creationId xmlns:a16="http://schemas.microsoft.com/office/drawing/2014/main" id="{CC9C293A-A48F-9F14-FEBE-894F645B3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B0F79-C7E7-0AE2-1B69-287434A78E8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86094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2D2B-C171-0305-E536-913C6D5D81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0C185-8E74-8563-CB07-990521674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BC73F-5519-1200-3175-D0C34988464C}"/>
              </a:ext>
            </a:extLst>
          </p:cNvPr>
          <p:cNvSpPr>
            <a:spLocks noGrp="1"/>
          </p:cNvSpPr>
          <p:nvPr>
            <p:ph type="dt" sz="half" idx="10"/>
          </p:nvPr>
        </p:nvSpPr>
        <p:spPr/>
        <p:txBody>
          <a:bodyPr/>
          <a:lstStyle/>
          <a:p>
            <a:fld id="{224C33E9-E4FE-F046-A28D-7F18E57B41B7}" type="datetimeFigureOut">
              <a:rPr lang="en-US" smtClean="0"/>
              <a:t>10/21/23</a:t>
            </a:fld>
            <a:endParaRPr lang="en-US"/>
          </a:p>
        </p:txBody>
      </p:sp>
      <p:sp>
        <p:nvSpPr>
          <p:cNvPr id="5" name="Footer Placeholder 4">
            <a:extLst>
              <a:ext uri="{FF2B5EF4-FFF2-40B4-BE49-F238E27FC236}">
                <a16:creationId xmlns:a16="http://schemas.microsoft.com/office/drawing/2014/main" id="{E64D47A3-388D-8B5B-F989-645015819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1AFC2-81D2-A57E-D4D9-58367CADBE9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4998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2958A-E03D-FD09-8E0B-12B58D19A9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A3111-93B9-1A6C-C915-D972FF7EC1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A8FF8-D193-7C3B-98DC-FCEE865A8140}"/>
              </a:ext>
            </a:extLst>
          </p:cNvPr>
          <p:cNvSpPr>
            <a:spLocks noGrp="1"/>
          </p:cNvSpPr>
          <p:nvPr>
            <p:ph type="dt" sz="half" idx="10"/>
          </p:nvPr>
        </p:nvSpPr>
        <p:spPr/>
        <p:txBody>
          <a:bodyPr/>
          <a:lstStyle/>
          <a:p>
            <a:fld id="{224C33E9-E4FE-F046-A28D-7F18E57B41B7}" type="datetimeFigureOut">
              <a:rPr lang="en-US" smtClean="0"/>
              <a:t>10/21/23</a:t>
            </a:fld>
            <a:endParaRPr lang="en-US"/>
          </a:p>
        </p:txBody>
      </p:sp>
      <p:sp>
        <p:nvSpPr>
          <p:cNvPr id="5" name="Footer Placeholder 4">
            <a:extLst>
              <a:ext uri="{FF2B5EF4-FFF2-40B4-BE49-F238E27FC236}">
                <a16:creationId xmlns:a16="http://schemas.microsoft.com/office/drawing/2014/main" id="{84D3F39D-2670-E145-3447-C13DE766E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CBFD1-CF94-328B-8AC8-3C68AD3186B6}"/>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87016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EE3F-81F1-36D6-05ED-4C1AD08D0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96BE0-67A8-9042-77E0-E2B54C650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C8BA6-57C3-3BE6-E71F-0F07CCD4B21C}"/>
              </a:ext>
            </a:extLst>
          </p:cNvPr>
          <p:cNvSpPr>
            <a:spLocks noGrp="1"/>
          </p:cNvSpPr>
          <p:nvPr>
            <p:ph type="dt" sz="half" idx="10"/>
          </p:nvPr>
        </p:nvSpPr>
        <p:spPr/>
        <p:txBody>
          <a:bodyPr/>
          <a:lstStyle/>
          <a:p>
            <a:fld id="{224C33E9-E4FE-F046-A28D-7F18E57B41B7}" type="datetimeFigureOut">
              <a:rPr lang="en-US" smtClean="0"/>
              <a:t>10/21/23</a:t>
            </a:fld>
            <a:endParaRPr lang="en-US"/>
          </a:p>
        </p:txBody>
      </p:sp>
      <p:sp>
        <p:nvSpPr>
          <p:cNvPr id="5" name="Footer Placeholder 4">
            <a:extLst>
              <a:ext uri="{FF2B5EF4-FFF2-40B4-BE49-F238E27FC236}">
                <a16:creationId xmlns:a16="http://schemas.microsoft.com/office/drawing/2014/main" id="{AE24DDE9-318F-1D3B-F770-2AEBABCBE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864F-99DE-CE95-6C42-8A57C508C60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4282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ED6-5F0A-5E80-D460-A31022D11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3A887-E069-0407-20CC-E53AAA20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2482A-C774-9475-B1C9-04A46E80478E}"/>
              </a:ext>
            </a:extLst>
          </p:cNvPr>
          <p:cNvSpPr>
            <a:spLocks noGrp="1"/>
          </p:cNvSpPr>
          <p:nvPr>
            <p:ph type="dt" sz="half" idx="10"/>
          </p:nvPr>
        </p:nvSpPr>
        <p:spPr/>
        <p:txBody>
          <a:bodyPr/>
          <a:lstStyle/>
          <a:p>
            <a:fld id="{224C33E9-E4FE-F046-A28D-7F18E57B41B7}" type="datetimeFigureOut">
              <a:rPr lang="en-US" smtClean="0"/>
              <a:t>10/21/23</a:t>
            </a:fld>
            <a:endParaRPr lang="en-US"/>
          </a:p>
        </p:txBody>
      </p:sp>
      <p:sp>
        <p:nvSpPr>
          <p:cNvPr id="5" name="Footer Placeholder 4">
            <a:extLst>
              <a:ext uri="{FF2B5EF4-FFF2-40B4-BE49-F238E27FC236}">
                <a16:creationId xmlns:a16="http://schemas.microsoft.com/office/drawing/2014/main" id="{1983F4AC-8D86-735E-BDAF-77A4590CB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4EE0-069E-DC5B-33CA-42CFFA7F70A0}"/>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73547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69B6-7C2B-F01C-896E-9FE72AA56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8EED1-C2A6-97B5-F89D-AA3C58761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92AAC-F8C0-881B-AAD3-3B66422AC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1AF9B-3CB9-E2C2-7AC5-2885B0BDA20E}"/>
              </a:ext>
            </a:extLst>
          </p:cNvPr>
          <p:cNvSpPr>
            <a:spLocks noGrp="1"/>
          </p:cNvSpPr>
          <p:nvPr>
            <p:ph type="dt" sz="half" idx="10"/>
          </p:nvPr>
        </p:nvSpPr>
        <p:spPr/>
        <p:txBody>
          <a:bodyPr/>
          <a:lstStyle/>
          <a:p>
            <a:fld id="{224C33E9-E4FE-F046-A28D-7F18E57B41B7}" type="datetimeFigureOut">
              <a:rPr lang="en-US" smtClean="0"/>
              <a:t>10/21/23</a:t>
            </a:fld>
            <a:endParaRPr lang="en-US"/>
          </a:p>
        </p:txBody>
      </p:sp>
      <p:sp>
        <p:nvSpPr>
          <p:cNvPr id="6" name="Footer Placeholder 5">
            <a:extLst>
              <a:ext uri="{FF2B5EF4-FFF2-40B4-BE49-F238E27FC236}">
                <a16:creationId xmlns:a16="http://schemas.microsoft.com/office/drawing/2014/main" id="{DE932DC8-E4BC-46A7-E177-A7B0B464E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A80-BBAB-F60E-A8E3-2C74100BB18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1035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5DF0-1D20-E5FF-B508-2B30A9696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F7AED-1FB4-360A-048E-D8188425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D26BD-8098-D414-60D2-6D2D0A885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B491D-D107-CD8E-D881-81F3EC722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82D96-E7B3-45AA-035D-9F9D4D1DC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40F1F-0046-2CE3-FD5B-E207A1D3DF50}"/>
              </a:ext>
            </a:extLst>
          </p:cNvPr>
          <p:cNvSpPr>
            <a:spLocks noGrp="1"/>
          </p:cNvSpPr>
          <p:nvPr>
            <p:ph type="dt" sz="half" idx="10"/>
          </p:nvPr>
        </p:nvSpPr>
        <p:spPr/>
        <p:txBody>
          <a:bodyPr/>
          <a:lstStyle/>
          <a:p>
            <a:fld id="{224C33E9-E4FE-F046-A28D-7F18E57B41B7}" type="datetimeFigureOut">
              <a:rPr lang="en-US" smtClean="0"/>
              <a:t>10/21/23</a:t>
            </a:fld>
            <a:endParaRPr lang="en-US"/>
          </a:p>
        </p:txBody>
      </p:sp>
      <p:sp>
        <p:nvSpPr>
          <p:cNvPr id="8" name="Footer Placeholder 7">
            <a:extLst>
              <a:ext uri="{FF2B5EF4-FFF2-40B4-BE49-F238E27FC236}">
                <a16:creationId xmlns:a16="http://schemas.microsoft.com/office/drawing/2014/main" id="{93831B9A-2D95-11DF-A549-82B505F5F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36022-58DE-021E-C010-B18428565A7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9302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3E17-F2F3-CFCA-C77F-2C4DAE8C3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095AF-9808-D98E-B9A7-034589978FDF}"/>
              </a:ext>
            </a:extLst>
          </p:cNvPr>
          <p:cNvSpPr>
            <a:spLocks noGrp="1"/>
          </p:cNvSpPr>
          <p:nvPr>
            <p:ph type="dt" sz="half" idx="10"/>
          </p:nvPr>
        </p:nvSpPr>
        <p:spPr/>
        <p:txBody>
          <a:bodyPr/>
          <a:lstStyle/>
          <a:p>
            <a:fld id="{224C33E9-E4FE-F046-A28D-7F18E57B41B7}" type="datetimeFigureOut">
              <a:rPr lang="en-US" smtClean="0"/>
              <a:t>10/21/23</a:t>
            </a:fld>
            <a:endParaRPr lang="en-US"/>
          </a:p>
        </p:txBody>
      </p:sp>
      <p:sp>
        <p:nvSpPr>
          <p:cNvPr id="4" name="Footer Placeholder 3">
            <a:extLst>
              <a:ext uri="{FF2B5EF4-FFF2-40B4-BE49-F238E27FC236}">
                <a16:creationId xmlns:a16="http://schemas.microsoft.com/office/drawing/2014/main" id="{8061AABD-D582-1A33-DFD7-5B6CF7F79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014ADF-4F77-82D2-3D86-2146A49724E2}"/>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3934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9D0E6-B5F0-94E1-C5ED-E9333D4891AE}"/>
              </a:ext>
            </a:extLst>
          </p:cNvPr>
          <p:cNvSpPr>
            <a:spLocks noGrp="1"/>
          </p:cNvSpPr>
          <p:nvPr>
            <p:ph type="dt" sz="half" idx="10"/>
          </p:nvPr>
        </p:nvSpPr>
        <p:spPr/>
        <p:txBody>
          <a:bodyPr/>
          <a:lstStyle/>
          <a:p>
            <a:fld id="{224C33E9-E4FE-F046-A28D-7F18E57B41B7}" type="datetimeFigureOut">
              <a:rPr lang="en-US" smtClean="0"/>
              <a:t>10/21/23</a:t>
            </a:fld>
            <a:endParaRPr lang="en-US"/>
          </a:p>
        </p:txBody>
      </p:sp>
      <p:sp>
        <p:nvSpPr>
          <p:cNvPr id="3" name="Footer Placeholder 2">
            <a:extLst>
              <a:ext uri="{FF2B5EF4-FFF2-40B4-BE49-F238E27FC236}">
                <a16:creationId xmlns:a16="http://schemas.microsoft.com/office/drawing/2014/main" id="{CF3488CE-BB5B-FE52-D607-1B71F68F8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57F63-024A-729F-DF89-A7045A6E152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7953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CB3A-0BC4-C0C1-3E64-2FFDC402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EF690B-6DEF-744D-FB27-022ED602C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58906-4367-208A-AB83-D2DEC4E09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532B7-438D-77F4-BB53-06683A84E8A6}"/>
              </a:ext>
            </a:extLst>
          </p:cNvPr>
          <p:cNvSpPr>
            <a:spLocks noGrp="1"/>
          </p:cNvSpPr>
          <p:nvPr>
            <p:ph type="dt" sz="half" idx="10"/>
          </p:nvPr>
        </p:nvSpPr>
        <p:spPr/>
        <p:txBody>
          <a:bodyPr/>
          <a:lstStyle/>
          <a:p>
            <a:fld id="{224C33E9-E4FE-F046-A28D-7F18E57B41B7}" type="datetimeFigureOut">
              <a:rPr lang="en-US" smtClean="0"/>
              <a:t>10/21/23</a:t>
            </a:fld>
            <a:endParaRPr lang="en-US"/>
          </a:p>
        </p:txBody>
      </p:sp>
      <p:sp>
        <p:nvSpPr>
          <p:cNvPr id="6" name="Footer Placeholder 5">
            <a:extLst>
              <a:ext uri="{FF2B5EF4-FFF2-40B4-BE49-F238E27FC236}">
                <a16:creationId xmlns:a16="http://schemas.microsoft.com/office/drawing/2014/main" id="{99F21433-BF79-27F1-59C6-6B83268F8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2583B-7CD4-0347-3A50-A9B8B26B8483}"/>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216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06DB-FBC6-031B-15D6-04822DC44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DE1BBC-589A-DCF0-7B98-E5309B836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931858-DF39-6E5F-E36F-46F0A8171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7D5AD-6CCA-0C7F-DDFD-1C358C17446C}"/>
              </a:ext>
            </a:extLst>
          </p:cNvPr>
          <p:cNvSpPr>
            <a:spLocks noGrp="1"/>
          </p:cNvSpPr>
          <p:nvPr>
            <p:ph type="dt" sz="half" idx="10"/>
          </p:nvPr>
        </p:nvSpPr>
        <p:spPr/>
        <p:txBody>
          <a:bodyPr/>
          <a:lstStyle/>
          <a:p>
            <a:fld id="{224C33E9-E4FE-F046-A28D-7F18E57B41B7}" type="datetimeFigureOut">
              <a:rPr lang="en-US" smtClean="0"/>
              <a:t>10/21/23</a:t>
            </a:fld>
            <a:endParaRPr lang="en-US"/>
          </a:p>
        </p:txBody>
      </p:sp>
      <p:sp>
        <p:nvSpPr>
          <p:cNvPr id="6" name="Footer Placeholder 5">
            <a:extLst>
              <a:ext uri="{FF2B5EF4-FFF2-40B4-BE49-F238E27FC236}">
                <a16:creationId xmlns:a16="http://schemas.microsoft.com/office/drawing/2014/main" id="{3E0AF4EB-819A-5734-1879-3FD5F64AA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34B37-71DC-752F-2EDD-789CC0B6886E}"/>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87927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F399B-FE2D-3620-7923-7C005DF9ABC5}"/>
              </a:ext>
            </a:extLst>
          </p:cNvPr>
          <p:cNvSpPr>
            <a:spLocks noGrp="1"/>
          </p:cNvSpPr>
          <p:nvPr>
            <p:ph type="title"/>
          </p:nvPr>
        </p:nvSpPr>
        <p:spPr>
          <a:xfrm>
            <a:off x="838200" y="617378"/>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3A4965-760A-5C01-6DB0-3822BC86F2A2}"/>
              </a:ext>
            </a:extLst>
          </p:cNvPr>
          <p:cNvSpPr>
            <a:spLocks noGrp="1"/>
          </p:cNvSpPr>
          <p:nvPr>
            <p:ph type="body" idx="1"/>
          </p:nvPr>
        </p:nvSpPr>
        <p:spPr>
          <a:xfrm>
            <a:off x="838200" y="2150533"/>
            <a:ext cx="10515600" cy="402642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D15F56-A705-EB58-815D-C213F4C9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C33E9-E4FE-F046-A28D-7F18E57B41B7}" type="datetimeFigureOut">
              <a:rPr lang="en-US" smtClean="0"/>
              <a:t>10/21/23</a:t>
            </a:fld>
            <a:endParaRPr lang="en-US"/>
          </a:p>
        </p:txBody>
      </p:sp>
      <p:sp>
        <p:nvSpPr>
          <p:cNvPr id="5" name="Footer Placeholder 4">
            <a:extLst>
              <a:ext uri="{FF2B5EF4-FFF2-40B4-BE49-F238E27FC236}">
                <a16:creationId xmlns:a16="http://schemas.microsoft.com/office/drawing/2014/main" id="{56CDB01E-EF8F-942F-2955-EDE8D37AA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6D455-0AC1-1853-CA0A-E2435C25A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79F9-A3E3-B34D-A7BF-FDCD9EA697C1}" type="slidenum">
              <a:rPr lang="en-US" smtClean="0"/>
              <a:t>‹#›</a:t>
            </a:fld>
            <a:endParaRPr lang="en-US"/>
          </a:p>
        </p:txBody>
      </p:sp>
      <p:pic>
        <p:nvPicPr>
          <p:cNvPr id="7" name="Picture 6">
            <a:extLst>
              <a:ext uri="{FF2B5EF4-FFF2-40B4-BE49-F238E27FC236}">
                <a16:creationId xmlns:a16="http://schemas.microsoft.com/office/drawing/2014/main" id="{2D09559D-B554-3765-5687-E8DFE961C107}"/>
              </a:ext>
            </a:extLst>
          </p:cNvPr>
          <p:cNvPicPr>
            <a:picLocks noChangeAspect="1"/>
          </p:cNvPicPr>
          <p:nvPr userDrawn="1"/>
        </p:nvPicPr>
        <p:blipFill>
          <a:blip r:embed="rId13"/>
          <a:stretch>
            <a:fillRect/>
          </a:stretch>
        </p:blipFill>
        <p:spPr>
          <a:xfrm>
            <a:off x="626642" y="822960"/>
            <a:ext cx="25400" cy="914400"/>
          </a:xfrm>
          <a:prstGeom prst="rect">
            <a:avLst/>
          </a:prstGeom>
        </p:spPr>
      </p:pic>
    </p:spTree>
    <p:extLst>
      <p:ext uri="{BB962C8B-B14F-4D97-AF65-F5344CB8AC3E}">
        <p14:creationId xmlns:p14="http://schemas.microsoft.com/office/powerpoint/2010/main" val="22669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0F7FF2C-727C-1F82-45C3-2151B2A4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table&#10;&#10;Description automatically generated">
            <a:extLst>
              <a:ext uri="{FF2B5EF4-FFF2-40B4-BE49-F238E27FC236}">
                <a16:creationId xmlns:a16="http://schemas.microsoft.com/office/drawing/2014/main" id="{DCDD18F8-B760-D14E-9D55-75A286130C41}"/>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0" y="10"/>
            <a:ext cx="12192000" cy="6857990"/>
          </a:xfrm>
          <a:prstGeom prst="rect">
            <a:avLst/>
          </a:prstGeom>
        </p:spPr>
      </p:pic>
      <p:sp>
        <p:nvSpPr>
          <p:cNvPr id="4" name="Title 1">
            <a:extLst>
              <a:ext uri="{FF2B5EF4-FFF2-40B4-BE49-F238E27FC236}">
                <a16:creationId xmlns:a16="http://schemas.microsoft.com/office/drawing/2014/main" id="{BD0E5CF6-B0E8-B94B-95C6-F2BC98C76106}"/>
              </a:ext>
            </a:extLst>
          </p:cNvPr>
          <p:cNvSpPr txBox="1">
            <a:spLocks/>
          </p:cNvSpPr>
          <p:nvPr/>
        </p:nvSpPr>
        <p:spPr>
          <a:xfrm>
            <a:off x="541288" y="1065862"/>
            <a:ext cx="5554711"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r">
              <a:spcAft>
                <a:spcPts val="600"/>
              </a:spcAft>
            </a:pPr>
            <a:r>
              <a:rPr lang="en-US" sz="4800" cap="none" spc="0" dirty="0">
                <a:solidFill>
                  <a:srgbClr val="FFFFFF"/>
                </a:solidFill>
                <a:latin typeface="Lato" panose="020F0502020204030203" pitchFamily="34" charset="77"/>
                <a:cs typeface="+mj-cs"/>
              </a:rPr>
              <a:t>Welcome to</a:t>
            </a:r>
          </a:p>
          <a:p>
            <a:pPr algn="r">
              <a:spcAft>
                <a:spcPts val="600"/>
              </a:spcAft>
            </a:pPr>
            <a:r>
              <a:rPr lang="en-US" sz="4800" cap="none" spc="0" dirty="0">
                <a:solidFill>
                  <a:srgbClr val="FFFFFF"/>
                </a:solidFill>
                <a:latin typeface="Lato" panose="020F0502020204030203" pitchFamily="34" charset="77"/>
                <a:cs typeface="+mj-cs"/>
              </a:rPr>
              <a:t>Our Sunday School</a:t>
            </a:r>
          </a:p>
        </p:txBody>
      </p:sp>
      <p:sp>
        <p:nvSpPr>
          <p:cNvPr id="8" name="Title 1">
            <a:extLst>
              <a:ext uri="{FF2B5EF4-FFF2-40B4-BE49-F238E27FC236}">
                <a16:creationId xmlns:a16="http://schemas.microsoft.com/office/drawing/2014/main" id="{A6C94E09-B421-0741-83AD-DD307BFA532E}"/>
              </a:ext>
            </a:extLst>
          </p:cNvPr>
          <p:cNvSpPr txBox="1">
            <a:spLocks/>
          </p:cNvSpPr>
          <p:nvPr/>
        </p:nvSpPr>
        <p:spPr>
          <a:xfrm>
            <a:off x="6726621" y="1065862"/>
            <a:ext cx="4924090"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l">
              <a:spcAft>
                <a:spcPts val="600"/>
              </a:spcAft>
            </a:pPr>
            <a:r>
              <a:rPr lang="en-US" sz="4000" b="0" cap="none" spc="0" dirty="0">
                <a:solidFill>
                  <a:srgbClr val="FFFFFF"/>
                </a:solidFill>
                <a:latin typeface="Lato" panose="020F0502020204030203" pitchFamily="34" charset="77"/>
                <a:ea typeface="+mn-ea"/>
                <a:cs typeface="+mn-cs"/>
              </a:rPr>
              <a:t>We’ll start at 9:07</a:t>
            </a:r>
          </a:p>
        </p:txBody>
      </p:sp>
      <p:pic>
        <p:nvPicPr>
          <p:cNvPr id="3" name="Picture 2">
            <a:extLst>
              <a:ext uri="{FF2B5EF4-FFF2-40B4-BE49-F238E27FC236}">
                <a16:creationId xmlns:a16="http://schemas.microsoft.com/office/drawing/2014/main" id="{B1C497FE-C1DB-C493-ABBC-80110EAED10F}"/>
              </a:ext>
            </a:extLst>
          </p:cNvPr>
          <p:cNvPicPr>
            <a:picLocks noChangeAspect="1"/>
          </p:cNvPicPr>
          <p:nvPr/>
        </p:nvPicPr>
        <p:blipFill>
          <a:blip r:embed="rId3"/>
          <a:stretch>
            <a:fillRect/>
          </a:stretch>
        </p:blipFill>
        <p:spPr>
          <a:xfrm>
            <a:off x="6398610" y="2286000"/>
            <a:ext cx="25400" cy="2298700"/>
          </a:xfrm>
          <a:prstGeom prst="rect">
            <a:avLst/>
          </a:prstGeom>
        </p:spPr>
      </p:pic>
      <p:sp>
        <p:nvSpPr>
          <p:cNvPr id="7" name="Title 1">
            <a:extLst>
              <a:ext uri="{FF2B5EF4-FFF2-40B4-BE49-F238E27FC236}">
                <a16:creationId xmlns:a16="http://schemas.microsoft.com/office/drawing/2014/main" id="{AE58DA0E-75A3-B2A7-2042-4E5064C73441}"/>
              </a:ext>
            </a:extLst>
          </p:cNvPr>
          <p:cNvSpPr txBox="1">
            <a:spLocks/>
          </p:cNvSpPr>
          <p:nvPr/>
        </p:nvSpPr>
        <p:spPr>
          <a:xfrm>
            <a:off x="541289" y="5462123"/>
            <a:ext cx="11109421" cy="10213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spcAft>
                <a:spcPts val="600"/>
              </a:spcAft>
            </a:pPr>
            <a:r>
              <a:rPr lang="en-US" sz="2400" b="0" cap="none" spc="0" dirty="0">
                <a:solidFill>
                  <a:srgbClr val="FFFFFF"/>
                </a:solidFill>
                <a:latin typeface="Lato" panose="020F0502020204030203" pitchFamily="34" charset="77"/>
                <a:ea typeface="+mn-ea"/>
                <a:cs typeface="+mn-cs"/>
              </a:rPr>
              <a:t>visit OurSundaySchool.com for more about our class</a:t>
            </a:r>
          </a:p>
        </p:txBody>
      </p:sp>
    </p:spTree>
    <p:extLst>
      <p:ext uri="{BB962C8B-B14F-4D97-AF65-F5344CB8AC3E}">
        <p14:creationId xmlns:p14="http://schemas.microsoft.com/office/powerpoint/2010/main" val="258510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N. </a:t>
            </a:r>
            <a:r>
              <a:rPr lang="en-US" sz="4000" dirty="0"/>
              <a:t>T. Wright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Understanding will fuel holiness;</a:t>
            </a:r>
            <a:br>
              <a:rPr lang="en-US" sz="4000" b="0"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holiness will deepen understanding.</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9458" name="Picture 2" descr="Professor N. T. Wright | Faculty of Theology and Religion">
            <a:extLst>
              <a:ext uri="{FF2B5EF4-FFF2-40B4-BE49-F238E27FC236}">
                <a16:creationId xmlns:a16="http://schemas.microsoft.com/office/drawing/2014/main" id="{F736C715-19CB-B3D2-B442-21D233D279B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56766" y="685800"/>
            <a:ext cx="416260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219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6 (pages 42-55)</a:t>
            </a:r>
          </a:p>
        </p:txBody>
      </p:sp>
    </p:spTree>
    <p:extLst>
      <p:ext uri="{BB962C8B-B14F-4D97-AF65-F5344CB8AC3E}">
        <p14:creationId xmlns:p14="http://schemas.microsoft.com/office/powerpoint/2010/main" val="2739435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Davenant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Patience causes all its enemies to serve itself</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4578" name="Picture 2" descr="John Davenant Author Biography – Banner of Truth USA">
            <a:extLst>
              <a:ext uri="{FF2B5EF4-FFF2-40B4-BE49-F238E27FC236}">
                <a16:creationId xmlns:a16="http://schemas.microsoft.com/office/drawing/2014/main" id="{83398803-EC35-3222-67F4-76DB31F71A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5328" y="685800"/>
            <a:ext cx="460883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971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6 (pages 42-55)</a:t>
            </a:r>
          </a:p>
        </p:txBody>
      </p:sp>
    </p:spTree>
    <p:extLst>
      <p:ext uri="{BB962C8B-B14F-4D97-AF65-F5344CB8AC3E}">
        <p14:creationId xmlns:p14="http://schemas.microsoft.com/office/powerpoint/2010/main" val="4129431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AB4CD8A-D6E1-E979-8AB5-FC6B8EEB6AD5}"/>
              </a:ext>
            </a:extLst>
          </p:cNvPr>
          <p:cNvSpPr>
            <a:spLocks noGrp="1"/>
          </p:cNvSpPr>
          <p:nvPr>
            <p:ph type="title"/>
          </p:nvPr>
        </p:nvSpPr>
        <p:spPr>
          <a:xfrm>
            <a:off x="6095999" y="0"/>
            <a:ext cx="6096001"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Thanksgiving is not simply a sentimental attitude of reflection but an intentional action of obedience.</a:t>
            </a:r>
          </a:p>
        </p:txBody>
      </p:sp>
      <p:pic>
        <p:nvPicPr>
          <p:cNvPr id="20482" name="Picture 2" descr="Amazon.com: Dr. R. Scott Pace: books, biography, latest update">
            <a:extLst>
              <a:ext uri="{FF2B5EF4-FFF2-40B4-BE49-F238E27FC236}">
                <a16:creationId xmlns:a16="http://schemas.microsoft.com/office/drawing/2014/main" id="{1832C9ED-A82F-9FAA-CB7F-2207B09CA1C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4809" y="304799"/>
            <a:ext cx="2756630" cy="402336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Danny Akin">
            <a:extLst>
              <a:ext uri="{FF2B5EF4-FFF2-40B4-BE49-F238E27FC236}">
                <a16:creationId xmlns:a16="http://schemas.microsoft.com/office/drawing/2014/main" id="{8B0DA9B0-AB81-CFC4-9491-B4357981066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61439" y="2529842"/>
            <a:ext cx="2756630" cy="402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966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6 (pages 42-55)</a:t>
            </a:r>
          </a:p>
        </p:txBody>
      </p:sp>
    </p:spTree>
    <p:extLst>
      <p:ext uri="{BB962C8B-B14F-4D97-AF65-F5344CB8AC3E}">
        <p14:creationId xmlns:p14="http://schemas.microsoft.com/office/powerpoint/2010/main" val="2070443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a:xfrm>
            <a:off x="838200" y="617378"/>
            <a:ext cx="4038600" cy="1325563"/>
          </a:xfrm>
        </p:spPr>
        <p:txBody>
          <a:bodyPr/>
          <a:lstStyle/>
          <a:p>
            <a:r>
              <a:rPr lang="en-US" dirty="0"/>
              <a:t>“enabled you </a:t>
            </a:r>
            <a:br>
              <a:rPr lang="en-US" dirty="0"/>
            </a:br>
            <a:r>
              <a:rPr lang="en-US" dirty="0"/>
              <a:t>  to share”</a:t>
            </a:r>
          </a:p>
        </p:txBody>
      </p:sp>
      <p:pic>
        <p:nvPicPr>
          <p:cNvPr id="3074" name="Picture 2" descr="Team USA Gold Medalists of the Tokyo Olympics – NECN">
            <a:extLst>
              <a:ext uri="{FF2B5EF4-FFF2-40B4-BE49-F238E27FC236}">
                <a16:creationId xmlns:a16="http://schemas.microsoft.com/office/drawing/2014/main" id="{41AD378C-BB7A-C1E0-56C8-3387C8FBF9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23" r="18199"/>
          <a:stretch/>
        </p:blipFill>
        <p:spPr bwMode="auto">
          <a:xfrm>
            <a:off x="5331823" y="0"/>
            <a:ext cx="68449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874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a:xfrm>
            <a:off x="838200" y="617378"/>
            <a:ext cx="4038600" cy="1325563"/>
          </a:xfrm>
        </p:spPr>
        <p:txBody>
          <a:bodyPr/>
          <a:lstStyle/>
          <a:p>
            <a:r>
              <a:rPr lang="en-US" dirty="0"/>
              <a:t>“enabled you </a:t>
            </a:r>
            <a:br>
              <a:rPr lang="en-US" dirty="0"/>
            </a:br>
            <a:r>
              <a:rPr lang="en-US" dirty="0"/>
              <a:t>  to share”</a:t>
            </a:r>
          </a:p>
        </p:txBody>
      </p:sp>
      <p:pic>
        <p:nvPicPr>
          <p:cNvPr id="1026" name="Picture 2" descr="Only had to bust out this get along shirt a few times during ...">
            <a:extLst>
              <a:ext uri="{FF2B5EF4-FFF2-40B4-BE49-F238E27FC236}">
                <a16:creationId xmlns:a16="http://schemas.microsoft.com/office/drawing/2014/main" id="{CBF3FD85-E93C-A469-80D7-222B1CFF4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549275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AEDF5382-DCB1-826D-374A-D5D66F678589}"/>
              </a:ext>
            </a:extLst>
          </p:cNvPr>
          <p:cNvCxnSpPr>
            <a:cxnSpLocks/>
          </p:cNvCxnSpPr>
          <p:nvPr/>
        </p:nvCxnSpPr>
        <p:spPr>
          <a:xfrm>
            <a:off x="6679474" y="1517468"/>
            <a:ext cx="3988526" cy="3701143"/>
          </a:xfrm>
          <a:prstGeom prst="line">
            <a:avLst/>
          </a:prstGeom>
          <a:ln w="381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C236331-8F59-2CF6-7325-20494862AFD4}"/>
              </a:ext>
            </a:extLst>
          </p:cNvPr>
          <p:cNvCxnSpPr>
            <a:cxnSpLocks/>
          </p:cNvCxnSpPr>
          <p:nvPr/>
        </p:nvCxnSpPr>
        <p:spPr>
          <a:xfrm flipH="1">
            <a:off x="6940731" y="1639388"/>
            <a:ext cx="3422469" cy="3579223"/>
          </a:xfrm>
          <a:prstGeom prst="line">
            <a:avLst/>
          </a:prstGeom>
          <a:ln w="3810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534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a:xfrm>
            <a:off x="838200" y="617378"/>
            <a:ext cx="4038600" cy="1325563"/>
          </a:xfrm>
        </p:spPr>
        <p:txBody>
          <a:bodyPr/>
          <a:lstStyle/>
          <a:p>
            <a:r>
              <a:rPr lang="en-US" dirty="0"/>
              <a:t>“enabled you </a:t>
            </a:r>
            <a:br>
              <a:rPr lang="en-US" dirty="0"/>
            </a:br>
            <a:r>
              <a:rPr lang="en-US" dirty="0"/>
              <a:t>  to share”</a:t>
            </a:r>
          </a:p>
        </p:txBody>
      </p:sp>
      <p:pic>
        <p:nvPicPr>
          <p:cNvPr id="3074" name="Picture 2" descr="Team USA Gold Medalists of the Tokyo Olympics – NECN">
            <a:extLst>
              <a:ext uri="{FF2B5EF4-FFF2-40B4-BE49-F238E27FC236}">
                <a16:creationId xmlns:a16="http://schemas.microsoft.com/office/drawing/2014/main" id="{41AD378C-BB7A-C1E0-56C8-3387C8FBF9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23" r="18199"/>
          <a:stretch/>
        </p:blipFill>
        <p:spPr bwMode="auto">
          <a:xfrm>
            <a:off x="5331823" y="0"/>
            <a:ext cx="68449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879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6 (pages 42-55)</a:t>
            </a:r>
          </a:p>
        </p:txBody>
      </p:sp>
    </p:spTree>
    <p:extLst>
      <p:ext uri="{BB962C8B-B14F-4D97-AF65-F5344CB8AC3E}">
        <p14:creationId xmlns:p14="http://schemas.microsoft.com/office/powerpoint/2010/main" val="451777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6 (pages 42-55)</a:t>
            </a:r>
          </a:p>
        </p:txBody>
      </p:sp>
    </p:spTree>
    <p:extLst>
      <p:ext uri="{BB962C8B-B14F-4D97-AF65-F5344CB8AC3E}">
        <p14:creationId xmlns:p14="http://schemas.microsoft.com/office/powerpoint/2010/main" val="270792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Prayer time</a:t>
            </a:r>
          </a:p>
        </p:txBody>
      </p:sp>
      <p:sp>
        <p:nvSpPr>
          <p:cNvPr id="3" name="Content Placeholder 2">
            <a:extLst>
              <a:ext uri="{FF2B5EF4-FFF2-40B4-BE49-F238E27FC236}">
                <a16:creationId xmlns:a16="http://schemas.microsoft.com/office/drawing/2014/main" id="{62B5EBAE-EEA5-52B7-A79D-B215DCDBE55D}"/>
              </a:ext>
            </a:extLst>
          </p:cNvPr>
          <p:cNvSpPr>
            <a:spLocks noGrp="1"/>
          </p:cNvSpPr>
          <p:nvPr>
            <p:ph idx="1"/>
          </p:nvPr>
        </p:nvSpPr>
        <p:spPr/>
        <p:txBody>
          <a:bodyPr/>
          <a:lstStyle/>
          <a:p>
            <a:pPr marL="920750" indent="-460375"/>
            <a:r>
              <a:rPr lang="en-US" dirty="0"/>
              <a:t>Write down your prayer requests (on the Weekly Update or in the comments</a:t>
            </a:r>
          </a:p>
          <a:p>
            <a:pPr marL="920750" indent="-460375"/>
            <a:r>
              <a:rPr lang="en-US" dirty="0"/>
              <a:t>Lean in, engage, and pray for someone not with you</a:t>
            </a:r>
          </a:p>
          <a:p>
            <a:pPr marL="920750" indent="-460375"/>
            <a:r>
              <a:rPr lang="en-US" dirty="0"/>
              <a:t>Go worship</a:t>
            </a:r>
          </a:p>
        </p:txBody>
      </p:sp>
    </p:spTree>
    <p:extLst>
      <p:ext uri="{BB962C8B-B14F-4D97-AF65-F5344CB8AC3E}">
        <p14:creationId xmlns:p14="http://schemas.microsoft.com/office/powerpoint/2010/main" val="1520490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b="1" dirty="0">
                <a:solidFill>
                  <a:schemeClr val="bg1"/>
                </a:solidFill>
                <a:latin typeface="Avenir Next" panose="020B0503020202020204" pitchFamily="34" charset="0"/>
              </a:rPr>
              <a:t>Today’s class (page 17)</a:t>
            </a:r>
            <a:endParaRPr lang="en-US" dirty="0"/>
          </a:p>
        </p:txBody>
      </p:sp>
      <p:sp>
        <p:nvSpPr>
          <p:cNvPr id="5" name="Content Placeholder 4">
            <a:extLst>
              <a:ext uri="{FF2B5EF4-FFF2-40B4-BE49-F238E27FC236}">
                <a16:creationId xmlns:a16="http://schemas.microsoft.com/office/drawing/2014/main" id="{FDC8D6C2-5F52-D34B-23A0-601FDE73D0F9}"/>
              </a:ext>
            </a:extLst>
          </p:cNvPr>
          <p:cNvSpPr>
            <a:spLocks noGrp="1"/>
          </p:cNvSpPr>
          <p:nvPr>
            <p:ph idx="1"/>
          </p:nvPr>
        </p:nvSpPr>
        <p:spPr/>
        <p:txBody>
          <a:bodyPr/>
          <a:lstStyle/>
          <a:p>
            <a:pPr marL="920750" indent="-460375"/>
            <a:r>
              <a:rPr lang="en-US" dirty="0"/>
              <a:t>Preparing for Colossians 1:1-2:3</a:t>
            </a:r>
            <a:br>
              <a:rPr lang="en-US" dirty="0"/>
            </a:br>
            <a:br>
              <a:rPr lang="en-US" dirty="0"/>
            </a:br>
            <a:r>
              <a:rPr lang="en-US" dirty="0"/>
              <a:t>Pray with others</a:t>
            </a:r>
            <a:br>
              <a:rPr lang="en-US" dirty="0"/>
            </a:br>
            <a:r>
              <a:rPr lang="en-US" dirty="0"/>
              <a:t>Hear with others</a:t>
            </a:r>
            <a:br>
              <a:rPr lang="en-US" dirty="0"/>
            </a:br>
            <a:r>
              <a:rPr lang="en-US" dirty="0"/>
              <a:t>Think with others</a:t>
            </a:r>
            <a:br>
              <a:rPr lang="en-US" dirty="0"/>
            </a:br>
            <a:r>
              <a:rPr lang="en-US" dirty="0"/>
              <a:t>Study with others</a:t>
            </a:r>
            <a:br>
              <a:rPr lang="en-US" dirty="0"/>
            </a:br>
            <a:r>
              <a:rPr lang="en-US" dirty="0"/>
              <a:t>Share with others</a:t>
            </a:r>
            <a:br>
              <a:rPr lang="en-US" dirty="0"/>
            </a:br>
            <a:r>
              <a:rPr lang="en-US" dirty="0"/>
              <a:t>Invite others</a:t>
            </a:r>
          </a:p>
        </p:txBody>
      </p:sp>
      <p:cxnSp>
        <p:nvCxnSpPr>
          <p:cNvPr id="3" name="Straight Connector 2">
            <a:extLst>
              <a:ext uri="{FF2B5EF4-FFF2-40B4-BE49-F238E27FC236}">
                <a16:creationId xmlns:a16="http://schemas.microsoft.com/office/drawing/2014/main" id="{C6D28BD5-AE87-54C1-39A0-E89E16A1EAA6}"/>
              </a:ext>
            </a:extLst>
          </p:cNvPr>
          <p:cNvCxnSpPr>
            <a:cxnSpLocks/>
          </p:cNvCxnSpPr>
          <p:nvPr/>
        </p:nvCxnSpPr>
        <p:spPr>
          <a:xfrm flipH="1">
            <a:off x="1820484" y="4326205"/>
            <a:ext cx="91440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84C5838-5F60-5954-5D15-1AC42CCD13B8}"/>
              </a:ext>
            </a:extLst>
          </p:cNvPr>
          <p:cNvCxnSpPr>
            <a:cxnSpLocks/>
          </p:cNvCxnSpPr>
          <p:nvPr/>
        </p:nvCxnSpPr>
        <p:spPr>
          <a:xfrm flipH="1">
            <a:off x="1820484" y="5993896"/>
            <a:ext cx="91440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000134CA-DB48-8AF1-A653-7C7099ABD19C}"/>
              </a:ext>
            </a:extLst>
          </p:cNvPr>
          <p:cNvSpPr txBox="1">
            <a:spLocks/>
          </p:cNvSpPr>
          <p:nvPr/>
        </p:nvSpPr>
        <p:spPr>
          <a:xfrm>
            <a:off x="6807926" y="3517279"/>
            <a:ext cx="4545874"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indent="0">
              <a:buFont typeface="Arial" panose="020B0604020202020204" pitchFamily="34" charset="0"/>
              <a:buNone/>
            </a:pPr>
            <a:r>
              <a:rPr lang="en-US" sz="4000" dirty="0">
                <a:solidFill>
                  <a:schemeClr val="bg1"/>
                </a:solidFill>
                <a:latin typeface="Avenir Next" panose="020B0503020202020204" pitchFamily="34" charset="0"/>
              </a:rPr>
              <a:t>In class, as a class</a:t>
            </a:r>
          </a:p>
        </p:txBody>
      </p:sp>
      <p:sp>
        <p:nvSpPr>
          <p:cNvPr id="7" name="Content Placeholder 2">
            <a:extLst>
              <a:ext uri="{FF2B5EF4-FFF2-40B4-BE49-F238E27FC236}">
                <a16:creationId xmlns:a16="http://schemas.microsoft.com/office/drawing/2014/main" id="{CD6513A7-86A0-1757-E0F2-D9024F473958}"/>
              </a:ext>
            </a:extLst>
          </p:cNvPr>
          <p:cNvSpPr txBox="1">
            <a:spLocks/>
          </p:cNvSpPr>
          <p:nvPr/>
        </p:nvSpPr>
        <p:spPr>
          <a:xfrm>
            <a:off x="6807926" y="4884025"/>
            <a:ext cx="4545874"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indent="0">
              <a:buFont typeface="Arial" panose="020B0604020202020204" pitchFamily="34" charset="0"/>
              <a:buNone/>
            </a:pPr>
            <a:r>
              <a:rPr lang="en-US" sz="4000" dirty="0">
                <a:solidFill>
                  <a:schemeClr val="bg1"/>
                </a:solidFill>
                <a:latin typeface="Avenir Next" panose="020B0503020202020204" pitchFamily="34" charset="0"/>
              </a:rPr>
              <a:t>In class, as tables</a:t>
            </a:r>
          </a:p>
        </p:txBody>
      </p:sp>
      <p:sp>
        <p:nvSpPr>
          <p:cNvPr id="8" name="Content Placeholder 2">
            <a:extLst>
              <a:ext uri="{FF2B5EF4-FFF2-40B4-BE49-F238E27FC236}">
                <a16:creationId xmlns:a16="http://schemas.microsoft.com/office/drawing/2014/main" id="{42DFA7EB-FCDE-C4CC-0DD0-FF5193912F2C}"/>
              </a:ext>
            </a:extLst>
          </p:cNvPr>
          <p:cNvSpPr txBox="1">
            <a:spLocks/>
          </p:cNvSpPr>
          <p:nvPr/>
        </p:nvSpPr>
        <p:spPr>
          <a:xfrm>
            <a:off x="6807926" y="5996546"/>
            <a:ext cx="4545874"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indent="0">
              <a:buFont typeface="Arial" panose="020B0604020202020204" pitchFamily="34" charset="0"/>
              <a:buNone/>
            </a:pPr>
            <a:r>
              <a:rPr lang="en-US" sz="4000" dirty="0">
                <a:solidFill>
                  <a:schemeClr val="bg1"/>
                </a:solidFill>
                <a:latin typeface="Avenir Next" panose="020B0503020202020204" pitchFamily="34" charset="0"/>
              </a:rPr>
              <a:t>After class</a:t>
            </a:r>
          </a:p>
        </p:txBody>
      </p:sp>
    </p:spTree>
    <p:extLst>
      <p:ext uri="{BB962C8B-B14F-4D97-AF65-F5344CB8AC3E}">
        <p14:creationId xmlns:p14="http://schemas.microsoft.com/office/powerpoint/2010/main" val="2125220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A9EFE8-7CE5-8C53-8CCA-B251B93D4DA6}"/>
              </a:ext>
            </a:extLst>
          </p:cNvPr>
          <p:cNvSpPr/>
          <p:nvPr/>
        </p:nvSpPr>
        <p:spPr>
          <a:xfrm>
            <a:off x="5587068" y="0"/>
            <a:ext cx="660493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chor="ctr">
            <a:noAutofit/>
          </a:bodyPr>
          <a:lstStyle/>
          <a:p>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Preposition</a:t>
            </a:r>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circle (page 12)</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pic>
        <p:nvPicPr>
          <p:cNvPr id="7" name="Picture 6" descr="Diagram&#10;&#10;Description automatically generated">
            <a:extLst>
              <a:ext uri="{FF2B5EF4-FFF2-40B4-BE49-F238E27FC236}">
                <a16:creationId xmlns:a16="http://schemas.microsoft.com/office/drawing/2014/main" id="{2C1B449D-16E9-4159-A7D2-4C2497FA7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9733" y="0"/>
            <a:ext cx="6215917" cy="6858000"/>
          </a:xfrm>
          <a:prstGeom prst="rect">
            <a:avLst/>
          </a:prstGeom>
        </p:spPr>
      </p:pic>
    </p:spTree>
    <p:extLst>
      <p:ext uri="{BB962C8B-B14F-4D97-AF65-F5344CB8AC3E}">
        <p14:creationId xmlns:p14="http://schemas.microsoft.com/office/powerpoint/2010/main" val="2681928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BDAG on </a:t>
            </a:r>
            <a:r>
              <a:rPr lang="en-US" sz="4000" b="1" i="1" dirty="0" err="1">
                <a:solidFill>
                  <a:schemeClr val="bg1"/>
                </a:solidFill>
                <a:latin typeface="Avenir Next" panose="020B0503020202020204" pitchFamily="34" charset="0"/>
              </a:rPr>
              <a:t>morphe</a:t>
            </a:r>
            <a:br>
              <a:rPr lang="en-US" sz="4000" b="1" i="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(mor-FAY)</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form,</a:t>
            </a:r>
            <a:br>
              <a:rPr lang="en-US" sz="4000"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outward appearance,</a:t>
            </a:r>
            <a:br>
              <a:rPr lang="en-US" sz="4000"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shape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A Greek-English Lexicon of the New Testament and other Early Christian  Literature (BDAG) | billmounce.com">
            <a:extLst>
              <a:ext uri="{FF2B5EF4-FFF2-40B4-BE49-F238E27FC236}">
                <a16:creationId xmlns:a16="http://schemas.microsoft.com/office/drawing/2014/main" id="{1A472A84-8296-34B5-27E4-2AC3FD08E3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0837" y="685800"/>
            <a:ext cx="416941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038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Gregory K. Beale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Dr. Gregory K. Beale | Reformed Theological Seminary">
            <a:extLst>
              <a:ext uri="{FF2B5EF4-FFF2-40B4-BE49-F238E27FC236}">
                <a16:creationId xmlns:a16="http://schemas.microsoft.com/office/drawing/2014/main" id="{1D3688DD-9CF3-1C87-DB1D-ECE49E07083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7" y="685800"/>
            <a:ext cx="406689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236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F. F. Bruce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descr="Placeholder image">
            <a:extLst>
              <a:ext uri="{FF2B5EF4-FFF2-40B4-BE49-F238E27FC236}">
                <a16:creationId xmlns:a16="http://schemas.microsoft.com/office/drawing/2014/main" id="{AD791F46-A38C-5C7D-73C3-AF3BE16FE89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57941" y="685800"/>
            <a:ext cx="421494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170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Davenant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4578" name="Picture 2" descr="John Davenant Author Biography – Banner of Truth USA">
            <a:extLst>
              <a:ext uri="{FF2B5EF4-FFF2-40B4-BE49-F238E27FC236}">
                <a16:creationId xmlns:a16="http://schemas.microsoft.com/office/drawing/2014/main" id="{83398803-EC35-3222-67F4-76DB31F71A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5328" y="685800"/>
            <a:ext cx="460883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729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James D. G. Dunn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2530" name="Picture 2" descr="Remembering James Dunn and the Time I Got to Write a Book with Him">
            <a:extLst>
              <a:ext uri="{FF2B5EF4-FFF2-40B4-BE49-F238E27FC236}">
                <a16:creationId xmlns:a16="http://schemas.microsoft.com/office/drawing/2014/main" id="{FEA343BF-BA0E-6D6F-8E2D-E78CB615AED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14401" y="685800"/>
            <a:ext cx="408489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844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Garland</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5122" name="Picture 2" descr="Dr. David Garland">
            <a:extLst>
              <a:ext uri="{FF2B5EF4-FFF2-40B4-BE49-F238E27FC236}">
                <a16:creationId xmlns:a16="http://schemas.microsoft.com/office/drawing/2014/main" id="{6CC80ABA-E1DD-8C0D-C0A7-1C70CD942A5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49532" y="685800"/>
            <a:ext cx="366630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227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Murray J. Harris</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7174" name="Picture 6" descr="Christmas date unimportant to biblical scholar Murray Harris | Stuff.co.nz">
            <a:extLst>
              <a:ext uri="{FF2B5EF4-FFF2-40B4-BE49-F238E27FC236}">
                <a16:creationId xmlns:a16="http://schemas.microsoft.com/office/drawing/2014/main" id="{CB1FF557-426C-0660-7116-18ABDFA8E94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49234" y="685800"/>
            <a:ext cx="4336869"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309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1:9-10</a:t>
            </a:r>
          </a:p>
        </p:txBody>
      </p:sp>
      <p:sp>
        <p:nvSpPr>
          <p:cNvPr id="5" name="Content Placeholder 4">
            <a:extLst>
              <a:ext uri="{FF2B5EF4-FFF2-40B4-BE49-F238E27FC236}">
                <a16:creationId xmlns:a16="http://schemas.microsoft.com/office/drawing/2014/main" id="{FDC8D6C2-5F52-D34B-23A0-601FDE73D0F9}"/>
              </a:ext>
            </a:extLst>
          </p:cNvPr>
          <p:cNvSpPr>
            <a:spLocks noGrp="1"/>
          </p:cNvSpPr>
          <p:nvPr>
            <p:ph idx="1"/>
          </p:nvPr>
        </p:nvSpPr>
        <p:spPr>
          <a:xfrm>
            <a:off x="838199" y="2150533"/>
            <a:ext cx="10944497" cy="4026429"/>
          </a:xfrm>
        </p:spPr>
        <p:txBody>
          <a:bodyPr/>
          <a:lstStyle/>
          <a:p>
            <a:pPr marL="7938" indent="0">
              <a:buNone/>
            </a:pPr>
            <a:r>
              <a:rPr lang="en-US" dirty="0"/>
              <a:t>For this reason also, since the day we heard this, we haven’t stopped praying for you. We are asking that you may be filled with the knowledge of his will in all wisdom and spiritual understanding, so that you may walk worthy of the Lord, fully pleasing to him: bearing fruit in every good work and growing in the knowledge of God,</a:t>
            </a:r>
          </a:p>
        </p:txBody>
      </p:sp>
    </p:spTree>
    <p:extLst>
      <p:ext uri="{BB962C8B-B14F-4D97-AF65-F5344CB8AC3E}">
        <p14:creationId xmlns:p14="http://schemas.microsoft.com/office/powerpoint/2010/main" val="95395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R. Kent Hughes</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9218" name="Picture 2" descr="R. Kent Hughes, Council member of The Gospel Coalition">
            <a:extLst>
              <a:ext uri="{FF2B5EF4-FFF2-40B4-BE49-F238E27FC236}">
                <a16:creationId xmlns:a16="http://schemas.microsoft.com/office/drawing/2014/main" id="{55E69121-FF11-5665-1F30-1E431EA56A8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1" y="685800"/>
            <a:ext cx="418011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03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R. C. Lucas</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1266" name="Picture 2" descr="Dick Lucas on What makes an excellent Bible teacher : Anglican Church  League, Sydney, Australia">
            <a:extLst>
              <a:ext uri="{FF2B5EF4-FFF2-40B4-BE49-F238E27FC236}">
                <a16:creationId xmlns:a16="http://schemas.microsoft.com/office/drawing/2014/main" id="{24AFFC19-4637-27D8-7A7C-C79A8C8CBF0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66947" y="685800"/>
            <a:ext cx="386660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382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Scot McKnight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3314" name="Picture 2" descr="Scot McKnight - InterVarsity Press">
            <a:extLst>
              <a:ext uri="{FF2B5EF4-FFF2-40B4-BE49-F238E27FC236}">
                <a16:creationId xmlns:a16="http://schemas.microsoft.com/office/drawing/2014/main" id="{A207C435-1863-A233-0096-08BCEA3E946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28040" y="685800"/>
            <a:ext cx="435268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166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Douglas J. Moo</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5364" name="Picture 4" descr="Romans (Douglas J. Moo) - MasterLectures">
            <a:extLst>
              <a:ext uri="{FF2B5EF4-FFF2-40B4-BE49-F238E27FC236}">
                <a16:creationId xmlns:a16="http://schemas.microsoft.com/office/drawing/2014/main" id="{3117EDFE-09CC-276A-60A2-86117D57C8C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7" y="685800"/>
            <a:ext cx="425552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554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AB4CD8A-D6E1-E979-8AB5-FC6B8EEB6AD5}"/>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pic>
        <p:nvPicPr>
          <p:cNvPr id="20482" name="Picture 2" descr="Amazon.com: Dr. R. Scott Pace: books, biography, latest update">
            <a:extLst>
              <a:ext uri="{FF2B5EF4-FFF2-40B4-BE49-F238E27FC236}">
                <a16:creationId xmlns:a16="http://schemas.microsoft.com/office/drawing/2014/main" id="{1832C9ED-A82F-9FAA-CB7F-2207B09CA1C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4809" y="304799"/>
            <a:ext cx="2756630" cy="402336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Danny Akin">
            <a:extLst>
              <a:ext uri="{FF2B5EF4-FFF2-40B4-BE49-F238E27FC236}">
                <a16:creationId xmlns:a16="http://schemas.microsoft.com/office/drawing/2014/main" id="{8B0DA9B0-AB81-CFC4-9491-B4357981066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61439" y="2529842"/>
            <a:ext cx="2756630" cy="402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296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W. Pao</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412" name="Picture 4" descr="Trinity Newsroom">
            <a:extLst>
              <a:ext uri="{FF2B5EF4-FFF2-40B4-BE49-F238E27FC236}">
                <a16:creationId xmlns:a16="http://schemas.microsoft.com/office/drawing/2014/main" id="{5B9E76DC-464D-61E3-A247-257DDE4E6FF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95116" y="685800"/>
            <a:ext cx="361822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472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solidFill>
                  <a:schemeClr val="tx1"/>
                </a:solidFill>
                <a:latin typeface="Avenir Next" panose="020B0503020202020204" pitchFamily="34" charset="0"/>
              </a:rPr>
              <a:t>Jen Wilkin</a:t>
            </a:r>
            <a:br>
              <a:rPr lang="en-US" sz="4000" b="1" dirty="0">
                <a:solidFill>
                  <a:schemeClr val="tx1"/>
                </a:solidFill>
                <a:latin typeface="Avenir Next" panose="020B0503020202020204" pitchFamily="34" charset="0"/>
              </a:rPr>
            </a:br>
            <a:br>
              <a:rPr lang="en-US" sz="4000" b="1" dirty="0">
                <a:solidFill>
                  <a:schemeClr val="tx1"/>
                </a:solidFill>
                <a:latin typeface="Avenir Next" panose="020B0503020202020204" pitchFamily="34" charset="0"/>
              </a:rPr>
            </a:br>
            <a:r>
              <a:rPr lang="en-US" sz="4000" dirty="0">
                <a:solidFill>
                  <a:schemeClr val="tx1"/>
                </a:solidFill>
                <a:latin typeface="Avenir Next" panose="020B0503020202020204" pitchFamily="34" charset="0"/>
              </a:rPr>
              <a:t>Quote</a:t>
            </a:r>
            <a:endParaRPr lang="en-US" sz="4000" b="1" dirty="0">
              <a:solidFill>
                <a:schemeClr val="tx1"/>
              </a:solidFill>
              <a:latin typeface="Avenir Next" panose="020B0503020202020204" pitchFamily="34" charset="0"/>
            </a:endParaRPr>
          </a:p>
        </p:txBody>
      </p:sp>
      <p:pic>
        <p:nvPicPr>
          <p:cNvPr id="9" name="Picture 8" descr="A picture containing person, ground, outdoor&#10;&#10;Description automatically generated">
            <a:extLst>
              <a:ext uri="{FF2B5EF4-FFF2-40B4-BE49-F238E27FC236}">
                <a16:creationId xmlns:a16="http://schemas.microsoft.com/office/drawing/2014/main" id="{F89B973C-AF0B-E61D-ABE9-9D9F4FF059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9200" y="685799"/>
            <a:ext cx="3657600" cy="5486400"/>
          </a:xfrm>
          <a:prstGeom prst="rect">
            <a:avLst/>
          </a:prstGeom>
        </p:spPr>
      </p:pic>
    </p:spTree>
    <p:extLst>
      <p:ext uri="{BB962C8B-B14F-4D97-AF65-F5344CB8AC3E}">
        <p14:creationId xmlns:p14="http://schemas.microsoft.com/office/powerpoint/2010/main" val="2052419234"/>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N. </a:t>
            </a:r>
            <a:r>
              <a:rPr lang="en-US" sz="4000" dirty="0"/>
              <a:t>T. Wright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9458" name="Picture 2" descr="Professor N. T. Wright | Faculty of Theology and Religion">
            <a:extLst>
              <a:ext uri="{FF2B5EF4-FFF2-40B4-BE49-F238E27FC236}">
                <a16:creationId xmlns:a16="http://schemas.microsoft.com/office/drawing/2014/main" id="{F736C715-19CB-B3D2-B442-21D233D279B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56766" y="685800"/>
            <a:ext cx="416260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728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Philip Melanchthon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If somebody who had been shipwrecked knew for sure that he could swim to safety, he would not fear for his life but would be cheerful.</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portrait of a person in a black hat&#10;&#10;Description automatically generated">
            <a:extLst>
              <a:ext uri="{FF2B5EF4-FFF2-40B4-BE49-F238E27FC236}">
                <a16:creationId xmlns:a16="http://schemas.microsoft.com/office/drawing/2014/main" id="{10090001-4AB7-30DC-6A47-CD5A64C4EF9F}"/>
              </a:ext>
            </a:extLst>
          </p:cNvPr>
          <p:cNvPicPr>
            <a:picLocks noChangeAspect="1"/>
          </p:cNvPicPr>
          <p:nvPr/>
        </p:nvPicPr>
        <p:blipFill rotWithShape="1">
          <a:blip r:embed="rId2">
            <a:grayscl/>
          </a:blip>
          <a:srcRect l="20438" t="8762" r="3820" b="20666"/>
          <a:stretch/>
        </p:blipFill>
        <p:spPr>
          <a:xfrm>
            <a:off x="878389" y="685800"/>
            <a:ext cx="4274603" cy="5486400"/>
          </a:xfrm>
          <a:prstGeom prst="rect">
            <a:avLst/>
          </a:prstGeom>
        </p:spPr>
      </p:pic>
    </p:spTree>
    <p:extLst>
      <p:ext uri="{BB962C8B-B14F-4D97-AF65-F5344CB8AC3E}">
        <p14:creationId xmlns:p14="http://schemas.microsoft.com/office/powerpoint/2010/main" val="282731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1:11-12</a:t>
            </a:r>
          </a:p>
        </p:txBody>
      </p:sp>
      <p:sp>
        <p:nvSpPr>
          <p:cNvPr id="5" name="Content Placeholder 4">
            <a:extLst>
              <a:ext uri="{FF2B5EF4-FFF2-40B4-BE49-F238E27FC236}">
                <a16:creationId xmlns:a16="http://schemas.microsoft.com/office/drawing/2014/main" id="{FDC8D6C2-5F52-D34B-23A0-601FDE73D0F9}"/>
              </a:ext>
            </a:extLst>
          </p:cNvPr>
          <p:cNvSpPr>
            <a:spLocks noGrp="1"/>
          </p:cNvSpPr>
          <p:nvPr>
            <p:ph idx="1"/>
          </p:nvPr>
        </p:nvSpPr>
        <p:spPr>
          <a:xfrm>
            <a:off x="838199" y="2150533"/>
            <a:ext cx="10944497" cy="4026429"/>
          </a:xfrm>
        </p:spPr>
        <p:txBody>
          <a:bodyPr/>
          <a:lstStyle/>
          <a:p>
            <a:pPr marL="7938" indent="0">
              <a:buNone/>
            </a:pPr>
            <a:r>
              <a:rPr lang="en-US" dirty="0"/>
              <a:t>being strengthened with all power, according to his glorious might, so that you may have great endurance and patience, joyfully giving thanks to the Father, who has enabled you to share in the saints’ inheritance in the light. </a:t>
            </a:r>
          </a:p>
        </p:txBody>
      </p:sp>
    </p:spTree>
    <p:extLst>
      <p:ext uri="{BB962C8B-B14F-4D97-AF65-F5344CB8AC3E}">
        <p14:creationId xmlns:p14="http://schemas.microsoft.com/office/powerpoint/2010/main" val="189513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6 (pages 42-55)</a:t>
            </a:r>
          </a:p>
        </p:txBody>
      </p:sp>
    </p:spTree>
    <p:extLst>
      <p:ext uri="{BB962C8B-B14F-4D97-AF65-F5344CB8AC3E}">
        <p14:creationId xmlns:p14="http://schemas.microsoft.com/office/powerpoint/2010/main" val="324454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AB4CD8A-D6E1-E979-8AB5-FC6B8EEB6AD5}"/>
              </a:ext>
            </a:extLst>
          </p:cNvPr>
          <p:cNvSpPr>
            <a:spLocks noGrp="1"/>
          </p:cNvSpPr>
          <p:nvPr>
            <p:ph type="title"/>
          </p:nvPr>
        </p:nvSpPr>
        <p:spPr>
          <a:xfrm>
            <a:off x="6095999" y="0"/>
            <a:ext cx="6096001"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We are all in constant need of intercessory prayer that is not occasional or based on impending circumstances. </a:t>
            </a:r>
          </a:p>
        </p:txBody>
      </p:sp>
      <p:pic>
        <p:nvPicPr>
          <p:cNvPr id="20482" name="Picture 2" descr="Amazon.com: Dr. R. Scott Pace: books, biography, latest update">
            <a:extLst>
              <a:ext uri="{FF2B5EF4-FFF2-40B4-BE49-F238E27FC236}">
                <a16:creationId xmlns:a16="http://schemas.microsoft.com/office/drawing/2014/main" id="{1832C9ED-A82F-9FAA-CB7F-2207B09CA1C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4809" y="304799"/>
            <a:ext cx="2756630" cy="402336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Danny Akin">
            <a:extLst>
              <a:ext uri="{FF2B5EF4-FFF2-40B4-BE49-F238E27FC236}">
                <a16:creationId xmlns:a16="http://schemas.microsoft.com/office/drawing/2014/main" id="{8B0DA9B0-AB81-CFC4-9491-B4357981066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061439" y="2529842"/>
            <a:ext cx="2756630" cy="402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879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6 (pages 42-55)</a:t>
            </a:r>
          </a:p>
        </p:txBody>
      </p:sp>
    </p:spTree>
    <p:extLst>
      <p:ext uri="{BB962C8B-B14F-4D97-AF65-F5344CB8AC3E}">
        <p14:creationId xmlns:p14="http://schemas.microsoft.com/office/powerpoint/2010/main" val="1552704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N. </a:t>
            </a:r>
            <a:r>
              <a:rPr lang="en-US" sz="4000" dirty="0"/>
              <a:t>T. Wright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God is at work, </a:t>
            </a:r>
            <a:r>
              <a:rPr lang="en-US" sz="4000" b="0" i="1" dirty="0">
                <a:solidFill>
                  <a:schemeClr val="bg1"/>
                </a:solidFill>
                <a:latin typeface="Avenir Next" panose="020B0503020202020204" pitchFamily="34" charset="0"/>
              </a:rPr>
              <a:t>therefore</a:t>
            </a:r>
            <a:r>
              <a:rPr lang="en-US" sz="4000" b="0" dirty="0">
                <a:solidFill>
                  <a:schemeClr val="bg1"/>
                </a:solidFill>
                <a:latin typeface="Avenir Next" panose="020B0503020202020204" pitchFamily="34" charset="0"/>
              </a:rPr>
              <a:t> his people are at work.</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9458" name="Picture 2" descr="Professor N. T. Wright | Faculty of Theology and Religion">
            <a:extLst>
              <a:ext uri="{FF2B5EF4-FFF2-40B4-BE49-F238E27FC236}">
                <a16:creationId xmlns:a16="http://schemas.microsoft.com/office/drawing/2014/main" id="{F736C715-19CB-B3D2-B442-21D233D279B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56766" y="685800"/>
            <a:ext cx="416260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522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6 (pages 42-55)</a:t>
            </a:r>
          </a:p>
        </p:txBody>
      </p:sp>
    </p:spTree>
    <p:extLst>
      <p:ext uri="{BB962C8B-B14F-4D97-AF65-F5344CB8AC3E}">
        <p14:creationId xmlns:p14="http://schemas.microsoft.com/office/powerpoint/2010/main" val="1240252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4457</TotalTime>
  <Words>605</Words>
  <Application>Microsoft Macintosh PowerPoint</Application>
  <PresentationFormat>Widescreen</PresentationFormat>
  <Paragraphs>51</Paragraphs>
  <Slides>38</Slides>
  <Notes>1</Notes>
  <HiddenSlides>18</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Avenir Next</vt:lpstr>
      <vt:lpstr>Calibri</vt:lpstr>
      <vt:lpstr>Lato</vt:lpstr>
      <vt:lpstr>Tw Cen MT</vt:lpstr>
      <vt:lpstr>Office Theme</vt:lpstr>
      <vt:lpstr>PowerPoint Presentation</vt:lpstr>
      <vt:lpstr>Colossians: week 6 (pages 42-55)</vt:lpstr>
      <vt:lpstr>Colossians 1:9-10</vt:lpstr>
      <vt:lpstr>Colossians 1:11-12</vt:lpstr>
      <vt:lpstr>Colossians: week 6 (pages 42-55)</vt:lpstr>
      <vt:lpstr>Dr. R. Scott Pace &amp; Dr. Daniel L. Akin  We are all in constant need of intercessory prayer that is not occasional or based on impending circumstances. </vt:lpstr>
      <vt:lpstr>Colossians: week 6 (pages 42-55)</vt:lpstr>
      <vt:lpstr>Dr. N. T. Wright  God is at work, therefore his people are at work.</vt:lpstr>
      <vt:lpstr>Colossians: week 6 (pages 42-55)</vt:lpstr>
      <vt:lpstr>Dr. N. T. Wright  Understanding will fuel holiness; holiness will deepen understanding.</vt:lpstr>
      <vt:lpstr>Colossians: week 6 (pages 42-55)</vt:lpstr>
      <vt:lpstr>Dr. John Davenant  Patience causes all its enemies to serve itself</vt:lpstr>
      <vt:lpstr>Colossians: week 6 (pages 42-55)</vt:lpstr>
      <vt:lpstr>Dr. R. Scott Pace &amp; Dr. Daniel L. Akin  Thanksgiving is not simply a sentimental attitude of reflection but an intentional action of obedience.</vt:lpstr>
      <vt:lpstr>Colossians: week 6 (pages 42-55)</vt:lpstr>
      <vt:lpstr>“enabled you    to share”</vt:lpstr>
      <vt:lpstr>“enabled you    to share”</vt:lpstr>
      <vt:lpstr>“enabled you    to share”</vt:lpstr>
      <vt:lpstr>Colossians: week 6 (pages 42-55)</vt:lpstr>
      <vt:lpstr>Prayer time</vt:lpstr>
      <vt:lpstr>Today’s class (page 17)</vt:lpstr>
      <vt:lpstr> Preposition circle (page 12)</vt:lpstr>
      <vt:lpstr>BDAG on morphe (mor-FAY)  form, outward appearance, shape</vt:lpstr>
      <vt:lpstr>Dr. Gregory K. Beale  Quote</vt:lpstr>
      <vt:lpstr>F. F. Bruce  Quote</vt:lpstr>
      <vt:lpstr>Dr. John Davenant  Quote</vt:lpstr>
      <vt:lpstr>Dr. James D. G. Dunn  Quote</vt:lpstr>
      <vt:lpstr>Dr. David Garland  Quote</vt:lpstr>
      <vt:lpstr>Dr. Murray J. Harris  Quote</vt:lpstr>
      <vt:lpstr>Dr. R. Kent Hughes  Quote</vt:lpstr>
      <vt:lpstr>R. C. Lucas  Quote</vt:lpstr>
      <vt:lpstr>Dr. Scot McKnight  Quote</vt:lpstr>
      <vt:lpstr>Dr. Douglas J. Moo  Quote</vt:lpstr>
      <vt:lpstr>Dr. R. Scott Pace &amp; Dr. Daniel L. Akin  Quote</vt:lpstr>
      <vt:lpstr>Dr. David W. Pao  Quote</vt:lpstr>
      <vt:lpstr>Jen Wilkin  Quote</vt:lpstr>
      <vt:lpstr>Dr. N. T. Wright  Quote</vt:lpstr>
      <vt:lpstr>Philip Melanchthon  If somebody who had been shipwrecked knew for sure that he could swim to safety, he would not fear for his life but would be cheerful.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Fleming</dc:creator>
  <cp:lastModifiedBy>Jim Fleming</cp:lastModifiedBy>
  <cp:revision>19</cp:revision>
  <cp:lastPrinted>2022-07-30T14:36:29Z</cp:lastPrinted>
  <dcterms:created xsi:type="dcterms:W3CDTF">2022-07-16T19:21:48Z</dcterms:created>
  <dcterms:modified xsi:type="dcterms:W3CDTF">2023-10-22T01:19:57Z</dcterms:modified>
</cp:coreProperties>
</file>