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5" r:id="rId2"/>
    <p:sldId id="563" r:id="rId3"/>
    <p:sldId id="487" r:id="rId4"/>
    <p:sldId id="579" r:id="rId5"/>
    <p:sldId id="582" r:id="rId6"/>
    <p:sldId id="581" r:id="rId7"/>
    <p:sldId id="545" r:id="rId8"/>
    <p:sldId id="567" r:id="rId9"/>
    <p:sldId id="564" r:id="rId10"/>
    <p:sldId id="565" r:id="rId11"/>
    <p:sldId id="569" r:id="rId12"/>
    <p:sldId id="570" r:id="rId13"/>
    <p:sldId id="571" r:id="rId14"/>
    <p:sldId id="574" r:id="rId15"/>
    <p:sldId id="547" r:id="rId16"/>
    <p:sldId id="568" r:id="rId17"/>
    <p:sldId id="576" r:id="rId18"/>
    <p:sldId id="577" r:id="rId19"/>
    <p:sldId id="578" r:id="rId20"/>
    <p:sldId id="548" r:id="rId21"/>
    <p:sldId id="572" r:id="rId22"/>
    <p:sldId id="573" r:id="rId23"/>
    <p:sldId id="575" r:id="rId24"/>
    <p:sldId id="468" r:id="rId25"/>
    <p:sldId id="530" r:id="rId26"/>
    <p:sldId id="431" r:id="rId27"/>
    <p:sldId id="439" r:id="rId28"/>
    <p:sldId id="386" r:id="rId29"/>
    <p:sldId id="493" r:id="rId30"/>
    <p:sldId id="503" r:id="rId31"/>
    <p:sldId id="502" r:id="rId32"/>
    <p:sldId id="494" r:id="rId33"/>
    <p:sldId id="495" r:id="rId34"/>
    <p:sldId id="496" r:id="rId35"/>
    <p:sldId id="497" r:id="rId36"/>
    <p:sldId id="498" r:id="rId37"/>
    <p:sldId id="499" r:id="rId38"/>
    <p:sldId id="433" r:id="rId39"/>
    <p:sldId id="500" r:id="rId40"/>
    <p:sldId id="405" r:id="rId41"/>
    <p:sldId id="501" r:id="rId42"/>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909"/>
    <p:restoredTop sz="96292"/>
  </p:normalViewPr>
  <p:slideViewPr>
    <p:cSldViewPr snapToGrid="0" snapToObjects="1">
      <p:cViewPr varScale="1">
        <p:scale>
          <a:sx n="146" d="100"/>
          <a:sy n="146" d="100"/>
        </p:scale>
        <p:origin x="1584" y="176"/>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Fleming" userId="161791bae1afb603" providerId="LiveId" clId="{5B719752-9E95-2D42-9B82-EAF10FD299CB}"/>
    <pc:docChg chg="undo custSel addSld delSld modSld sldOrd">
      <pc:chgData name="Jim Fleming" userId="161791bae1afb603" providerId="LiveId" clId="{5B719752-9E95-2D42-9B82-EAF10FD299CB}" dt="2023-09-30T23:25:07.058" v="173" actId="20578"/>
      <pc:docMkLst>
        <pc:docMk/>
      </pc:docMkLst>
      <pc:sldChg chg="modSp mod ord">
        <pc:chgData name="Jim Fleming" userId="161791bae1afb603" providerId="LiveId" clId="{5B719752-9E95-2D42-9B82-EAF10FD299CB}" dt="2023-09-30T23:07:07.469" v="45" actId="20578"/>
        <pc:sldMkLst>
          <pc:docMk/>
          <pc:sldMk cId="95395388" sldId="487"/>
        </pc:sldMkLst>
        <pc:spChg chg="mod">
          <ac:chgData name="Jim Fleming" userId="161791bae1afb603" providerId="LiveId" clId="{5B719752-9E95-2D42-9B82-EAF10FD299CB}" dt="2023-09-30T23:05:34.016" v="26" actId="20577"/>
          <ac:spMkLst>
            <pc:docMk/>
            <pc:sldMk cId="95395388" sldId="487"/>
            <ac:spMk id="2" creationId="{1AC8C507-C381-A7EC-84C3-B88443D1F57A}"/>
          </ac:spMkLst>
        </pc:spChg>
        <pc:spChg chg="mod">
          <ac:chgData name="Jim Fleming" userId="161791bae1afb603" providerId="LiveId" clId="{5B719752-9E95-2D42-9B82-EAF10FD299CB}" dt="2023-09-30T23:06:39.294" v="39" actId="14100"/>
          <ac:spMkLst>
            <pc:docMk/>
            <pc:sldMk cId="95395388" sldId="487"/>
            <ac:spMk id="5" creationId="{FDC8D6C2-5F52-D34B-23A0-601FDE73D0F9}"/>
          </ac:spMkLst>
        </pc:spChg>
      </pc:sldChg>
      <pc:sldChg chg="addSp modSp add mod">
        <pc:chgData name="Jim Fleming" userId="161791bae1afb603" providerId="LiveId" clId="{5B719752-9E95-2D42-9B82-EAF10FD299CB}" dt="2023-09-30T23:23:13.191" v="163" actId="1076"/>
        <pc:sldMkLst>
          <pc:docMk/>
          <pc:sldMk cId="1321751761" sldId="491"/>
        </pc:sldMkLst>
        <pc:spChg chg="add mod">
          <ac:chgData name="Jim Fleming" userId="161791bae1afb603" providerId="LiveId" clId="{5B719752-9E95-2D42-9B82-EAF10FD299CB}" dt="2023-09-30T23:23:13.191" v="163" actId="1076"/>
          <ac:spMkLst>
            <pc:docMk/>
            <pc:sldMk cId="1321751761" sldId="491"/>
            <ac:spMk id="4" creationId="{60F85CE7-D271-CB8B-A984-9705E018E251}"/>
          </ac:spMkLst>
        </pc:spChg>
      </pc:sldChg>
      <pc:sldChg chg="modSp mod">
        <pc:chgData name="Jim Fleming" userId="161791bae1afb603" providerId="LiveId" clId="{5B719752-9E95-2D42-9B82-EAF10FD299CB}" dt="2023-09-30T23:05:10.819" v="19" actId="20577"/>
        <pc:sldMkLst>
          <pc:docMk/>
          <pc:sldMk cId="585080306" sldId="521"/>
        </pc:sldMkLst>
        <pc:spChg chg="mod">
          <ac:chgData name="Jim Fleming" userId="161791bae1afb603" providerId="LiveId" clId="{5B719752-9E95-2D42-9B82-EAF10FD299CB}" dt="2023-09-30T23:05:10.819" v="19" actId="20577"/>
          <ac:spMkLst>
            <pc:docMk/>
            <pc:sldMk cId="585080306" sldId="521"/>
            <ac:spMk id="2" creationId="{1AC8C507-C381-A7EC-84C3-B88443D1F57A}"/>
          </ac:spMkLst>
        </pc:spChg>
      </pc:sldChg>
      <pc:sldChg chg="del">
        <pc:chgData name="Jim Fleming" userId="161791bae1afb603" providerId="LiveId" clId="{5B719752-9E95-2D42-9B82-EAF10FD299CB}" dt="2023-09-30T23:04:19.450" v="0" actId="2696"/>
        <pc:sldMkLst>
          <pc:docMk/>
          <pc:sldMk cId="82948758" sldId="523"/>
        </pc:sldMkLst>
      </pc:sldChg>
      <pc:sldChg chg="del">
        <pc:chgData name="Jim Fleming" userId="161791bae1afb603" providerId="LiveId" clId="{5B719752-9E95-2D42-9B82-EAF10FD299CB}" dt="2023-09-30T23:04:19.450" v="0" actId="2696"/>
        <pc:sldMkLst>
          <pc:docMk/>
          <pc:sldMk cId="3286281656" sldId="524"/>
        </pc:sldMkLst>
      </pc:sldChg>
      <pc:sldChg chg="del">
        <pc:chgData name="Jim Fleming" userId="161791bae1afb603" providerId="LiveId" clId="{5B719752-9E95-2D42-9B82-EAF10FD299CB}" dt="2023-09-30T23:04:19.450" v="0" actId="2696"/>
        <pc:sldMkLst>
          <pc:docMk/>
          <pc:sldMk cId="3699286296" sldId="525"/>
        </pc:sldMkLst>
      </pc:sldChg>
      <pc:sldChg chg="del">
        <pc:chgData name="Jim Fleming" userId="161791bae1afb603" providerId="LiveId" clId="{5B719752-9E95-2D42-9B82-EAF10FD299CB}" dt="2023-09-30T23:04:19.450" v="0" actId="2696"/>
        <pc:sldMkLst>
          <pc:docMk/>
          <pc:sldMk cId="2034044102" sldId="526"/>
        </pc:sldMkLst>
      </pc:sldChg>
      <pc:sldChg chg="del">
        <pc:chgData name="Jim Fleming" userId="161791bae1afb603" providerId="LiveId" clId="{5B719752-9E95-2D42-9B82-EAF10FD299CB}" dt="2023-09-30T23:04:19.450" v="0" actId="2696"/>
        <pc:sldMkLst>
          <pc:docMk/>
          <pc:sldMk cId="2524198332" sldId="527"/>
        </pc:sldMkLst>
      </pc:sldChg>
      <pc:sldChg chg="del">
        <pc:chgData name="Jim Fleming" userId="161791bae1afb603" providerId="LiveId" clId="{5B719752-9E95-2D42-9B82-EAF10FD299CB}" dt="2023-09-30T23:04:19.450" v="0" actId="2696"/>
        <pc:sldMkLst>
          <pc:docMk/>
          <pc:sldMk cId="1522105617" sldId="528"/>
        </pc:sldMkLst>
      </pc:sldChg>
      <pc:sldChg chg="del">
        <pc:chgData name="Jim Fleming" userId="161791bae1afb603" providerId="LiveId" clId="{5B719752-9E95-2D42-9B82-EAF10FD299CB}" dt="2023-09-30T23:04:19.450" v="0" actId="2696"/>
        <pc:sldMkLst>
          <pc:docMk/>
          <pc:sldMk cId="1722007129" sldId="529"/>
        </pc:sldMkLst>
      </pc:sldChg>
      <pc:sldChg chg="del">
        <pc:chgData name="Jim Fleming" userId="161791bae1afb603" providerId="LiveId" clId="{5B719752-9E95-2D42-9B82-EAF10FD299CB}" dt="2023-09-30T23:06:45.197" v="40" actId="2696"/>
        <pc:sldMkLst>
          <pc:docMk/>
          <pc:sldMk cId="3610940258" sldId="531"/>
        </pc:sldMkLst>
      </pc:sldChg>
      <pc:sldChg chg="add">
        <pc:chgData name="Jim Fleming" userId="161791bae1afb603" providerId="LiveId" clId="{5B719752-9E95-2D42-9B82-EAF10FD299CB}" dt="2023-09-30T23:06:48.257" v="41" actId="2890"/>
        <pc:sldMkLst>
          <pc:docMk/>
          <pc:sldMk cId="3985397852" sldId="531"/>
        </pc:sldMkLst>
      </pc:sldChg>
      <pc:sldChg chg="add">
        <pc:chgData name="Jim Fleming" userId="161791bae1afb603" providerId="LiveId" clId="{5B719752-9E95-2D42-9B82-EAF10FD299CB}" dt="2023-09-30T23:06:56.095" v="42" actId="2890"/>
        <pc:sldMkLst>
          <pc:docMk/>
          <pc:sldMk cId="1040975170" sldId="532"/>
        </pc:sldMkLst>
      </pc:sldChg>
      <pc:sldChg chg="add replId">
        <pc:chgData name="Jim Fleming" userId="161791bae1afb603" providerId="LiveId" clId="{5B719752-9E95-2D42-9B82-EAF10FD299CB}" dt="2023-09-30T23:06:56.095" v="42" actId="2890"/>
        <pc:sldMkLst>
          <pc:docMk/>
          <pc:sldMk cId="2800853017" sldId="533"/>
        </pc:sldMkLst>
      </pc:sldChg>
      <pc:sldChg chg="add del">
        <pc:chgData name="Jim Fleming" userId="161791bae1afb603" providerId="LiveId" clId="{5B719752-9E95-2D42-9B82-EAF10FD299CB}" dt="2023-09-30T23:20:23.409" v="149" actId="2696"/>
        <pc:sldMkLst>
          <pc:docMk/>
          <pc:sldMk cId="1799413008" sldId="534"/>
        </pc:sldMkLst>
      </pc:sldChg>
      <pc:sldChg chg="add del replId">
        <pc:chgData name="Jim Fleming" userId="161791bae1afb603" providerId="LiveId" clId="{5B719752-9E95-2D42-9B82-EAF10FD299CB}" dt="2023-09-30T23:24:37.593" v="171" actId="2696"/>
        <pc:sldMkLst>
          <pc:docMk/>
          <pc:sldMk cId="2836547102" sldId="535"/>
        </pc:sldMkLst>
      </pc:sldChg>
      <pc:sldChg chg="add replId">
        <pc:chgData name="Jim Fleming" userId="161791bae1afb603" providerId="LiveId" clId="{5B719752-9E95-2D42-9B82-EAF10FD299CB}" dt="2023-09-30T23:06:58.725" v="43" actId="2890"/>
        <pc:sldMkLst>
          <pc:docMk/>
          <pc:sldMk cId="1391293919" sldId="536"/>
        </pc:sldMkLst>
      </pc:sldChg>
      <pc:sldChg chg="add replId">
        <pc:chgData name="Jim Fleming" userId="161791bae1afb603" providerId="LiveId" clId="{5B719752-9E95-2D42-9B82-EAF10FD299CB}" dt="2023-09-30T23:06:58.725" v="43" actId="2890"/>
        <pc:sldMkLst>
          <pc:docMk/>
          <pc:sldMk cId="3549934985" sldId="537"/>
        </pc:sldMkLst>
      </pc:sldChg>
      <pc:sldChg chg="add">
        <pc:chgData name="Jim Fleming" userId="161791bae1afb603" providerId="LiveId" clId="{5B719752-9E95-2D42-9B82-EAF10FD299CB}" dt="2023-09-30T23:07:03.730" v="44" actId="2890"/>
        <pc:sldMkLst>
          <pc:docMk/>
          <pc:sldMk cId="1797093622" sldId="538"/>
        </pc:sldMkLst>
      </pc:sldChg>
      <pc:sldChg chg="addSp delSp modSp add mod ord replId">
        <pc:chgData name="Jim Fleming" userId="161791bae1afb603" providerId="LiveId" clId="{5B719752-9E95-2D42-9B82-EAF10FD299CB}" dt="2023-09-30T23:25:05.355" v="172" actId="20578"/>
        <pc:sldMkLst>
          <pc:docMk/>
          <pc:sldMk cId="3433638524" sldId="539"/>
        </pc:sldMkLst>
        <pc:spChg chg="del">
          <ac:chgData name="Jim Fleming" userId="161791bae1afb603" providerId="LiveId" clId="{5B719752-9E95-2D42-9B82-EAF10FD299CB}" dt="2023-09-30T23:18:54.584" v="144" actId="478"/>
          <ac:spMkLst>
            <pc:docMk/>
            <pc:sldMk cId="3433638524" sldId="539"/>
            <ac:spMk id="2" creationId="{1AC8C507-C381-A7EC-84C3-B88443D1F57A}"/>
          </ac:spMkLst>
        </pc:spChg>
        <pc:spChg chg="add mod">
          <ac:chgData name="Jim Fleming" userId="161791bae1afb603" providerId="LiveId" clId="{5B719752-9E95-2D42-9B82-EAF10FD299CB}" dt="2023-09-30T23:18:49.865" v="143"/>
          <ac:spMkLst>
            <pc:docMk/>
            <pc:sldMk cId="3433638524" sldId="539"/>
            <ac:spMk id="4" creationId="{77D0ADFB-C052-23E3-3AA1-9B114F5DA8DD}"/>
          </ac:spMkLst>
        </pc:spChg>
        <pc:spChg chg="add del mod">
          <ac:chgData name="Jim Fleming" userId="161791bae1afb603" providerId="LiveId" clId="{5B719752-9E95-2D42-9B82-EAF10FD299CB}" dt="2023-09-30T23:18:56.553" v="145" actId="478"/>
          <ac:spMkLst>
            <pc:docMk/>
            <pc:sldMk cId="3433638524" sldId="539"/>
            <ac:spMk id="6" creationId="{756AA49A-5B1C-12E3-D518-A171A339AE04}"/>
          </ac:spMkLst>
        </pc:spChg>
        <pc:picChg chg="add mod">
          <ac:chgData name="Jim Fleming" userId="161791bae1afb603" providerId="LiveId" clId="{5B719752-9E95-2D42-9B82-EAF10FD299CB}" dt="2023-09-30T23:18:49.865" v="143"/>
          <ac:picMkLst>
            <pc:docMk/>
            <pc:sldMk cId="3433638524" sldId="539"/>
            <ac:picMk id="3" creationId="{F7F7FE7C-7130-6F31-47D7-D81BEF67B99E}"/>
          </ac:picMkLst>
        </pc:picChg>
      </pc:sldChg>
      <pc:sldChg chg="add del replId">
        <pc:chgData name="Jim Fleming" userId="161791bae1afb603" providerId="LiveId" clId="{5B719752-9E95-2D42-9B82-EAF10FD299CB}" dt="2023-09-30T23:17:16.333" v="136" actId="2696"/>
        <pc:sldMkLst>
          <pc:docMk/>
          <pc:sldMk cId="3960375791" sldId="540"/>
        </pc:sldMkLst>
      </pc:sldChg>
      <pc:sldChg chg="add del replId">
        <pc:chgData name="Jim Fleming" userId="161791bae1afb603" providerId="LiveId" clId="{5B719752-9E95-2D42-9B82-EAF10FD299CB}" dt="2023-09-30T23:17:16.832" v="137" actId="2696"/>
        <pc:sldMkLst>
          <pc:docMk/>
          <pc:sldMk cId="3346618873" sldId="541"/>
        </pc:sldMkLst>
      </pc:sldChg>
      <pc:sldChg chg="add del replId">
        <pc:chgData name="Jim Fleming" userId="161791bae1afb603" providerId="LiveId" clId="{5B719752-9E95-2D42-9B82-EAF10FD299CB}" dt="2023-09-30T23:17:18.571" v="138" actId="2696"/>
        <pc:sldMkLst>
          <pc:docMk/>
          <pc:sldMk cId="1968117083" sldId="542"/>
        </pc:sldMkLst>
      </pc:sldChg>
      <pc:sldChg chg="add replId">
        <pc:chgData name="Jim Fleming" userId="161791bae1afb603" providerId="LiveId" clId="{5B719752-9E95-2D42-9B82-EAF10FD299CB}" dt="2023-09-30T23:07:03.730" v="44" actId="2890"/>
        <pc:sldMkLst>
          <pc:docMk/>
          <pc:sldMk cId="485338254" sldId="543"/>
        </pc:sldMkLst>
      </pc:sldChg>
      <pc:sldChg chg="modSp add mod ord modShow">
        <pc:chgData name="Jim Fleming" userId="161791bae1afb603" providerId="LiveId" clId="{5B719752-9E95-2D42-9B82-EAF10FD299CB}" dt="2023-09-30T23:14:10.903" v="112" actId="404"/>
        <pc:sldMkLst>
          <pc:docMk/>
          <pc:sldMk cId="2568498572" sldId="544"/>
        </pc:sldMkLst>
        <pc:spChg chg="mod">
          <ac:chgData name="Jim Fleming" userId="161791bae1afb603" providerId="LiveId" clId="{5B719752-9E95-2D42-9B82-EAF10FD299CB}" dt="2023-09-30T23:14:10.903" v="112" actId="404"/>
          <ac:spMkLst>
            <pc:docMk/>
            <pc:sldMk cId="2568498572" sldId="544"/>
            <ac:spMk id="14" creationId="{5F776F3F-31E1-B7AA-5D11-1AB1A9490BFE}"/>
          </ac:spMkLst>
        </pc:spChg>
      </pc:sldChg>
      <pc:sldChg chg="modSp add mod ord modShow">
        <pc:chgData name="Jim Fleming" userId="161791bae1afb603" providerId="LiveId" clId="{5B719752-9E95-2D42-9B82-EAF10FD299CB}" dt="2023-09-30T23:09:44.525" v="63" actId="729"/>
        <pc:sldMkLst>
          <pc:docMk/>
          <pc:sldMk cId="3656160492" sldId="545"/>
        </pc:sldMkLst>
        <pc:spChg chg="mod">
          <ac:chgData name="Jim Fleming" userId="161791bae1afb603" providerId="LiveId" clId="{5B719752-9E95-2D42-9B82-EAF10FD299CB}" dt="2023-09-30T23:09:26.794" v="61" actId="113"/>
          <ac:spMkLst>
            <pc:docMk/>
            <pc:sldMk cId="3656160492" sldId="545"/>
            <ac:spMk id="14" creationId="{5F776F3F-31E1-B7AA-5D11-1AB1A9490BFE}"/>
          </ac:spMkLst>
        </pc:spChg>
      </pc:sldChg>
      <pc:sldChg chg="modSp add mod ord modShow">
        <pc:chgData name="Jim Fleming" userId="161791bae1afb603" providerId="LiveId" clId="{5B719752-9E95-2D42-9B82-EAF10FD299CB}" dt="2023-09-30T23:15:00.760" v="116" actId="20577"/>
        <pc:sldMkLst>
          <pc:docMk/>
          <pc:sldMk cId="3815720884" sldId="546"/>
        </pc:sldMkLst>
        <pc:spChg chg="mod">
          <ac:chgData name="Jim Fleming" userId="161791bae1afb603" providerId="LiveId" clId="{5B719752-9E95-2D42-9B82-EAF10FD299CB}" dt="2023-09-30T23:15:00.760" v="116" actId="20577"/>
          <ac:spMkLst>
            <pc:docMk/>
            <pc:sldMk cId="3815720884" sldId="546"/>
            <ac:spMk id="14" creationId="{5F776F3F-31E1-B7AA-5D11-1AB1A9490BFE}"/>
          </ac:spMkLst>
        </pc:spChg>
      </pc:sldChg>
      <pc:sldChg chg="modSp add mod ord modShow">
        <pc:chgData name="Jim Fleming" userId="161791bae1afb603" providerId="LiveId" clId="{5B719752-9E95-2D42-9B82-EAF10FD299CB}" dt="2023-09-30T23:16:27.176" v="131"/>
        <pc:sldMkLst>
          <pc:docMk/>
          <pc:sldMk cId="1845292652" sldId="547"/>
        </pc:sldMkLst>
        <pc:spChg chg="mod">
          <ac:chgData name="Jim Fleming" userId="161791bae1afb603" providerId="LiveId" clId="{5B719752-9E95-2D42-9B82-EAF10FD299CB}" dt="2023-09-30T23:16:27.176" v="131"/>
          <ac:spMkLst>
            <pc:docMk/>
            <pc:sldMk cId="1845292652" sldId="547"/>
            <ac:spMk id="14" creationId="{5F776F3F-31E1-B7AA-5D11-1AB1A9490BFE}"/>
          </ac:spMkLst>
        </pc:spChg>
      </pc:sldChg>
      <pc:sldChg chg="modSp add mod ord modShow">
        <pc:chgData name="Jim Fleming" userId="161791bae1afb603" providerId="LiveId" clId="{5B719752-9E95-2D42-9B82-EAF10FD299CB}" dt="2023-09-30T23:25:07.058" v="173" actId="20578"/>
        <pc:sldMkLst>
          <pc:docMk/>
          <pc:sldMk cId="4127736994" sldId="548"/>
        </pc:sldMkLst>
        <pc:spChg chg="mod">
          <ac:chgData name="Jim Fleming" userId="161791bae1afb603" providerId="LiveId" clId="{5B719752-9E95-2D42-9B82-EAF10FD299CB}" dt="2023-09-30T23:17:38.965" v="142" actId="313"/>
          <ac:spMkLst>
            <pc:docMk/>
            <pc:sldMk cId="4127736994" sldId="548"/>
            <ac:spMk id="3" creationId="{7AB4CD8A-D6E1-E979-8AB5-FC6B8EEB6AD5}"/>
          </ac:spMkLst>
        </pc:spChg>
      </pc:sldChg>
      <pc:sldChg chg="add del mod ord modShow">
        <pc:chgData name="Jim Fleming" userId="161791bae1afb603" providerId="LiveId" clId="{5B719752-9E95-2D42-9B82-EAF10FD299CB}" dt="2023-09-30T23:17:09.519" v="134" actId="2696"/>
        <pc:sldMkLst>
          <pc:docMk/>
          <pc:sldMk cId="955418703" sldId="549"/>
        </pc:sldMkLst>
      </pc:sldChg>
      <pc:sldChg chg="modSp add mod ord modShow">
        <pc:chgData name="Jim Fleming" userId="161791bae1afb603" providerId="LiveId" clId="{5B719752-9E95-2D42-9B82-EAF10FD299CB}" dt="2023-09-30T23:10:30.703" v="70" actId="20577"/>
        <pc:sldMkLst>
          <pc:docMk/>
          <pc:sldMk cId="2520584871" sldId="550"/>
        </pc:sldMkLst>
        <pc:spChg chg="mod">
          <ac:chgData name="Jim Fleming" userId="161791bae1afb603" providerId="LiveId" clId="{5B719752-9E95-2D42-9B82-EAF10FD299CB}" dt="2023-09-30T23:10:30.703" v="70" actId="20577"/>
          <ac:spMkLst>
            <pc:docMk/>
            <pc:sldMk cId="2520584871" sldId="550"/>
            <ac:spMk id="14" creationId="{5F776F3F-31E1-B7AA-5D11-1AB1A9490BFE}"/>
          </ac:spMkLst>
        </pc:spChg>
      </pc:sldChg>
      <pc:sldChg chg="addSp delSp modSp add mod">
        <pc:chgData name="Jim Fleming" userId="161791bae1afb603" providerId="LiveId" clId="{5B719752-9E95-2D42-9B82-EAF10FD299CB}" dt="2023-09-30T23:13:08.113" v="106" actId="20577"/>
        <pc:sldMkLst>
          <pc:docMk/>
          <pc:sldMk cId="1614688810" sldId="551"/>
        </pc:sldMkLst>
        <pc:spChg chg="mod">
          <ac:chgData name="Jim Fleming" userId="161791bae1afb603" providerId="LiveId" clId="{5B719752-9E95-2D42-9B82-EAF10FD299CB}" dt="2023-09-30T23:13:08.113" v="106" actId="20577"/>
          <ac:spMkLst>
            <pc:docMk/>
            <pc:sldMk cId="1614688810" sldId="551"/>
            <ac:spMk id="14" creationId="{5F776F3F-31E1-B7AA-5D11-1AB1A9490BFE}"/>
          </ac:spMkLst>
        </pc:spChg>
        <pc:picChg chg="add mod">
          <ac:chgData name="Jim Fleming" userId="161791bae1afb603" providerId="LiveId" clId="{5B719752-9E95-2D42-9B82-EAF10FD299CB}" dt="2023-09-30T23:12:28.167" v="80"/>
          <ac:picMkLst>
            <pc:docMk/>
            <pc:sldMk cId="1614688810" sldId="551"/>
            <ac:picMk id="1026" creationId="{C62ED829-AED2-197E-6704-546763A1EBE9}"/>
          </ac:picMkLst>
        </pc:picChg>
        <pc:picChg chg="del">
          <ac:chgData name="Jim Fleming" userId="161791bae1afb603" providerId="LiveId" clId="{5B719752-9E95-2D42-9B82-EAF10FD299CB}" dt="2023-09-30T23:12:21.169" v="79" actId="478"/>
          <ac:picMkLst>
            <pc:docMk/>
            <pc:sldMk cId="1614688810" sldId="551"/>
            <ac:picMk id="19458" creationId="{F736C715-19CB-B3D2-B442-21D233D279B0}"/>
          </ac:picMkLst>
        </pc:picChg>
      </pc:sldChg>
      <pc:sldChg chg="add del ord">
        <pc:chgData name="Jim Fleming" userId="161791bae1afb603" providerId="LiveId" clId="{5B719752-9E95-2D42-9B82-EAF10FD299CB}" dt="2023-09-30T23:19:49.972" v="148" actId="2696"/>
        <pc:sldMkLst>
          <pc:docMk/>
          <pc:sldMk cId="2765472562" sldId="552"/>
        </pc:sldMkLst>
      </pc:sldChg>
      <pc:sldChg chg="modSp add mod ord">
        <pc:chgData name="Jim Fleming" userId="161791bae1afb603" providerId="LiveId" clId="{5B719752-9E95-2D42-9B82-EAF10FD299CB}" dt="2023-09-30T23:15:47.881" v="126" actId="20577"/>
        <pc:sldMkLst>
          <pc:docMk/>
          <pc:sldMk cId="3573348780" sldId="553"/>
        </pc:sldMkLst>
        <pc:spChg chg="mod">
          <ac:chgData name="Jim Fleming" userId="161791bae1afb603" providerId="LiveId" clId="{5B719752-9E95-2D42-9B82-EAF10FD299CB}" dt="2023-09-30T23:15:47.881" v="126" actId="20577"/>
          <ac:spMkLst>
            <pc:docMk/>
            <pc:sldMk cId="3573348780" sldId="553"/>
            <ac:spMk id="14" creationId="{5F776F3F-31E1-B7AA-5D11-1AB1A9490BFE}"/>
          </ac:spMkLst>
        </pc:spChg>
      </pc:sldChg>
      <pc:sldChg chg="modSp add mod ord">
        <pc:chgData name="Jim Fleming" userId="161791bae1afb603" providerId="LiveId" clId="{5B719752-9E95-2D42-9B82-EAF10FD299CB}" dt="2023-09-30T23:16:42.440" v="133"/>
        <pc:sldMkLst>
          <pc:docMk/>
          <pc:sldMk cId="3784631771" sldId="554"/>
        </pc:sldMkLst>
        <pc:spChg chg="mod">
          <ac:chgData name="Jim Fleming" userId="161791bae1afb603" providerId="LiveId" clId="{5B719752-9E95-2D42-9B82-EAF10FD299CB}" dt="2023-09-30T23:16:42.440" v="133"/>
          <ac:spMkLst>
            <pc:docMk/>
            <pc:sldMk cId="3784631771" sldId="554"/>
            <ac:spMk id="14" creationId="{5F776F3F-31E1-B7AA-5D11-1AB1A9490BFE}"/>
          </ac:spMkLst>
        </pc:spChg>
      </pc:sldChg>
      <pc:sldChg chg="add ord">
        <pc:chgData name="Jim Fleming" userId="161791bae1afb603" providerId="LiveId" clId="{5B719752-9E95-2D42-9B82-EAF10FD299CB}" dt="2023-09-30T23:19:05.333" v="147" actId="20578"/>
        <pc:sldMkLst>
          <pc:docMk/>
          <pc:sldMk cId="1298237974" sldId="555"/>
        </pc:sldMkLst>
      </pc:sldChg>
      <pc:sldChg chg="addSp delSp modSp add mod">
        <pc:chgData name="Jim Fleming" userId="161791bae1afb603" providerId="LiveId" clId="{5B719752-9E95-2D42-9B82-EAF10FD299CB}" dt="2023-09-30T23:24:06.750" v="170" actId="1076"/>
        <pc:sldMkLst>
          <pc:docMk/>
          <pc:sldMk cId="1424495844" sldId="556"/>
        </pc:sldMkLst>
        <pc:spChg chg="del">
          <ac:chgData name="Jim Fleming" userId="161791bae1afb603" providerId="LiveId" clId="{5B719752-9E95-2D42-9B82-EAF10FD299CB}" dt="2023-09-30T23:22:24.894" v="154" actId="478"/>
          <ac:spMkLst>
            <pc:docMk/>
            <pc:sldMk cId="1424495844" sldId="556"/>
            <ac:spMk id="2" creationId="{56E8B136-55D1-C229-815B-0FAB21102D38}"/>
          </ac:spMkLst>
        </pc:spChg>
        <pc:spChg chg="del">
          <ac:chgData name="Jim Fleming" userId="161791bae1afb603" providerId="LiveId" clId="{5B719752-9E95-2D42-9B82-EAF10FD299CB}" dt="2023-09-30T23:22:22.384" v="152" actId="478"/>
          <ac:spMkLst>
            <pc:docMk/>
            <pc:sldMk cId="1424495844" sldId="556"/>
            <ac:spMk id="3" creationId="{D7D72439-284A-008E-61E4-489A6FFD0D14}"/>
          </ac:spMkLst>
        </pc:spChg>
        <pc:spChg chg="add del mod">
          <ac:chgData name="Jim Fleming" userId="161791bae1afb603" providerId="LiveId" clId="{5B719752-9E95-2D42-9B82-EAF10FD299CB}" dt="2023-09-30T23:22:23.499" v="153" actId="478"/>
          <ac:spMkLst>
            <pc:docMk/>
            <pc:sldMk cId="1424495844" sldId="556"/>
            <ac:spMk id="6" creationId="{037A8353-5306-8024-3394-2925D19472CA}"/>
          </ac:spMkLst>
        </pc:spChg>
        <pc:spChg chg="add del mod">
          <ac:chgData name="Jim Fleming" userId="161791bae1afb603" providerId="LiveId" clId="{5B719752-9E95-2D42-9B82-EAF10FD299CB}" dt="2023-09-30T23:22:26.351" v="155" actId="478"/>
          <ac:spMkLst>
            <pc:docMk/>
            <pc:sldMk cId="1424495844" sldId="556"/>
            <ac:spMk id="8" creationId="{AFE3F15F-3C2D-BD07-1C09-06F396D5D156}"/>
          </ac:spMkLst>
        </pc:spChg>
        <pc:picChg chg="del">
          <ac:chgData name="Jim Fleming" userId="161791bae1afb603" providerId="LiveId" clId="{5B719752-9E95-2D42-9B82-EAF10FD299CB}" dt="2023-09-30T23:22:27.473" v="156" actId="478"/>
          <ac:picMkLst>
            <pc:docMk/>
            <pc:sldMk cId="1424495844" sldId="556"/>
            <ac:picMk id="1026" creationId="{8FEB7A0F-55AB-864E-1763-2263AF6C634F}"/>
          </ac:picMkLst>
        </pc:picChg>
        <pc:picChg chg="add mod">
          <ac:chgData name="Jim Fleming" userId="161791bae1afb603" providerId="LiveId" clId="{5B719752-9E95-2D42-9B82-EAF10FD299CB}" dt="2023-09-30T23:24:06.750" v="170" actId="1076"/>
          <ac:picMkLst>
            <pc:docMk/>
            <pc:sldMk cId="1424495844" sldId="556"/>
            <ac:picMk id="2050" creationId="{7C4D0226-4B86-A5A3-3507-BFD0274CD8A6}"/>
          </ac:picMkLst>
        </pc:picChg>
      </pc:sldChg>
    </pc:docChg>
  </pc:docChgLst>
  <pc:docChgLst>
    <pc:chgData name="Jim Fleming" userId="161791bae1afb603" providerId="LiveId" clId="{A2904602-DCEE-A049-80B4-987AF77A3153}"/>
    <pc:docChg chg="undo custSel addSld delSld modSld sldOrd">
      <pc:chgData name="Jim Fleming" userId="161791bae1afb603" providerId="LiveId" clId="{A2904602-DCEE-A049-80B4-987AF77A3153}" dt="2023-09-23T23:07:33.630" v="353" actId="20577"/>
      <pc:docMkLst>
        <pc:docMk/>
      </pc:docMkLst>
      <pc:sldChg chg="del">
        <pc:chgData name="Jim Fleming" userId="161791bae1afb603" providerId="LiveId" clId="{A2904602-DCEE-A049-80B4-987AF77A3153}" dt="2023-09-23T23:05:06.260" v="322" actId="2696"/>
        <pc:sldMkLst>
          <pc:docMk/>
          <pc:sldMk cId="2988817297" sldId="382"/>
        </pc:sldMkLst>
      </pc:sldChg>
      <pc:sldChg chg="modSp mod">
        <pc:chgData name="Jim Fleming" userId="161791bae1afb603" providerId="LiveId" clId="{A2904602-DCEE-A049-80B4-987AF77A3153}" dt="2023-09-23T23:06:45.640" v="324" actId="20577"/>
        <pc:sldMkLst>
          <pc:docMk/>
          <pc:sldMk cId="2681928121" sldId="431"/>
        </pc:sldMkLst>
        <pc:spChg chg="mod">
          <ac:chgData name="Jim Fleming" userId="161791bae1afb603" providerId="LiveId" clId="{A2904602-DCEE-A049-80B4-987AF77A3153}" dt="2023-09-23T23:06:45.640" v="324" actId="20577"/>
          <ac:spMkLst>
            <pc:docMk/>
            <pc:sldMk cId="2681928121" sldId="431"/>
            <ac:spMk id="2" creationId="{56E8B136-55D1-C229-815B-0FAB21102D38}"/>
          </ac:spMkLst>
        </pc:spChg>
      </pc:sldChg>
      <pc:sldChg chg="del">
        <pc:chgData name="Jim Fleming" userId="161791bae1afb603" providerId="LiveId" clId="{A2904602-DCEE-A049-80B4-987AF77A3153}" dt="2023-09-23T23:01:35.439" v="282" actId="2696"/>
        <pc:sldMkLst>
          <pc:docMk/>
          <pc:sldMk cId="3544828559" sldId="467"/>
        </pc:sldMkLst>
      </pc:sldChg>
      <pc:sldChg chg="modSp mod">
        <pc:chgData name="Jim Fleming" userId="161791bae1afb603" providerId="LiveId" clId="{A2904602-DCEE-A049-80B4-987AF77A3153}" dt="2023-09-23T23:07:33.630" v="353" actId="20577"/>
        <pc:sldMkLst>
          <pc:docMk/>
          <pc:sldMk cId="1520490589" sldId="468"/>
        </pc:sldMkLst>
        <pc:spChg chg="mod">
          <ac:chgData name="Jim Fleming" userId="161791bae1afb603" providerId="LiveId" clId="{A2904602-DCEE-A049-80B4-987AF77A3153}" dt="2023-09-23T23:07:33.630" v="353" actId="20577"/>
          <ac:spMkLst>
            <pc:docMk/>
            <pc:sldMk cId="1520490589" sldId="468"/>
            <ac:spMk id="2" creationId="{1AC8C507-C381-A7EC-84C3-B88443D1F57A}"/>
          </ac:spMkLst>
        </pc:spChg>
      </pc:sldChg>
      <pc:sldChg chg="del">
        <pc:chgData name="Jim Fleming" userId="161791bae1afb603" providerId="LiveId" clId="{A2904602-DCEE-A049-80B4-987AF77A3153}" dt="2023-09-23T22:53:19.566" v="31" actId="2696"/>
        <pc:sldMkLst>
          <pc:docMk/>
          <pc:sldMk cId="4066688916" sldId="469"/>
        </pc:sldMkLst>
      </pc:sldChg>
      <pc:sldChg chg="del">
        <pc:chgData name="Jim Fleming" userId="161791bae1afb603" providerId="LiveId" clId="{A2904602-DCEE-A049-80B4-987AF77A3153}" dt="2023-09-23T22:53:19.566" v="31" actId="2696"/>
        <pc:sldMkLst>
          <pc:docMk/>
          <pc:sldMk cId="3037771443" sldId="470"/>
        </pc:sldMkLst>
      </pc:sldChg>
      <pc:sldChg chg="del">
        <pc:chgData name="Jim Fleming" userId="161791bae1afb603" providerId="LiveId" clId="{A2904602-DCEE-A049-80B4-987AF77A3153}" dt="2023-09-23T22:53:19.566" v="31" actId="2696"/>
        <pc:sldMkLst>
          <pc:docMk/>
          <pc:sldMk cId="2407361361" sldId="471"/>
        </pc:sldMkLst>
      </pc:sldChg>
      <pc:sldChg chg="del">
        <pc:chgData name="Jim Fleming" userId="161791bae1afb603" providerId="LiveId" clId="{A2904602-DCEE-A049-80B4-987AF77A3153}" dt="2023-09-23T22:51:51.668" v="0" actId="2696"/>
        <pc:sldMkLst>
          <pc:docMk/>
          <pc:sldMk cId="3351739050" sldId="472"/>
        </pc:sldMkLst>
      </pc:sldChg>
      <pc:sldChg chg="del">
        <pc:chgData name="Jim Fleming" userId="161791bae1afb603" providerId="LiveId" clId="{A2904602-DCEE-A049-80B4-987AF77A3153}" dt="2023-09-23T22:51:51.668" v="0" actId="2696"/>
        <pc:sldMkLst>
          <pc:docMk/>
          <pc:sldMk cId="4112206451" sldId="473"/>
        </pc:sldMkLst>
      </pc:sldChg>
      <pc:sldChg chg="del">
        <pc:chgData name="Jim Fleming" userId="161791bae1afb603" providerId="LiveId" clId="{A2904602-DCEE-A049-80B4-987AF77A3153}" dt="2023-09-23T22:51:51.668" v="0" actId="2696"/>
        <pc:sldMkLst>
          <pc:docMk/>
          <pc:sldMk cId="1522914671" sldId="474"/>
        </pc:sldMkLst>
      </pc:sldChg>
      <pc:sldChg chg="del">
        <pc:chgData name="Jim Fleming" userId="161791bae1afb603" providerId="LiveId" clId="{A2904602-DCEE-A049-80B4-987AF77A3153}" dt="2023-09-23T22:51:51.668" v="0" actId="2696"/>
        <pc:sldMkLst>
          <pc:docMk/>
          <pc:sldMk cId="256836955" sldId="475"/>
        </pc:sldMkLst>
      </pc:sldChg>
      <pc:sldChg chg="del">
        <pc:chgData name="Jim Fleming" userId="161791bae1afb603" providerId="LiveId" clId="{A2904602-DCEE-A049-80B4-987AF77A3153}" dt="2023-09-23T22:51:51.668" v="0" actId="2696"/>
        <pc:sldMkLst>
          <pc:docMk/>
          <pc:sldMk cId="1095635040" sldId="476"/>
        </pc:sldMkLst>
      </pc:sldChg>
      <pc:sldChg chg="del">
        <pc:chgData name="Jim Fleming" userId="161791bae1afb603" providerId="LiveId" clId="{A2904602-DCEE-A049-80B4-987AF77A3153}" dt="2023-09-23T22:51:51.668" v="0" actId="2696"/>
        <pc:sldMkLst>
          <pc:docMk/>
          <pc:sldMk cId="1626850856" sldId="477"/>
        </pc:sldMkLst>
      </pc:sldChg>
      <pc:sldChg chg="del">
        <pc:chgData name="Jim Fleming" userId="161791bae1afb603" providerId="LiveId" clId="{A2904602-DCEE-A049-80B4-987AF77A3153}" dt="2023-09-23T22:51:51.668" v="0" actId="2696"/>
        <pc:sldMkLst>
          <pc:docMk/>
          <pc:sldMk cId="4009306785" sldId="478"/>
        </pc:sldMkLst>
      </pc:sldChg>
      <pc:sldChg chg="del">
        <pc:chgData name="Jim Fleming" userId="161791bae1afb603" providerId="LiveId" clId="{A2904602-DCEE-A049-80B4-987AF77A3153}" dt="2023-09-23T22:51:51.668" v="0" actId="2696"/>
        <pc:sldMkLst>
          <pc:docMk/>
          <pc:sldMk cId="1008993633" sldId="479"/>
        </pc:sldMkLst>
      </pc:sldChg>
      <pc:sldChg chg="del">
        <pc:chgData name="Jim Fleming" userId="161791bae1afb603" providerId="LiveId" clId="{A2904602-DCEE-A049-80B4-987AF77A3153}" dt="2023-09-23T22:51:51.668" v="0" actId="2696"/>
        <pc:sldMkLst>
          <pc:docMk/>
          <pc:sldMk cId="3467839692" sldId="480"/>
        </pc:sldMkLst>
      </pc:sldChg>
      <pc:sldChg chg="del">
        <pc:chgData name="Jim Fleming" userId="161791bae1afb603" providerId="LiveId" clId="{A2904602-DCEE-A049-80B4-987AF77A3153}" dt="2023-09-23T22:51:51.668" v="0" actId="2696"/>
        <pc:sldMkLst>
          <pc:docMk/>
          <pc:sldMk cId="1693998690" sldId="481"/>
        </pc:sldMkLst>
      </pc:sldChg>
      <pc:sldChg chg="del">
        <pc:chgData name="Jim Fleming" userId="161791bae1afb603" providerId="LiveId" clId="{A2904602-DCEE-A049-80B4-987AF77A3153}" dt="2023-09-23T22:51:53.484" v="1" actId="2696"/>
        <pc:sldMkLst>
          <pc:docMk/>
          <pc:sldMk cId="334323681" sldId="483"/>
        </pc:sldMkLst>
      </pc:sldChg>
      <pc:sldChg chg="del">
        <pc:chgData name="Jim Fleming" userId="161791bae1afb603" providerId="LiveId" clId="{A2904602-DCEE-A049-80B4-987AF77A3153}" dt="2023-09-23T22:53:21.187" v="32" actId="2696"/>
        <pc:sldMkLst>
          <pc:docMk/>
          <pc:sldMk cId="2824961793" sldId="485"/>
        </pc:sldMkLst>
      </pc:sldChg>
      <pc:sldChg chg="del">
        <pc:chgData name="Jim Fleming" userId="161791bae1afb603" providerId="LiveId" clId="{A2904602-DCEE-A049-80B4-987AF77A3153}" dt="2023-09-23T22:51:54.358" v="2" actId="2696"/>
        <pc:sldMkLst>
          <pc:docMk/>
          <pc:sldMk cId="3709128226" sldId="486"/>
        </pc:sldMkLst>
      </pc:sldChg>
      <pc:sldChg chg="modSp mod ord">
        <pc:chgData name="Jim Fleming" userId="161791bae1afb603" providerId="LiveId" clId="{A2904602-DCEE-A049-80B4-987AF77A3153}" dt="2023-09-23T22:52:48.345" v="27" actId="6549"/>
        <pc:sldMkLst>
          <pc:docMk/>
          <pc:sldMk cId="95395388" sldId="487"/>
        </pc:sldMkLst>
        <pc:spChg chg="mod">
          <ac:chgData name="Jim Fleming" userId="161791bae1afb603" providerId="LiveId" clId="{A2904602-DCEE-A049-80B4-987AF77A3153}" dt="2023-09-23T22:52:48.345" v="27" actId="6549"/>
          <ac:spMkLst>
            <pc:docMk/>
            <pc:sldMk cId="95395388" sldId="487"/>
            <ac:spMk id="2" creationId="{1AC8C507-C381-A7EC-84C3-B88443D1F57A}"/>
          </ac:spMkLst>
        </pc:spChg>
        <pc:spChg chg="mod">
          <ac:chgData name="Jim Fleming" userId="161791bae1afb603" providerId="LiveId" clId="{A2904602-DCEE-A049-80B4-987AF77A3153}" dt="2023-09-23T22:52:40.504" v="26" actId="113"/>
          <ac:spMkLst>
            <pc:docMk/>
            <pc:sldMk cId="95395388" sldId="487"/>
            <ac:spMk id="5" creationId="{FDC8D6C2-5F52-D34B-23A0-601FDE73D0F9}"/>
          </ac:spMkLst>
        </pc:spChg>
      </pc:sldChg>
      <pc:sldChg chg="del">
        <pc:chgData name="Jim Fleming" userId="161791bae1afb603" providerId="LiveId" clId="{A2904602-DCEE-A049-80B4-987AF77A3153}" dt="2023-09-23T22:53:19.566" v="31" actId="2696"/>
        <pc:sldMkLst>
          <pc:docMk/>
          <pc:sldMk cId="4236585449" sldId="488"/>
        </pc:sldMkLst>
      </pc:sldChg>
      <pc:sldChg chg="del">
        <pc:chgData name="Jim Fleming" userId="161791bae1afb603" providerId="LiveId" clId="{A2904602-DCEE-A049-80B4-987AF77A3153}" dt="2023-09-23T22:53:19.566" v="31" actId="2696"/>
        <pc:sldMkLst>
          <pc:docMk/>
          <pc:sldMk cId="2138533639" sldId="489"/>
        </pc:sldMkLst>
      </pc:sldChg>
      <pc:sldChg chg="del">
        <pc:chgData name="Jim Fleming" userId="161791bae1afb603" providerId="LiveId" clId="{A2904602-DCEE-A049-80B4-987AF77A3153}" dt="2023-09-23T22:53:19.566" v="31" actId="2696"/>
        <pc:sldMkLst>
          <pc:docMk/>
          <pc:sldMk cId="1773743807" sldId="490"/>
        </pc:sldMkLst>
      </pc:sldChg>
      <pc:sldChg chg="del">
        <pc:chgData name="Jim Fleming" userId="161791bae1afb603" providerId="LiveId" clId="{A2904602-DCEE-A049-80B4-987AF77A3153}" dt="2023-09-23T22:53:19.566" v="31" actId="2696"/>
        <pc:sldMkLst>
          <pc:docMk/>
          <pc:sldMk cId="1321751761" sldId="491"/>
        </pc:sldMkLst>
      </pc:sldChg>
      <pc:sldChg chg="del">
        <pc:chgData name="Jim Fleming" userId="161791bae1afb603" providerId="LiveId" clId="{A2904602-DCEE-A049-80B4-987AF77A3153}" dt="2023-09-23T22:53:19.566" v="31" actId="2696"/>
        <pc:sldMkLst>
          <pc:docMk/>
          <pc:sldMk cId="1840517385" sldId="504"/>
        </pc:sldMkLst>
      </pc:sldChg>
      <pc:sldChg chg="del">
        <pc:chgData name="Jim Fleming" userId="161791bae1afb603" providerId="LiveId" clId="{A2904602-DCEE-A049-80B4-987AF77A3153}" dt="2023-09-23T22:51:55.077" v="3" actId="2696"/>
        <pc:sldMkLst>
          <pc:docMk/>
          <pc:sldMk cId="3278007702" sldId="505"/>
        </pc:sldMkLst>
      </pc:sldChg>
      <pc:sldChg chg="del">
        <pc:chgData name="Jim Fleming" userId="161791bae1afb603" providerId="LiveId" clId="{A2904602-DCEE-A049-80B4-987AF77A3153}" dt="2023-09-23T22:51:58.305" v="4" actId="2696"/>
        <pc:sldMkLst>
          <pc:docMk/>
          <pc:sldMk cId="4287106677" sldId="506"/>
        </pc:sldMkLst>
      </pc:sldChg>
      <pc:sldChg chg="del">
        <pc:chgData name="Jim Fleming" userId="161791bae1afb603" providerId="LiveId" clId="{A2904602-DCEE-A049-80B4-987AF77A3153}" dt="2023-09-23T22:51:51.668" v="0" actId="2696"/>
        <pc:sldMkLst>
          <pc:docMk/>
          <pc:sldMk cId="2366899281" sldId="507"/>
        </pc:sldMkLst>
      </pc:sldChg>
      <pc:sldChg chg="del">
        <pc:chgData name="Jim Fleming" userId="161791bae1afb603" providerId="LiveId" clId="{A2904602-DCEE-A049-80B4-987AF77A3153}" dt="2023-09-23T22:51:51.668" v="0" actId="2696"/>
        <pc:sldMkLst>
          <pc:docMk/>
          <pc:sldMk cId="3822023154" sldId="508"/>
        </pc:sldMkLst>
      </pc:sldChg>
      <pc:sldChg chg="del">
        <pc:chgData name="Jim Fleming" userId="161791bae1afb603" providerId="LiveId" clId="{A2904602-DCEE-A049-80B4-987AF77A3153}" dt="2023-09-23T22:51:51.668" v="0" actId="2696"/>
        <pc:sldMkLst>
          <pc:docMk/>
          <pc:sldMk cId="776758582" sldId="509"/>
        </pc:sldMkLst>
      </pc:sldChg>
      <pc:sldChg chg="del">
        <pc:chgData name="Jim Fleming" userId="161791bae1afb603" providerId="LiveId" clId="{A2904602-DCEE-A049-80B4-987AF77A3153}" dt="2023-09-23T22:51:51.668" v="0" actId="2696"/>
        <pc:sldMkLst>
          <pc:docMk/>
          <pc:sldMk cId="2480028980" sldId="510"/>
        </pc:sldMkLst>
      </pc:sldChg>
      <pc:sldChg chg="del">
        <pc:chgData name="Jim Fleming" userId="161791bae1afb603" providerId="LiveId" clId="{A2904602-DCEE-A049-80B4-987AF77A3153}" dt="2023-09-23T22:51:51.668" v="0" actId="2696"/>
        <pc:sldMkLst>
          <pc:docMk/>
          <pc:sldMk cId="2015059262" sldId="511"/>
        </pc:sldMkLst>
      </pc:sldChg>
      <pc:sldChg chg="del">
        <pc:chgData name="Jim Fleming" userId="161791bae1afb603" providerId="LiveId" clId="{A2904602-DCEE-A049-80B4-987AF77A3153}" dt="2023-09-23T22:51:51.668" v="0" actId="2696"/>
        <pc:sldMkLst>
          <pc:docMk/>
          <pc:sldMk cId="2523544403" sldId="512"/>
        </pc:sldMkLst>
      </pc:sldChg>
      <pc:sldChg chg="del">
        <pc:chgData name="Jim Fleming" userId="161791bae1afb603" providerId="LiveId" clId="{A2904602-DCEE-A049-80B4-987AF77A3153}" dt="2023-09-23T22:51:51.668" v="0" actId="2696"/>
        <pc:sldMkLst>
          <pc:docMk/>
          <pc:sldMk cId="3259361179" sldId="513"/>
        </pc:sldMkLst>
      </pc:sldChg>
      <pc:sldChg chg="del">
        <pc:chgData name="Jim Fleming" userId="161791bae1afb603" providerId="LiveId" clId="{A2904602-DCEE-A049-80B4-987AF77A3153}" dt="2023-09-23T22:51:51.668" v="0" actId="2696"/>
        <pc:sldMkLst>
          <pc:docMk/>
          <pc:sldMk cId="2095693394" sldId="514"/>
        </pc:sldMkLst>
      </pc:sldChg>
      <pc:sldChg chg="del">
        <pc:chgData name="Jim Fleming" userId="161791bae1afb603" providerId="LiveId" clId="{A2904602-DCEE-A049-80B4-987AF77A3153}" dt="2023-09-23T22:51:51.668" v="0" actId="2696"/>
        <pc:sldMkLst>
          <pc:docMk/>
          <pc:sldMk cId="2206136913" sldId="515"/>
        </pc:sldMkLst>
      </pc:sldChg>
      <pc:sldChg chg="del">
        <pc:chgData name="Jim Fleming" userId="161791bae1afb603" providerId="LiveId" clId="{A2904602-DCEE-A049-80B4-987AF77A3153}" dt="2023-09-23T22:51:51.668" v="0" actId="2696"/>
        <pc:sldMkLst>
          <pc:docMk/>
          <pc:sldMk cId="1085568665" sldId="516"/>
        </pc:sldMkLst>
      </pc:sldChg>
      <pc:sldChg chg="del">
        <pc:chgData name="Jim Fleming" userId="161791bae1afb603" providerId="LiveId" clId="{A2904602-DCEE-A049-80B4-987AF77A3153}" dt="2023-09-23T22:51:51.668" v="0" actId="2696"/>
        <pc:sldMkLst>
          <pc:docMk/>
          <pc:sldMk cId="91161826" sldId="517"/>
        </pc:sldMkLst>
      </pc:sldChg>
      <pc:sldChg chg="del">
        <pc:chgData name="Jim Fleming" userId="161791bae1afb603" providerId="LiveId" clId="{A2904602-DCEE-A049-80B4-987AF77A3153}" dt="2023-09-23T22:51:51.668" v="0" actId="2696"/>
        <pc:sldMkLst>
          <pc:docMk/>
          <pc:sldMk cId="2845338957" sldId="518"/>
        </pc:sldMkLst>
      </pc:sldChg>
      <pc:sldChg chg="del">
        <pc:chgData name="Jim Fleming" userId="161791bae1afb603" providerId="LiveId" clId="{A2904602-DCEE-A049-80B4-987AF77A3153}" dt="2023-09-23T22:51:51.668" v="0" actId="2696"/>
        <pc:sldMkLst>
          <pc:docMk/>
          <pc:sldMk cId="2438835787" sldId="519"/>
        </pc:sldMkLst>
      </pc:sldChg>
      <pc:sldChg chg="del">
        <pc:chgData name="Jim Fleming" userId="161791bae1afb603" providerId="LiveId" clId="{A2904602-DCEE-A049-80B4-987AF77A3153}" dt="2023-09-23T22:51:51.668" v="0" actId="2696"/>
        <pc:sldMkLst>
          <pc:docMk/>
          <pc:sldMk cId="1179214698" sldId="520"/>
        </pc:sldMkLst>
      </pc:sldChg>
      <pc:sldChg chg="modSp mod ord">
        <pc:chgData name="Jim Fleming" userId="161791bae1afb603" providerId="LiveId" clId="{A2904602-DCEE-A049-80B4-987AF77A3153}" dt="2023-09-23T22:52:53.377" v="30" actId="6549"/>
        <pc:sldMkLst>
          <pc:docMk/>
          <pc:sldMk cId="585080306" sldId="521"/>
        </pc:sldMkLst>
        <pc:spChg chg="mod">
          <ac:chgData name="Jim Fleming" userId="161791bae1afb603" providerId="LiveId" clId="{A2904602-DCEE-A049-80B4-987AF77A3153}" dt="2023-09-23T22:52:53.377" v="30" actId="6549"/>
          <ac:spMkLst>
            <pc:docMk/>
            <pc:sldMk cId="585080306" sldId="521"/>
            <ac:spMk id="2" creationId="{1AC8C507-C381-A7EC-84C3-B88443D1F57A}"/>
          </ac:spMkLst>
        </pc:spChg>
      </pc:sldChg>
      <pc:sldChg chg="addSp modSp add del mod ord modShow">
        <pc:chgData name="Jim Fleming" userId="161791bae1afb603" providerId="LiveId" clId="{A2904602-DCEE-A049-80B4-987AF77A3153}" dt="2023-09-23T23:01:17" v="281" actId="2696"/>
        <pc:sldMkLst>
          <pc:docMk/>
          <pc:sldMk cId="671289924" sldId="522"/>
        </pc:sldMkLst>
        <pc:spChg chg="mod">
          <ac:chgData name="Jim Fleming" userId="161791bae1afb603" providerId="LiveId" clId="{A2904602-DCEE-A049-80B4-987AF77A3153}" dt="2023-09-23T22:53:38.167" v="39" actId="20577"/>
          <ac:spMkLst>
            <pc:docMk/>
            <pc:sldMk cId="671289924" sldId="522"/>
            <ac:spMk id="2" creationId="{56E8B136-55D1-C229-815B-0FAB21102D38}"/>
          </ac:spMkLst>
        </pc:spChg>
        <pc:spChg chg="mod">
          <ac:chgData name="Jim Fleming" userId="161791bae1afb603" providerId="LiveId" clId="{A2904602-DCEE-A049-80B4-987AF77A3153}" dt="2023-09-23T22:56:17.133" v="175" actId="20577"/>
          <ac:spMkLst>
            <pc:docMk/>
            <pc:sldMk cId="671289924" sldId="522"/>
            <ac:spMk id="3" creationId="{D7D72439-284A-008E-61E4-489A6FFD0D14}"/>
          </ac:spMkLst>
        </pc:spChg>
        <pc:spChg chg="mod">
          <ac:chgData name="Jim Fleming" userId="161791bae1afb603" providerId="LiveId" clId="{A2904602-DCEE-A049-80B4-987AF77A3153}" dt="2023-09-23T22:56:59.079" v="214" actId="1076"/>
          <ac:spMkLst>
            <pc:docMk/>
            <pc:sldMk cId="671289924" sldId="522"/>
            <ac:spMk id="4" creationId="{40E540DA-794C-C0CA-9E1F-E748624D330E}"/>
          </ac:spMkLst>
        </pc:spChg>
        <pc:spChg chg="add mod">
          <ac:chgData name="Jim Fleming" userId="161791bae1afb603" providerId="LiveId" clId="{A2904602-DCEE-A049-80B4-987AF77A3153}" dt="2023-09-23T22:57:04.890" v="215" actId="1076"/>
          <ac:spMkLst>
            <pc:docMk/>
            <pc:sldMk cId="671289924" sldId="522"/>
            <ac:spMk id="8" creationId="{A6CFA2E0-9873-6218-E9B9-5B1AC9502B93}"/>
          </ac:spMkLst>
        </pc:spChg>
        <pc:cxnChg chg="mod">
          <ac:chgData name="Jim Fleming" userId="161791bae1afb603" providerId="LiveId" clId="{A2904602-DCEE-A049-80B4-987AF77A3153}" dt="2023-09-23T22:56:52.860" v="213" actId="1036"/>
          <ac:cxnSpMkLst>
            <pc:docMk/>
            <pc:sldMk cId="671289924" sldId="522"/>
            <ac:cxnSpMk id="6" creationId="{6498AFAC-B993-1121-0ED6-695722945534}"/>
          </ac:cxnSpMkLst>
        </pc:cxnChg>
        <pc:cxnChg chg="mod">
          <ac:chgData name="Jim Fleming" userId="161791bae1afb603" providerId="LiveId" clId="{A2904602-DCEE-A049-80B4-987AF77A3153}" dt="2023-09-23T22:56:06.904" v="172" actId="14100"/>
          <ac:cxnSpMkLst>
            <pc:docMk/>
            <pc:sldMk cId="671289924" sldId="522"/>
            <ac:cxnSpMk id="7" creationId="{4EFE387E-A190-8228-0ECA-1F9D3DDED7B4}"/>
          </ac:cxnSpMkLst>
        </pc:cxnChg>
      </pc:sldChg>
      <pc:sldChg chg="addSp modSp add mod">
        <pc:chgData name="Jim Fleming" userId="161791bae1afb603" providerId="LiveId" clId="{A2904602-DCEE-A049-80B4-987AF77A3153}" dt="2023-09-23T23:04:52.458" v="319" actId="207"/>
        <pc:sldMkLst>
          <pc:docMk/>
          <pc:sldMk cId="82948758" sldId="523"/>
        </pc:sldMkLst>
        <pc:spChg chg="mod">
          <ac:chgData name="Jim Fleming" userId="161791bae1afb603" providerId="LiveId" clId="{A2904602-DCEE-A049-80B4-987AF77A3153}" dt="2023-09-23T22:58:19.274" v="217"/>
          <ac:spMkLst>
            <pc:docMk/>
            <pc:sldMk cId="82948758" sldId="523"/>
            <ac:spMk id="2" creationId="{1AC8C507-C381-A7EC-84C3-B88443D1F57A}"/>
          </ac:spMkLst>
        </pc:spChg>
        <pc:spChg chg="mod">
          <ac:chgData name="Jim Fleming" userId="161791bae1afb603" providerId="LiveId" clId="{A2904602-DCEE-A049-80B4-987AF77A3153}" dt="2023-09-23T23:04:46.852" v="317" actId="207"/>
          <ac:spMkLst>
            <pc:docMk/>
            <pc:sldMk cId="82948758" sldId="523"/>
            <ac:spMk id="5" creationId="{FDC8D6C2-5F52-D34B-23A0-601FDE73D0F9}"/>
          </ac:spMkLst>
        </pc:spChg>
        <pc:spChg chg="add mod">
          <ac:chgData name="Jim Fleming" userId="161791bae1afb603" providerId="LiveId" clId="{A2904602-DCEE-A049-80B4-987AF77A3153}" dt="2023-09-23T23:00:28.017" v="255" actId="1076"/>
          <ac:spMkLst>
            <pc:docMk/>
            <pc:sldMk cId="82948758" sldId="523"/>
            <ac:spMk id="6" creationId="{000134CA-DB48-8AF1-A653-7C7099ABD19C}"/>
          </ac:spMkLst>
        </pc:spChg>
        <pc:spChg chg="add mod">
          <ac:chgData name="Jim Fleming" userId="161791bae1afb603" providerId="LiveId" clId="{A2904602-DCEE-A049-80B4-987AF77A3153}" dt="2023-09-23T23:04:49.627" v="318" actId="207"/>
          <ac:spMkLst>
            <pc:docMk/>
            <pc:sldMk cId="82948758" sldId="523"/>
            <ac:spMk id="7" creationId="{CD6513A7-86A0-1757-E0F2-D9024F473958}"/>
          </ac:spMkLst>
        </pc:spChg>
        <pc:spChg chg="add mod">
          <ac:chgData name="Jim Fleming" userId="161791bae1afb603" providerId="LiveId" clId="{A2904602-DCEE-A049-80B4-987AF77A3153}" dt="2023-09-23T23:04:52.458" v="319" actId="207"/>
          <ac:spMkLst>
            <pc:docMk/>
            <pc:sldMk cId="82948758" sldId="523"/>
            <ac:spMk id="8" creationId="{42DFA7EB-FCDE-C4CC-0DD0-FF5193912F2C}"/>
          </ac:spMkLst>
        </pc:spChg>
        <pc:cxnChg chg="add mod">
          <ac:chgData name="Jim Fleming" userId="161791bae1afb603" providerId="LiveId" clId="{A2904602-DCEE-A049-80B4-987AF77A3153}" dt="2023-09-23T23:00:33.678" v="258" actId="1076"/>
          <ac:cxnSpMkLst>
            <pc:docMk/>
            <pc:sldMk cId="82948758" sldId="523"/>
            <ac:cxnSpMk id="3" creationId="{C6D28BD5-AE87-54C1-39A0-E89E16A1EAA6}"/>
          </ac:cxnSpMkLst>
        </pc:cxnChg>
        <pc:cxnChg chg="add mod">
          <ac:chgData name="Jim Fleming" userId="161791bae1afb603" providerId="LiveId" clId="{A2904602-DCEE-A049-80B4-987AF77A3153}" dt="2023-09-23T22:59:40.571" v="250" actId="552"/>
          <ac:cxnSpMkLst>
            <pc:docMk/>
            <pc:sldMk cId="82948758" sldId="523"/>
            <ac:cxnSpMk id="4" creationId="{384C5838-5F60-5954-5D15-1AC42CCD13B8}"/>
          </ac:cxnSpMkLst>
        </pc:cxnChg>
      </pc:sldChg>
      <pc:sldChg chg="modSp add mod">
        <pc:chgData name="Jim Fleming" userId="161791bae1afb603" providerId="LiveId" clId="{A2904602-DCEE-A049-80B4-987AF77A3153}" dt="2023-09-23T23:03:05.759" v="306" actId="20577"/>
        <pc:sldMkLst>
          <pc:docMk/>
          <pc:sldMk cId="3286281656" sldId="524"/>
        </pc:sldMkLst>
        <pc:spChg chg="mod">
          <ac:chgData name="Jim Fleming" userId="161791bae1afb603" providerId="LiveId" clId="{A2904602-DCEE-A049-80B4-987AF77A3153}" dt="2023-09-23T23:03:05.759" v="306" actId="20577"/>
          <ac:spMkLst>
            <pc:docMk/>
            <pc:sldMk cId="3286281656" sldId="524"/>
            <ac:spMk id="5" creationId="{FDC8D6C2-5F52-D34B-23A0-601FDE73D0F9}"/>
          </ac:spMkLst>
        </pc:spChg>
        <pc:spChg chg="mod">
          <ac:chgData name="Jim Fleming" userId="161791bae1afb603" providerId="LiveId" clId="{A2904602-DCEE-A049-80B4-987AF77A3153}" dt="2023-09-23T23:02:18.106" v="292" actId="207"/>
          <ac:spMkLst>
            <pc:docMk/>
            <pc:sldMk cId="3286281656" sldId="524"/>
            <ac:spMk id="7" creationId="{CD6513A7-86A0-1757-E0F2-D9024F473958}"/>
          </ac:spMkLst>
        </pc:spChg>
        <pc:spChg chg="mod">
          <ac:chgData name="Jim Fleming" userId="161791bae1afb603" providerId="LiveId" clId="{A2904602-DCEE-A049-80B4-987AF77A3153}" dt="2023-09-23T23:02:21.171" v="293" actId="207"/>
          <ac:spMkLst>
            <pc:docMk/>
            <pc:sldMk cId="3286281656" sldId="524"/>
            <ac:spMk id="8" creationId="{42DFA7EB-FCDE-C4CC-0DD0-FF5193912F2C}"/>
          </ac:spMkLst>
        </pc:spChg>
      </pc:sldChg>
      <pc:sldChg chg="modSp add mod">
        <pc:chgData name="Jim Fleming" userId="161791bae1afb603" providerId="LiveId" clId="{A2904602-DCEE-A049-80B4-987AF77A3153}" dt="2023-09-23T23:03:04.700" v="305" actId="20577"/>
        <pc:sldMkLst>
          <pc:docMk/>
          <pc:sldMk cId="3699286296" sldId="525"/>
        </pc:sldMkLst>
        <pc:spChg chg="mod">
          <ac:chgData name="Jim Fleming" userId="161791bae1afb603" providerId="LiveId" clId="{A2904602-DCEE-A049-80B4-987AF77A3153}" dt="2023-09-23T23:03:04.700" v="305" actId="20577"/>
          <ac:spMkLst>
            <pc:docMk/>
            <pc:sldMk cId="3699286296" sldId="525"/>
            <ac:spMk id="5" creationId="{FDC8D6C2-5F52-D34B-23A0-601FDE73D0F9}"/>
          </ac:spMkLst>
        </pc:spChg>
        <pc:spChg chg="mod">
          <ac:chgData name="Jim Fleming" userId="161791bae1afb603" providerId="LiveId" clId="{A2904602-DCEE-A049-80B4-987AF77A3153}" dt="2023-09-23T23:02:36.962" v="296" actId="207"/>
          <ac:spMkLst>
            <pc:docMk/>
            <pc:sldMk cId="3699286296" sldId="525"/>
            <ac:spMk id="6" creationId="{000134CA-DB48-8AF1-A653-7C7099ABD19C}"/>
          </ac:spMkLst>
        </pc:spChg>
        <pc:spChg chg="mod">
          <ac:chgData name="Jim Fleming" userId="161791bae1afb603" providerId="LiveId" clId="{A2904602-DCEE-A049-80B4-987AF77A3153}" dt="2023-09-23T23:02:43.042" v="298" actId="207"/>
          <ac:spMkLst>
            <pc:docMk/>
            <pc:sldMk cId="3699286296" sldId="525"/>
            <ac:spMk id="8" creationId="{42DFA7EB-FCDE-C4CC-0DD0-FF5193912F2C}"/>
          </ac:spMkLst>
        </pc:spChg>
      </pc:sldChg>
      <pc:sldChg chg="modSp add mod">
        <pc:chgData name="Jim Fleming" userId="161791bae1afb603" providerId="LiveId" clId="{A2904602-DCEE-A049-80B4-987AF77A3153}" dt="2023-09-23T23:03:03.323" v="304" actId="20577"/>
        <pc:sldMkLst>
          <pc:docMk/>
          <pc:sldMk cId="2034044102" sldId="526"/>
        </pc:sldMkLst>
        <pc:spChg chg="mod">
          <ac:chgData name="Jim Fleming" userId="161791bae1afb603" providerId="LiveId" clId="{A2904602-DCEE-A049-80B4-987AF77A3153}" dt="2023-09-23T23:03:03.323" v="304" actId="20577"/>
          <ac:spMkLst>
            <pc:docMk/>
            <pc:sldMk cId="2034044102" sldId="526"/>
            <ac:spMk id="5" creationId="{FDC8D6C2-5F52-D34B-23A0-601FDE73D0F9}"/>
          </ac:spMkLst>
        </pc:spChg>
        <pc:spChg chg="mod">
          <ac:chgData name="Jim Fleming" userId="161791bae1afb603" providerId="LiveId" clId="{A2904602-DCEE-A049-80B4-987AF77A3153}" dt="2023-09-23T23:02:55.097" v="302" actId="207"/>
          <ac:spMkLst>
            <pc:docMk/>
            <pc:sldMk cId="2034044102" sldId="526"/>
            <ac:spMk id="6" creationId="{000134CA-DB48-8AF1-A653-7C7099ABD19C}"/>
          </ac:spMkLst>
        </pc:spChg>
        <pc:spChg chg="mod">
          <ac:chgData name="Jim Fleming" userId="161791bae1afb603" providerId="LiveId" clId="{A2904602-DCEE-A049-80B4-987AF77A3153}" dt="2023-09-23T23:02:52.051" v="301" actId="207"/>
          <ac:spMkLst>
            <pc:docMk/>
            <pc:sldMk cId="2034044102" sldId="526"/>
            <ac:spMk id="8" creationId="{42DFA7EB-FCDE-C4CC-0DD0-FF5193912F2C}"/>
          </ac:spMkLst>
        </pc:spChg>
      </pc:sldChg>
      <pc:sldChg chg="modSp add mod">
        <pc:chgData name="Jim Fleming" userId="161791bae1afb603" providerId="LiveId" clId="{A2904602-DCEE-A049-80B4-987AF77A3153}" dt="2023-09-23T23:03:30.521" v="312" actId="207"/>
        <pc:sldMkLst>
          <pc:docMk/>
          <pc:sldMk cId="2524198332" sldId="527"/>
        </pc:sldMkLst>
        <pc:spChg chg="mod">
          <ac:chgData name="Jim Fleming" userId="161791bae1afb603" providerId="LiveId" clId="{A2904602-DCEE-A049-80B4-987AF77A3153}" dt="2023-09-23T23:03:27.484" v="311" actId="207"/>
          <ac:spMkLst>
            <pc:docMk/>
            <pc:sldMk cId="2524198332" sldId="527"/>
            <ac:spMk id="5" creationId="{FDC8D6C2-5F52-D34B-23A0-601FDE73D0F9}"/>
          </ac:spMkLst>
        </pc:spChg>
        <pc:spChg chg="mod">
          <ac:chgData name="Jim Fleming" userId="161791bae1afb603" providerId="LiveId" clId="{A2904602-DCEE-A049-80B4-987AF77A3153}" dt="2023-09-23T23:03:24.018" v="310" actId="207"/>
          <ac:spMkLst>
            <pc:docMk/>
            <pc:sldMk cId="2524198332" sldId="527"/>
            <ac:spMk id="6" creationId="{000134CA-DB48-8AF1-A653-7C7099ABD19C}"/>
          </ac:spMkLst>
        </pc:spChg>
        <pc:spChg chg="mod">
          <ac:chgData name="Jim Fleming" userId="161791bae1afb603" providerId="LiveId" clId="{A2904602-DCEE-A049-80B4-987AF77A3153}" dt="2023-09-23T23:03:30.521" v="312" actId="207"/>
          <ac:spMkLst>
            <pc:docMk/>
            <pc:sldMk cId="2524198332" sldId="527"/>
            <ac:spMk id="8" creationId="{42DFA7EB-FCDE-C4CC-0DD0-FF5193912F2C}"/>
          </ac:spMkLst>
        </pc:spChg>
      </pc:sldChg>
      <pc:sldChg chg="modSp add mod">
        <pc:chgData name="Jim Fleming" userId="161791bae1afb603" providerId="LiveId" clId="{A2904602-DCEE-A049-80B4-987AF77A3153}" dt="2023-09-23T23:03:41.217" v="315" actId="207"/>
        <pc:sldMkLst>
          <pc:docMk/>
          <pc:sldMk cId="1522105617" sldId="528"/>
        </pc:sldMkLst>
        <pc:spChg chg="mod">
          <ac:chgData name="Jim Fleming" userId="161791bae1afb603" providerId="LiveId" clId="{A2904602-DCEE-A049-80B4-987AF77A3153}" dt="2023-09-23T23:03:36.405" v="313" actId="207"/>
          <ac:spMkLst>
            <pc:docMk/>
            <pc:sldMk cId="1522105617" sldId="528"/>
            <ac:spMk id="5" creationId="{FDC8D6C2-5F52-D34B-23A0-601FDE73D0F9}"/>
          </ac:spMkLst>
        </pc:spChg>
        <pc:spChg chg="mod">
          <ac:chgData name="Jim Fleming" userId="161791bae1afb603" providerId="LiveId" clId="{A2904602-DCEE-A049-80B4-987AF77A3153}" dt="2023-09-23T23:03:38.849" v="314" actId="207"/>
          <ac:spMkLst>
            <pc:docMk/>
            <pc:sldMk cId="1522105617" sldId="528"/>
            <ac:spMk id="6" creationId="{000134CA-DB48-8AF1-A653-7C7099ABD19C}"/>
          </ac:spMkLst>
        </pc:spChg>
        <pc:spChg chg="mod">
          <ac:chgData name="Jim Fleming" userId="161791bae1afb603" providerId="LiveId" clId="{A2904602-DCEE-A049-80B4-987AF77A3153}" dt="2023-09-23T23:03:41.217" v="315" actId="207"/>
          <ac:spMkLst>
            <pc:docMk/>
            <pc:sldMk cId="1522105617" sldId="528"/>
            <ac:spMk id="7" creationId="{CD6513A7-86A0-1757-E0F2-D9024F473958}"/>
          </ac:spMkLst>
        </pc:spChg>
      </pc:sldChg>
      <pc:sldChg chg="add">
        <pc:chgData name="Jim Fleming" userId="161791bae1afb603" providerId="LiveId" clId="{A2904602-DCEE-A049-80B4-987AF77A3153}" dt="2023-09-23T23:04:42.531" v="316" actId="2890"/>
        <pc:sldMkLst>
          <pc:docMk/>
          <pc:sldMk cId="1722007129" sldId="529"/>
        </pc:sldMkLst>
      </pc:sldChg>
      <pc:sldChg chg="add mod ord modShow">
        <pc:chgData name="Jim Fleming" userId="161791bae1afb603" providerId="LiveId" clId="{A2904602-DCEE-A049-80B4-987AF77A3153}" dt="2023-09-23T23:05:09.212" v="323" actId="729"/>
        <pc:sldMkLst>
          <pc:docMk/>
          <pc:sldMk cId="2125220031" sldId="530"/>
        </pc:sldMkLst>
      </pc:sldChg>
      <pc:sldChg chg="modSp add mod ord">
        <pc:chgData name="Jim Fleming" userId="161791bae1afb603" providerId="LiveId" clId="{A2904602-DCEE-A049-80B4-987AF77A3153}" dt="2023-09-23T23:07:15.741" v="352" actId="20577"/>
        <pc:sldMkLst>
          <pc:docMk/>
          <pc:sldMk cId="3610940258" sldId="531"/>
        </pc:sldMkLst>
        <pc:spChg chg="mod">
          <ac:chgData name="Jim Fleming" userId="161791bae1afb603" providerId="LiveId" clId="{A2904602-DCEE-A049-80B4-987AF77A3153}" dt="2023-09-23T23:07:15.741" v="352" actId="20577"/>
          <ac:spMkLst>
            <pc:docMk/>
            <pc:sldMk cId="3610940258" sldId="531"/>
            <ac:spMk id="2" creationId="{1AC8C507-C381-A7EC-84C3-B88443D1F57A}"/>
          </ac:spMkLst>
        </pc:spChg>
      </pc:sldChg>
    </pc:docChg>
  </pc:docChgLst>
  <pc:docChgLst>
    <pc:chgData name="Jim Fleming" userId="161791bae1afb603" providerId="LiveId" clId="{10F1BE37-3021-0445-8BE8-026D7FCB86B5}"/>
    <pc:docChg chg="custSel addSld delSld modSld sldOrd">
      <pc:chgData name="Jim Fleming" userId="161791bae1afb603" providerId="LiveId" clId="{10F1BE37-3021-0445-8BE8-026D7FCB86B5}" dt="2023-10-08T01:28:02.820" v="132" actId="2696"/>
      <pc:docMkLst>
        <pc:docMk/>
      </pc:docMkLst>
      <pc:sldChg chg="modSp mod">
        <pc:chgData name="Jim Fleming" userId="161791bae1afb603" providerId="LiveId" clId="{10F1BE37-3021-0445-8BE8-026D7FCB86B5}" dt="2023-10-08T01:05:42.661" v="18" actId="14100"/>
        <pc:sldMkLst>
          <pc:docMk/>
          <pc:sldMk cId="95395388" sldId="487"/>
        </pc:sldMkLst>
        <pc:spChg chg="mod">
          <ac:chgData name="Jim Fleming" userId="161791bae1afb603" providerId="LiveId" clId="{10F1BE37-3021-0445-8BE8-026D7FCB86B5}" dt="2023-10-08T01:05:35.652" v="16" actId="20577"/>
          <ac:spMkLst>
            <pc:docMk/>
            <pc:sldMk cId="95395388" sldId="487"/>
            <ac:spMk id="2" creationId="{1AC8C507-C381-A7EC-84C3-B88443D1F57A}"/>
          </ac:spMkLst>
        </pc:spChg>
        <pc:spChg chg="mod">
          <ac:chgData name="Jim Fleming" userId="161791bae1afb603" providerId="LiveId" clId="{10F1BE37-3021-0445-8BE8-026D7FCB86B5}" dt="2023-10-08T01:05:42.661" v="18" actId="14100"/>
          <ac:spMkLst>
            <pc:docMk/>
            <pc:sldMk cId="95395388" sldId="487"/>
            <ac:spMk id="5" creationId="{FDC8D6C2-5F52-D34B-23A0-601FDE73D0F9}"/>
          </ac:spMkLst>
        </pc:spChg>
      </pc:sldChg>
      <pc:sldChg chg="del">
        <pc:chgData name="Jim Fleming" userId="161791bae1afb603" providerId="LiveId" clId="{10F1BE37-3021-0445-8BE8-026D7FCB86B5}" dt="2023-10-08T01:05:54.469" v="23" actId="2696"/>
        <pc:sldMkLst>
          <pc:docMk/>
          <pc:sldMk cId="1321751761" sldId="491"/>
        </pc:sldMkLst>
      </pc:sldChg>
      <pc:sldChg chg="modSp del mod">
        <pc:chgData name="Jim Fleming" userId="161791bae1afb603" providerId="LiveId" clId="{10F1BE37-3021-0445-8BE8-026D7FCB86B5}" dt="2023-10-08T01:21:54.434" v="123" actId="2696"/>
        <pc:sldMkLst>
          <pc:docMk/>
          <pc:sldMk cId="585080306" sldId="521"/>
        </pc:sldMkLst>
        <pc:spChg chg="mod">
          <ac:chgData name="Jim Fleming" userId="161791bae1afb603" providerId="LiveId" clId="{10F1BE37-3021-0445-8BE8-026D7FCB86B5}" dt="2023-10-08T01:04:44.405" v="5" actId="20577"/>
          <ac:spMkLst>
            <pc:docMk/>
            <pc:sldMk cId="585080306" sldId="521"/>
            <ac:spMk id="2" creationId="{1AC8C507-C381-A7EC-84C3-B88443D1F57A}"/>
          </ac:spMkLst>
        </pc:spChg>
      </pc:sldChg>
      <pc:sldChg chg="del">
        <pc:chgData name="Jim Fleming" userId="161791bae1afb603" providerId="LiveId" clId="{10F1BE37-3021-0445-8BE8-026D7FCB86B5}" dt="2023-10-08T01:05:48.898" v="19" actId="2696"/>
        <pc:sldMkLst>
          <pc:docMk/>
          <pc:sldMk cId="3985397852" sldId="531"/>
        </pc:sldMkLst>
      </pc:sldChg>
      <pc:sldChg chg="del">
        <pc:chgData name="Jim Fleming" userId="161791bae1afb603" providerId="LiveId" clId="{10F1BE37-3021-0445-8BE8-026D7FCB86B5}" dt="2023-10-08T01:05:49.749" v="20" actId="2696"/>
        <pc:sldMkLst>
          <pc:docMk/>
          <pc:sldMk cId="1040975170" sldId="532"/>
        </pc:sldMkLst>
      </pc:sldChg>
      <pc:sldChg chg="del">
        <pc:chgData name="Jim Fleming" userId="161791bae1afb603" providerId="LiveId" clId="{10F1BE37-3021-0445-8BE8-026D7FCB86B5}" dt="2023-10-08T01:05:51.257" v="21" actId="2696"/>
        <pc:sldMkLst>
          <pc:docMk/>
          <pc:sldMk cId="2800853017" sldId="533"/>
        </pc:sldMkLst>
      </pc:sldChg>
      <pc:sldChg chg="del">
        <pc:chgData name="Jim Fleming" userId="161791bae1afb603" providerId="LiveId" clId="{10F1BE37-3021-0445-8BE8-026D7FCB86B5}" dt="2023-10-08T01:05:53.316" v="22" actId="2696"/>
        <pc:sldMkLst>
          <pc:docMk/>
          <pc:sldMk cId="1391293919" sldId="536"/>
        </pc:sldMkLst>
      </pc:sldChg>
      <pc:sldChg chg="del">
        <pc:chgData name="Jim Fleming" userId="161791bae1afb603" providerId="LiveId" clId="{10F1BE37-3021-0445-8BE8-026D7FCB86B5}" dt="2023-10-08T01:05:57.910" v="25" actId="2696"/>
        <pc:sldMkLst>
          <pc:docMk/>
          <pc:sldMk cId="3549934985" sldId="537"/>
        </pc:sldMkLst>
      </pc:sldChg>
      <pc:sldChg chg="del">
        <pc:chgData name="Jim Fleming" userId="161791bae1afb603" providerId="LiveId" clId="{10F1BE37-3021-0445-8BE8-026D7FCB86B5}" dt="2023-10-08T01:05:58.846" v="26" actId="2696"/>
        <pc:sldMkLst>
          <pc:docMk/>
          <pc:sldMk cId="1797093622" sldId="538"/>
        </pc:sldMkLst>
      </pc:sldChg>
      <pc:sldChg chg="del">
        <pc:chgData name="Jim Fleming" userId="161791bae1afb603" providerId="LiveId" clId="{10F1BE37-3021-0445-8BE8-026D7FCB86B5}" dt="2023-10-08T01:06:01.162" v="28" actId="2696"/>
        <pc:sldMkLst>
          <pc:docMk/>
          <pc:sldMk cId="3433638524" sldId="539"/>
        </pc:sldMkLst>
      </pc:sldChg>
      <pc:sldChg chg="del">
        <pc:chgData name="Jim Fleming" userId="161791bae1afb603" providerId="LiveId" clId="{10F1BE37-3021-0445-8BE8-026D7FCB86B5}" dt="2023-10-08T01:06:03.044" v="29" actId="2696"/>
        <pc:sldMkLst>
          <pc:docMk/>
          <pc:sldMk cId="485338254" sldId="543"/>
        </pc:sldMkLst>
      </pc:sldChg>
      <pc:sldChg chg="del">
        <pc:chgData name="Jim Fleming" userId="161791bae1afb603" providerId="LiveId" clId="{10F1BE37-3021-0445-8BE8-026D7FCB86B5}" dt="2023-10-08T01:06:22.869" v="33" actId="2696"/>
        <pc:sldMkLst>
          <pc:docMk/>
          <pc:sldMk cId="2568498572" sldId="544"/>
        </pc:sldMkLst>
      </pc:sldChg>
      <pc:sldChg chg="modSp mod ord">
        <pc:chgData name="Jim Fleming" userId="161791bae1afb603" providerId="LiveId" clId="{10F1BE37-3021-0445-8BE8-026D7FCB86B5}" dt="2023-10-08T01:20:14.306" v="114" actId="20578"/>
        <pc:sldMkLst>
          <pc:docMk/>
          <pc:sldMk cId="3656160492" sldId="545"/>
        </pc:sldMkLst>
        <pc:spChg chg="mod">
          <ac:chgData name="Jim Fleming" userId="161791bae1afb603" providerId="LiveId" clId="{10F1BE37-3021-0445-8BE8-026D7FCB86B5}" dt="2023-10-08T01:07:48.050" v="40" actId="20577"/>
          <ac:spMkLst>
            <pc:docMk/>
            <pc:sldMk cId="3656160492" sldId="545"/>
            <ac:spMk id="14" creationId="{5F776F3F-31E1-B7AA-5D11-1AB1A9490BFE}"/>
          </ac:spMkLst>
        </pc:spChg>
      </pc:sldChg>
      <pc:sldChg chg="modSp mod ord">
        <pc:chgData name="Jim Fleming" userId="161791bae1afb603" providerId="LiveId" clId="{10F1BE37-3021-0445-8BE8-026D7FCB86B5}" dt="2023-10-08T01:21:08.778" v="118" actId="20578"/>
        <pc:sldMkLst>
          <pc:docMk/>
          <pc:sldMk cId="3815720884" sldId="546"/>
        </pc:sldMkLst>
        <pc:spChg chg="mod">
          <ac:chgData name="Jim Fleming" userId="161791bae1afb603" providerId="LiveId" clId="{10F1BE37-3021-0445-8BE8-026D7FCB86B5}" dt="2023-10-08T01:12:19.435" v="73" actId="20577"/>
          <ac:spMkLst>
            <pc:docMk/>
            <pc:sldMk cId="3815720884" sldId="546"/>
            <ac:spMk id="14" creationId="{5F776F3F-31E1-B7AA-5D11-1AB1A9490BFE}"/>
          </ac:spMkLst>
        </pc:spChg>
      </pc:sldChg>
      <pc:sldChg chg="modSp mod ord">
        <pc:chgData name="Jim Fleming" userId="161791bae1afb603" providerId="LiveId" clId="{10F1BE37-3021-0445-8BE8-026D7FCB86B5}" dt="2023-10-08T01:20:29.178" v="116" actId="20578"/>
        <pc:sldMkLst>
          <pc:docMk/>
          <pc:sldMk cId="1845292652" sldId="547"/>
        </pc:sldMkLst>
        <pc:spChg chg="mod">
          <ac:chgData name="Jim Fleming" userId="161791bae1afb603" providerId="LiveId" clId="{10F1BE37-3021-0445-8BE8-026D7FCB86B5}" dt="2023-10-08T01:12:54.305" v="75" actId="113"/>
          <ac:spMkLst>
            <pc:docMk/>
            <pc:sldMk cId="1845292652" sldId="547"/>
            <ac:spMk id="14" creationId="{5F776F3F-31E1-B7AA-5D11-1AB1A9490BFE}"/>
          </ac:spMkLst>
        </pc:spChg>
      </pc:sldChg>
      <pc:sldChg chg="modSp mod ord">
        <pc:chgData name="Jim Fleming" userId="161791bae1afb603" providerId="LiveId" clId="{10F1BE37-3021-0445-8BE8-026D7FCB86B5}" dt="2023-10-08T01:17:55.279" v="103" actId="20578"/>
        <pc:sldMkLst>
          <pc:docMk/>
          <pc:sldMk cId="4127736994" sldId="548"/>
        </pc:sldMkLst>
        <pc:spChg chg="mod">
          <ac:chgData name="Jim Fleming" userId="161791bae1afb603" providerId="LiveId" clId="{10F1BE37-3021-0445-8BE8-026D7FCB86B5}" dt="2023-10-08T01:13:41.569" v="77" actId="113"/>
          <ac:spMkLst>
            <pc:docMk/>
            <pc:sldMk cId="4127736994" sldId="548"/>
            <ac:spMk id="3" creationId="{7AB4CD8A-D6E1-E979-8AB5-FC6B8EEB6AD5}"/>
          </ac:spMkLst>
        </pc:spChg>
      </pc:sldChg>
      <pc:sldChg chg="modSp mod ord">
        <pc:chgData name="Jim Fleming" userId="161791bae1afb603" providerId="LiveId" clId="{10F1BE37-3021-0445-8BE8-026D7FCB86B5}" dt="2023-10-08T01:18:18.895" v="105" actId="20578"/>
        <pc:sldMkLst>
          <pc:docMk/>
          <pc:sldMk cId="2520584871" sldId="550"/>
        </pc:sldMkLst>
        <pc:spChg chg="mod">
          <ac:chgData name="Jim Fleming" userId="161791bae1afb603" providerId="LiveId" clId="{10F1BE37-3021-0445-8BE8-026D7FCB86B5}" dt="2023-10-08T01:16:59.913" v="101" actId="20577"/>
          <ac:spMkLst>
            <pc:docMk/>
            <pc:sldMk cId="2520584871" sldId="550"/>
            <ac:spMk id="14" creationId="{5F776F3F-31E1-B7AA-5D11-1AB1A9490BFE}"/>
          </ac:spMkLst>
        </pc:spChg>
      </pc:sldChg>
      <pc:sldChg chg="modSp del mod">
        <pc:chgData name="Jim Fleming" userId="161791bae1afb603" providerId="LiveId" clId="{10F1BE37-3021-0445-8BE8-026D7FCB86B5}" dt="2023-10-08T01:17:06.391" v="102" actId="2696"/>
        <pc:sldMkLst>
          <pc:docMk/>
          <pc:sldMk cId="1614688810" sldId="551"/>
        </pc:sldMkLst>
        <pc:spChg chg="mod">
          <ac:chgData name="Jim Fleming" userId="161791bae1afb603" providerId="LiveId" clId="{10F1BE37-3021-0445-8BE8-026D7FCB86B5}" dt="2023-10-08T01:06:18.426" v="32" actId="6549"/>
          <ac:spMkLst>
            <pc:docMk/>
            <pc:sldMk cId="1614688810" sldId="551"/>
            <ac:spMk id="14" creationId="{5F776F3F-31E1-B7AA-5D11-1AB1A9490BFE}"/>
          </ac:spMkLst>
        </pc:spChg>
      </pc:sldChg>
      <pc:sldChg chg="modSp add mod">
        <pc:chgData name="Jim Fleming" userId="161791bae1afb603" providerId="LiveId" clId="{10F1BE37-3021-0445-8BE8-026D7FCB86B5}" dt="2023-10-08T01:09:30.959" v="44" actId="114"/>
        <pc:sldMkLst>
          <pc:docMk/>
          <pc:sldMk cId="1593142164" sldId="552"/>
        </pc:sldMkLst>
        <pc:spChg chg="mod">
          <ac:chgData name="Jim Fleming" userId="161791bae1afb603" providerId="LiveId" clId="{10F1BE37-3021-0445-8BE8-026D7FCB86B5}" dt="2023-10-08T01:09:30.959" v="44" actId="114"/>
          <ac:spMkLst>
            <pc:docMk/>
            <pc:sldMk cId="1593142164" sldId="552"/>
            <ac:spMk id="14" creationId="{5F776F3F-31E1-B7AA-5D11-1AB1A9490BFE}"/>
          </ac:spMkLst>
        </pc:spChg>
      </pc:sldChg>
      <pc:sldChg chg="modSp add mod">
        <pc:chgData name="Jim Fleming" userId="161791bae1afb603" providerId="LiveId" clId="{10F1BE37-3021-0445-8BE8-026D7FCB86B5}" dt="2023-10-08T01:09:56.037" v="46"/>
        <pc:sldMkLst>
          <pc:docMk/>
          <pc:sldMk cId="3568619192" sldId="553"/>
        </pc:sldMkLst>
        <pc:spChg chg="mod">
          <ac:chgData name="Jim Fleming" userId="161791bae1afb603" providerId="LiveId" clId="{10F1BE37-3021-0445-8BE8-026D7FCB86B5}" dt="2023-10-08T01:09:56.037" v="46"/>
          <ac:spMkLst>
            <pc:docMk/>
            <pc:sldMk cId="3568619192" sldId="553"/>
            <ac:spMk id="14" creationId="{5F776F3F-31E1-B7AA-5D11-1AB1A9490BFE}"/>
          </ac:spMkLst>
        </pc:spChg>
      </pc:sldChg>
      <pc:sldChg chg="del">
        <pc:chgData name="Jim Fleming" userId="161791bae1afb603" providerId="LiveId" clId="{10F1BE37-3021-0445-8BE8-026D7FCB86B5}" dt="2023-10-08T01:06:26.855" v="34" actId="2696"/>
        <pc:sldMkLst>
          <pc:docMk/>
          <pc:sldMk cId="3573348780" sldId="553"/>
        </pc:sldMkLst>
      </pc:sldChg>
      <pc:sldChg chg="del">
        <pc:chgData name="Jim Fleming" userId="161791bae1afb603" providerId="LiveId" clId="{10F1BE37-3021-0445-8BE8-026D7FCB86B5}" dt="2023-10-08T01:06:34.038" v="36" actId="2696"/>
        <pc:sldMkLst>
          <pc:docMk/>
          <pc:sldMk cId="3784631771" sldId="554"/>
        </pc:sldMkLst>
      </pc:sldChg>
      <pc:sldChg chg="modSp add mod">
        <pc:chgData name="Jim Fleming" userId="161791bae1afb603" providerId="LiveId" clId="{10F1BE37-3021-0445-8BE8-026D7FCB86B5}" dt="2023-10-08T01:26:49.605" v="130" actId="114"/>
        <pc:sldMkLst>
          <pc:docMk/>
          <pc:sldMk cId="4177728732" sldId="554"/>
        </pc:sldMkLst>
        <pc:spChg chg="mod">
          <ac:chgData name="Jim Fleming" userId="161791bae1afb603" providerId="LiveId" clId="{10F1BE37-3021-0445-8BE8-026D7FCB86B5}" dt="2023-10-08T01:26:49.605" v="130" actId="114"/>
          <ac:spMkLst>
            <pc:docMk/>
            <pc:sldMk cId="4177728732" sldId="554"/>
            <ac:spMk id="14" creationId="{5F776F3F-31E1-B7AA-5D11-1AB1A9490BFE}"/>
          </ac:spMkLst>
        </pc:spChg>
      </pc:sldChg>
      <pc:sldChg chg="modSp add mod">
        <pc:chgData name="Jim Fleming" userId="161791bae1afb603" providerId="LiveId" clId="{10F1BE37-3021-0445-8BE8-026D7FCB86B5}" dt="2023-10-08T01:11:06.743" v="61" actId="20577"/>
        <pc:sldMkLst>
          <pc:docMk/>
          <pc:sldMk cId="1238143276" sldId="555"/>
        </pc:sldMkLst>
        <pc:spChg chg="mod">
          <ac:chgData name="Jim Fleming" userId="161791bae1afb603" providerId="LiveId" clId="{10F1BE37-3021-0445-8BE8-026D7FCB86B5}" dt="2023-10-08T01:11:06.743" v="61" actId="20577"/>
          <ac:spMkLst>
            <pc:docMk/>
            <pc:sldMk cId="1238143276" sldId="555"/>
            <ac:spMk id="14" creationId="{5F776F3F-31E1-B7AA-5D11-1AB1A9490BFE}"/>
          </ac:spMkLst>
        </pc:spChg>
      </pc:sldChg>
      <pc:sldChg chg="del">
        <pc:chgData name="Jim Fleming" userId="161791bae1afb603" providerId="LiveId" clId="{10F1BE37-3021-0445-8BE8-026D7FCB86B5}" dt="2023-10-08T01:05:59.757" v="27" actId="2696"/>
        <pc:sldMkLst>
          <pc:docMk/>
          <pc:sldMk cId="1298237974" sldId="555"/>
        </pc:sldMkLst>
      </pc:sldChg>
      <pc:sldChg chg="modSp add mod">
        <pc:chgData name="Jim Fleming" userId="161791bae1afb603" providerId="LiveId" clId="{10F1BE37-3021-0445-8BE8-026D7FCB86B5}" dt="2023-10-08T01:11:10.007" v="64" actId="20577"/>
        <pc:sldMkLst>
          <pc:docMk/>
          <pc:sldMk cId="1273761994" sldId="556"/>
        </pc:sldMkLst>
        <pc:spChg chg="mod">
          <ac:chgData name="Jim Fleming" userId="161791bae1afb603" providerId="LiveId" clId="{10F1BE37-3021-0445-8BE8-026D7FCB86B5}" dt="2023-10-08T01:11:10.007" v="64" actId="20577"/>
          <ac:spMkLst>
            <pc:docMk/>
            <pc:sldMk cId="1273761994" sldId="556"/>
            <ac:spMk id="14" creationId="{5F776F3F-31E1-B7AA-5D11-1AB1A9490BFE}"/>
          </ac:spMkLst>
        </pc:spChg>
      </pc:sldChg>
      <pc:sldChg chg="del">
        <pc:chgData name="Jim Fleming" userId="161791bae1afb603" providerId="LiveId" clId="{10F1BE37-3021-0445-8BE8-026D7FCB86B5}" dt="2023-10-08T01:05:56.539" v="24" actId="2696"/>
        <pc:sldMkLst>
          <pc:docMk/>
          <pc:sldMk cId="1424495844" sldId="556"/>
        </pc:sldMkLst>
      </pc:sldChg>
      <pc:sldChg chg="modSp add mod">
        <pc:chgData name="Jim Fleming" userId="161791bae1afb603" providerId="LiveId" clId="{10F1BE37-3021-0445-8BE8-026D7FCB86B5}" dt="2023-10-08T01:10:56.251" v="58" actId="20577"/>
        <pc:sldMkLst>
          <pc:docMk/>
          <pc:sldMk cId="3355254327" sldId="557"/>
        </pc:sldMkLst>
        <pc:spChg chg="mod">
          <ac:chgData name="Jim Fleming" userId="161791bae1afb603" providerId="LiveId" clId="{10F1BE37-3021-0445-8BE8-026D7FCB86B5}" dt="2023-10-08T01:10:56.251" v="58" actId="20577"/>
          <ac:spMkLst>
            <pc:docMk/>
            <pc:sldMk cId="3355254327" sldId="557"/>
            <ac:spMk id="14" creationId="{5F776F3F-31E1-B7AA-5D11-1AB1A9490BFE}"/>
          </ac:spMkLst>
        </pc:spChg>
      </pc:sldChg>
      <pc:sldChg chg="delSp modSp add mod ord">
        <pc:chgData name="Jim Fleming" userId="161791bae1afb603" providerId="LiveId" clId="{10F1BE37-3021-0445-8BE8-026D7FCB86B5}" dt="2023-10-08T01:18:09.383" v="104" actId="20578"/>
        <pc:sldMkLst>
          <pc:docMk/>
          <pc:sldMk cId="2752720607" sldId="558"/>
        </pc:sldMkLst>
        <pc:spChg chg="mod">
          <ac:chgData name="Jim Fleming" userId="161791bae1afb603" providerId="LiveId" clId="{10F1BE37-3021-0445-8BE8-026D7FCB86B5}" dt="2023-10-08T01:14:15.180" v="95"/>
          <ac:spMkLst>
            <pc:docMk/>
            <pc:sldMk cId="2752720607" sldId="558"/>
            <ac:spMk id="14" creationId="{5F776F3F-31E1-B7AA-5D11-1AB1A9490BFE}"/>
          </ac:spMkLst>
        </pc:spChg>
        <pc:picChg chg="del">
          <ac:chgData name="Jim Fleming" userId="161791bae1afb603" providerId="LiveId" clId="{10F1BE37-3021-0445-8BE8-026D7FCB86B5}" dt="2023-10-08T01:14:00.748" v="79" actId="478"/>
          <ac:picMkLst>
            <pc:docMk/>
            <pc:sldMk cId="2752720607" sldId="558"/>
            <ac:picMk id="24578" creationId="{83398803-EC35-3222-67F4-76DB31F71A90}"/>
          </ac:picMkLst>
        </pc:picChg>
      </pc:sldChg>
      <pc:sldChg chg="modSp add mod ord">
        <pc:chgData name="Jim Fleming" userId="161791bae1afb603" providerId="LiveId" clId="{10F1BE37-3021-0445-8BE8-026D7FCB86B5}" dt="2023-10-08T01:18:18.895" v="105" actId="20578"/>
        <pc:sldMkLst>
          <pc:docMk/>
          <pc:sldMk cId="1404910250" sldId="559"/>
        </pc:sldMkLst>
        <pc:spChg chg="mod">
          <ac:chgData name="Jim Fleming" userId="161791bae1afb603" providerId="LiveId" clId="{10F1BE37-3021-0445-8BE8-026D7FCB86B5}" dt="2023-10-08T01:16:55.910" v="100" actId="6549"/>
          <ac:spMkLst>
            <pc:docMk/>
            <pc:sldMk cId="1404910250" sldId="559"/>
            <ac:spMk id="14" creationId="{5F776F3F-31E1-B7AA-5D11-1AB1A9490BFE}"/>
          </ac:spMkLst>
        </pc:spChg>
      </pc:sldChg>
      <pc:sldChg chg="add del">
        <pc:chgData name="Jim Fleming" userId="161791bae1afb603" providerId="LiveId" clId="{10F1BE37-3021-0445-8BE8-026D7FCB86B5}" dt="2023-10-08T01:21:54.994" v="124" actId="2696"/>
        <pc:sldMkLst>
          <pc:docMk/>
          <pc:sldMk cId="2829089783" sldId="560"/>
        </pc:sldMkLst>
      </pc:sldChg>
      <pc:sldChg chg="add del ord">
        <pc:chgData name="Jim Fleming" userId="161791bae1afb603" providerId="LiveId" clId="{10F1BE37-3021-0445-8BE8-026D7FCB86B5}" dt="2023-10-08T01:28:02.820" v="132" actId="2696"/>
        <pc:sldMkLst>
          <pc:docMk/>
          <pc:sldMk cId="4104380233" sldId="561"/>
        </pc:sldMkLst>
      </pc:sldChg>
      <pc:sldChg chg="add del replId">
        <pc:chgData name="Jim Fleming" userId="161791bae1afb603" providerId="LiveId" clId="{10F1BE37-3021-0445-8BE8-026D7FCB86B5}" dt="2023-10-08T01:21:55.533" v="125" actId="2696"/>
        <pc:sldMkLst>
          <pc:docMk/>
          <pc:sldMk cId="351749942" sldId="562"/>
        </pc:sldMkLst>
      </pc:sldChg>
      <pc:sldChg chg="add">
        <pc:chgData name="Jim Fleming" userId="161791bae1afb603" providerId="LiveId" clId="{10F1BE37-3021-0445-8BE8-026D7FCB86B5}" dt="2023-10-08T01:18:27.830" v="108" actId="2890"/>
        <pc:sldMkLst>
          <pc:docMk/>
          <pc:sldMk cId="270792197" sldId="563"/>
        </pc:sldMkLst>
      </pc:sldChg>
      <pc:sldChg chg="add ord replId">
        <pc:chgData name="Jim Fleming" userId="161791bae1afb603" providerId="LiveId" clId="{10F1BE37-3021-0445-8BE8-026D7FCB86B5}" dt="2023-10-08T01:21:19.273" v="121" actId="20578"/>
        <pc:sldMkLst>
          <pc:docMk/>
          <pc:sldMk cId="2692311070" sldId="564"/>
        </pc:sldMkLst>
      </pc:sldChg>
      <pc:sldChg chg="add del ord replId">
        <pc:chgData name="Jim Fleming" userId="161791bae1afb603" providerId="LiveId" clId="{10F1BE37-3021-0445-8BE8-026D7FCB86B5}" dt="2023-10-08T01:25:32.098" v="129" actId="2696"/>
        <pc:sldMkLst>
          <pc:docMk/>
          <pc:sldMk cId="1177617697" sldId="565"/>
        </pc:sldMkLst>
      </pc:sldChg>
      <pc:sldChg chg="add ord replId">
        <pc:chgData name="Jim Fleming" userId="161791bae1afb603" providerId="LiveId" clId="{10F1BE37-3021-0445-8BE8-026D7FCB86B5}" dt="2023-10-08T01:21:15.138" v="120" actId="20578"/>
        <pc:sldMkLst>
          <pc:docMk/>
          <pc:sldMk cId="2193666224" sldId="566"/>
        </pc:sldMkLst>
      </pc:sldChg>
      <pc:sldChg chg="add ord">
        <pc:chgData name="Jim Fleming" userId="161791bae1afb603" providerId="LiveId" clId="{10F1BE37-3021-0445-8BE8-026D7FCB86B5}" dt="2023-10-08T01:18:37.191" v="110" actId="20578"/>
        <pc:sldMkLst>
          <pc:docMk/>
          <pc:sldMk cId="137352595" sldId="567"/>
        </pc:sldMkLst>
      </pc:sldChg>
      <pc:sldChg chg="add del ord replId">
        <pc:chgData name="Jim Fleming" userId="161791bae1afb603" providerId="LiveId" clId="{10F1BE37-3021-0445-8BE8-026D7FCB86B5}" dt="2023-10-08T01:27:02.601" v="131" actId="2696"/>
        <pc:sldMkLst>
          <pc:docMk/>
          <pc:sldMk cId="2279701616" sldId="568"/>
        </pc:sldMkLst>
      </pc:sldChg>
      <pc:sldChg chg="add ord replId">
        <pc:chgData name="Jim Fleming" userId="161791bae1afb603" providerId="LiveId" clId="{10F1BE37-3021-0445-8BE8-026D7FCB86B5}" dt="2023-10-08T01:18:41.498" v="111" actId="20578"/>
        <pc:sldMkLst>
          <pc:docMk/>
          <pc:sldMk cId="1305443607" sldId="569"/>
        </pc:sldMkLst>
      </pc:sldChg>
      <pc:sldChg chg="add del ord replId">
        <pc:chgData name="Jim Fleming" userId="161791bae1afb603" providerId="LiveId" clId="{10F1BE37-3021-0445-8BE8-026D7FCB86B5}" dt="2023-10-08T01:25:07.348" v="128" actId="2696"/>
        <pc:sldMkLst>
          <pc:docMk/>
          <pc:sldMk cId="1650976137" sldId="570"/>
        </pc:sldMkLst>
      </pc:sldChg>
      <pc:sldChg chg="add ord replId">
        <pc:chgData name="Jim Fleming" userId="161791bae1afb603" providerId="LiveId" clId="{10F1BE37-3021-0445-8BE8-026D7FCB86B5}" dt="2023-10-08T01:20:19.858" v="115" actId="20578"/>
        <pc:sldMkLst>
          <pc:docMk/>
          <pc:sldMk cId="3201083753" sldId="571"/>
        </pc:sldMkLst>
      </pc:sldChg>
      <pc:sldChg chg="add ord replId">
        <pc:chgData name="Jim Fleming" userId="161791bae1afb603" providerId="LiveId" clId="{10F1BE37-3021-0445-8BE8-026D7FCB86B5}" dt="2023-10-08T01:20:44.578" v="117" actId="20578"/>
        <pc:sldMkLst>
          <pc:docMk/>
          <pc:sldMk cId="160955414" sldId="572"/>
        </pc:sldMkLst>
      </pc:sldChg>
      <pc:sldChg chg="add ord">
        <pc:chgData name="Jim Fleming" userId="161791bae1afb603" providerId="LiveId" clId="{10F1BE37-3021-0445-8BE8-026D7FCB86B5}" dt="2023-10-08T01:22:04.043" v="127" actId="20578"/>
        <pc:sldMkLst>
          <pc:docMk/>
          <pc:sldMk cId="2187300002" sldId="573"/>
        </pc:sldMkLst>
      </pc:sldChg>
    </pc:docChg>
  </pc:docChgLst>
  <pc:docChgLst>
    <pc:chgData name="Jim Fleming" userId="161791bae1afb603" providerId="LiveId" clId="{2F259F04-A6E4-8241-9C33-025C975D4BFE}"/>
    <pc:docChg chg="undo custSel addSld delSld modSld sldOrd">
      <pc:chgData name="Jim Fleming" userId="161791bae1afb603" providerId="LiveId" clId="{2F259F04-A6E4-8241-9C33-025C975D4BFE}" dt="2023-10-09T00:56:00.813" v="404" actId="20578"/>
      <pc:docMkLst>
        <pc:docMk/>
      </pc:docMkLst>
      <pc:sldChg chg="modSp mod">
        <pc:chgData name="Jim Fleming" userId="161791bae1afb603" providerId="LiveId" clId="{2F259F04-A6E4-8241-9C33-025C975D4BFE}" dt="2023-10-08T21:55:32.509" v="26" actId="20577"/>
        <pc:sldMkLst>
          <pc:docMk/>
          <pc:sldMk cId="95395388" sldId="487"/>
        </pc:sldMkLst>
        <pc:spChg chg="mod">
          <ac:chgData name="Jim Fleming" userId="161791bae1afb603" providerId="LiveId" clId="{2F259F04-A6E4-8241-9C33-025C975D4BFE}" dt="2023-10-08T21:55:12.158" v="22" actId="6549"/>
          <ac:spMkLst>
            <pc:docMk/>
            <pc:sldMk cId="95395388" sldId="487"/>
            <ac:spMk id="2" creationId="{1AC8C507-C381-A7EC-84C3-B88443D1F57A}"/>
          </ac:spMkLst>
        </pc:spChg>
        <pc:spChg chg="mod">
          <ac:chgData name="Jim Fleming" userId="161791bae1afb603" providerId="LiveId" clId="{2F259F04-A6E4-8241-9C33-025C975D4BFE}" dt="2023-10-08T21:55:32.509" v="26" actId="20577"/>
          <ac:spMkLst>
            <pc:docMk/>
            <pc:sldMk cId="95395388" sldId="487"/>
            <ac:spMk id="5" creationId="{FDC8D6C2-5F52-D34B-23A0-601FDE73D0F9}"/>
          </ac:spMkLst>
        </pc:spChg>
      </pc:sldChg>
      <pc:sldChg chg="modSp mod">
        <pc:chgData name="Jim Fleming" userId="161791bae1afb603" providerId="LiveId" clId="{2F259F04-A6E4-8241-9C33-025C975D4BFE}" dt="2023-10-09T00:27:05.932" v="32" actId="20577"/>
        <pc:sldMkLst>
          <pc:docMk/>
          <pc:sldMk cId="3656160492" sldId="545"/>
        </pc:sldMkLst>
        <pc:spChg chg="mod">
          <ac:chgData name="Jim Fleming" userId="161791bae1afb603" providerId="LiveId" clId="{2F259F04-A6E4-8241-9C33-025C975D4BFE}" dt="2023-10-09T00:27:05.932" v="32" actId="20577"/>
          <ac:spMkLst>
            <pc:docMk/>
            <pc:sldMk cId="3656160492" sldId="545"/>
            <ac:spMk id="14" creationId="{5F776F3F-31E1-B7AA-5D11-1AB1A9490BFE}"/>
          </ac:spMkLst>
        </pc:spChg>
      </pc:sldChg>
      <pc:sldChg chg="del">
        <pc:chgData name="Jim Fleming" userId="161791bae1afb603" providerId="LiveId" clId="{2F259F04-A6E4-8241-9C33-025C975D4BFE}" dt="2023-10-09T00:34:50.989" v="156" actId="2696"/>
        <pc:sldMkLst>
          <pc:docMk/>
          <pc:sldMk cId="3815720884" sldId="546"/>
        </pc:sldMkLst>
      </pc:sldChg>
      <pc:sldChg chg="modSp mod ord">
        <pc:chgData name="Jim Fleming" userId="161791bae1afb603" providerId="LiveId" clId="{2F259F04-A6E4-8241-9C33-025C975D4BFE}" dt="2023-10-09T00:27:42.676" v="70" actId="20577"/>
        <pc:sldMkLst>
          <pc:docMk/>
          <pc:sldMk cId="1845292652" sldId="547"/>
        </pc:sldMkLst>
        <pc:spChg chg="mod">
          <ac:chgData name="Jim Fleming" userId="161791bae1afb603" providerId="LiveId" clId="{2F259F04-A6E4-8241-9C33-025C975D4BFE}" dt="2023-10-09T00:27:42.676" v="70" actId="20577"/>
          <ac:spMkLst>
            <pc:docMk/>
            <pc:sldMk cId="1845292652" sldId="547"/>
            <ac:spMk id="14" creationId="{5F776F3F-31E1-B7AA-5D11-1AB1A9490BFE}"/>
          </ac:spMkLst>
        </pc:spChg>
      </pc:sldChg>
      <pc:sldChg chg="modSp mod">
        <pc:chgData name="Jim Fleming" userId="161791bae1afb603" providerId="LiveId" clId="{2F259F04-A6E4-8241-9C33-025C975D4BFE}" dt="2023-10-09T00:32:43.875" v="125" actId="20577"/>
        <pc:sldMkLst>
          <pc:docMk/>
          <pc:sldMk cId="4127736994" sldId="548"/>
        </pc:sldMkLst>
        <pc:spChg chg="mod">
          <ac:chgData name="Jim Fleming" userId="161791bae1afb603" providerId="LiveId" clId="{2F259F04-A6E4-8241-9C33-025C975D4BFE}" dt="2023-10-09T00:32:43.875" v="125" actId="20577"/>
          <ac:spMkLst>
            <pc:docMk/>
            <pc:sldMk cId="4127736994" sldId="548"/>
            <ac:spMk id="3" creationId="{7AB4CD8A-D6E1-E979-8AB5-FC6B8EEB6AD5}"/>
          </ac:spMkLst>
        </pc:spChg>
      </pc:sldChg>
      <pc:sldChg chg="del">
        <pc:chgData name="Jim Fleming" userId="161791bae1afb603" providerId="LiveId" clId="{2F259F04-A6E4-8241-9C33-025C975D4BFE}" dt="2023-10-09T00:35:12.408" v="160" actId="2696"/>
        <pc:sldMkLst>
          <pc:docMk/>
          <pc:sldMk cId="2520584871" sldId="550"/>
        </pc:sldMkLst>
      </pc:sldChg>
      <pc:sldChg chg="del">
        <pc:chgData name="Jim Fleming" userId="161791bae1afb603" providerId="LiveId" clId="{2F259F04-A6E4-8241-9C33-025C975D4BFE}" dt="2023-10-09T00:34:49.792" v="153" actId="2696"/>
        <pc:sldMkLst>
          <pc:docMk/>
          <pc:sldMk cId="1593142164" sldId="552"/>
        </pc:sldMkLst>
      </pc:sldChg>
      <pc:sldChg chg="del">
        <pc:chgData name="Jim Fleming" userId="161791bae1afb603" providerId="LiveId" clId="{2F259F04-A6E4-8241-9C33-025C975D4BFE}" dt="2023-10-09T00:34:50.209" v="154" actId="2696"/>
        <pc:sldMkLst>
          <pc:docMk/>
          <pc:sldMk cId="3568619192" sldId="553"/>
        </pc:sldMkLst>
      </pc:sldChg>
      <pc:sldChg chg="del">
        <pc:chgData name="Jim Fleming" userId="161791bae1afb603" providerId="LiveId" clId="{2F259F04-A6E4-8241-9C33-025C975D4BFE}" dt="2023-10-09T00:34:50.602" v="155" actId="2696"/>
        <pc:sldMkLst>
          <pc:docMk/>
          <pc:sldMk cId="4177728732" sldId="554"/>
        </pc:sldMkLst>
      </pc:sldChg>
      <pc:sldChg chg="del">
        <pc:chgData name="Jim Fleming" userId="161791bae1afb603" providerId="LiveId" clId="{2F259F04-A6E4-8241-9C33-025C975D4BFE}" dt="2023-10-09T00:34:51.359" v="157" actId="2696"/>
        <pc:sldMkLst>
          <pc:docMk/>
          <pc:sldMk cId="1238143276" sldId="555"/>
        </pc:sldMkLst>
      </pc:sldChg>
      <pc:sldChg chg="del">
        <pc:chgData name="Jim Fleming" userId="161791bae1afb603" providerId="LiveId" clId="{2F259F04-A6E4-8241-9C33-025C975D4BFE}" dt="2023-10-09T00:34:51.738" v="158" actId="2696"/>
        <pc:sldMkLst>
          <pc:docMk/>
          <pc:sldMk cId="1273761994" sldId="556"/>
        </pc:sldMkLst>
      </pc:sldChg>
      <pc:sldChg chg="del">
        <pc:chgData name="Jim Fleming" userId="161791bae1afb603" providerId="LiveId" clId="{2F259F04-A6E4-8241-9C33-025C975D4BFE}" dt="2023-10-09T00:34:52.413" v="159" actId="2696"/>
        <pc:sldMkLst>
          <pc:docMk/>
          <pc:sldMk cId="3355254327" sldId="557"/>
        </pc:sldMkLst>
      </pc:sldChg>
      <pc:sldChg chg="del">
        <pc:chgData name="Jim Fleming" userId="161791bae1afb603" providerId="LiveId" clId="{2F259F04-A6E4-8241-9C33-025C975D4BFE}" dt="2023-10-09T00:34:39.544" v="148" actId="2696"/>
        <pc:sldMkLst>
          <pc:docMk/>
          <pc:sldMk cId="2752720607" sldId="558"/>
        </pc:sldMkLst>
      </pc:sldChg>
      <pc:sldChg chg="del">
        <pc:chgData name="Jim Fleming" userId="161791bae1afb603" providerId="LiveId" clId="{2F259F04-A6E4-8241-9C33-025C975D4BFE}" dt="2023-10-09T00:34:49.411" v="152" actId="2696"/>
        <pc:sldMkLst>
          <pc:docMk/>
          <pc:sldMk cId="1404910250" sldId="559"/>
        </pc:sldMkLst>
      </pc:sldChg>
      <pc:sldChg chg="modSp mod">
        <pc:chgData name="Jim Fleming" userId="161791bae1afb603" providerId="LiveId" clId="{2F259F04-A6E4-8241-9C33-025C975D4BFE}" dt="2023-10-08T21:54:53.781" v="5" actId="20577"/>
        <pc:sldMkLst>
          <pc:docMk/>
          <pc:sldMk cId="270792197" sldId="563"/>
        </pc:sldMkLst>
        <pc:spChg chg="mod">
          <ac:chgData name="Jim Fleming" userId="161791bae1afb603" providerId="LiveId" clId="{2F259F04-A6E4-8241-9C33-025C975D4BFE}" dt="2023-10-08T21:54:53.781" v="5" actId="20577"/>
          <ac:spMkLst>
            <pc:docMk/>
            <pc:sldMk cId="270792197" sldId="563"/>
            <ac:spMk id="2" creationId="{1AC8C507-C381-A7EC-84C3-B88443D1F57A}"/>
          </ac:spMkLst>
        </pc:spChg>
      </pc:sldChg>
      <pc:sldChg chg="modSp add mod ord modShow">
        <pc:chgData name="Jim Fleming" userId="161791bae1afb603" providerId="LiveId" clId="{2F259F04-A6E4-8241-9C33-025C975D4BFE}" dt="2023-10-09T00:52:33.559" v="395" actId="20577"/>
        <pc:sldMkLst>
          <pc:docMk/>
          <pc:sldMk cId="1826648014" sldId="564"/>
        </pc:sldMkLst>
        <pc:spChg chg="mod">
          <ac:chgData name="Jim Fleming" userId="161791bae1afb603" providerId="LiveId" clId="{2F259F04-A6E4-8241-9C33-025C975D4BFE}" dt="2023-10-09T00:52:33.559" v="395" actId="20577"/>
          <ac:spMkLst>
            <pc:docMk/>
            <pc:sldMk cId="1826648014" sldId="564"/>
            <ac:spMk id="14" creationId="{5F776F3F-31E1-B7AA-5D11-1AB1A9490BFE}"/>
          </ac:spMkLst>
        </pc:spChg>
      </pc:sldChg>
      <pc:sldChg chg="del">
        <pc:chgData name="Jim Fleming" userId="161791bae1afb603" providerId="LiveId" clId="{2F259F04-A6E4-8241-9C33-025C975D4BFE}" dt="2023-10-08T21:55:04.284" v="11" actId="2696"/>
        <pc:sldMkLst>
          <pc:docMk/>
          <pc:sldMk cId="2692311070" sldId="564"/>
        </pc:sldMkLst>
      </pc:sldChg>
      <pc:sldChg chg="modSp add mod ord">
        <pc:chgData name="Jim Fleming" userId="161791bae1afb603" providerId="LiveId" clId="{2F259F04-A6E4-8241-9C33-025C975D4BFE}" dt="2023-10-09T00:53:09.355" v="402" actId="20577"/>
        <pc:sldMkLst>
          <pc:docMk/>
          <pc:sldMk cId="414719777" sldId="565"/>
        </pc:sldMkLst>
        <pc:spChg chg="mod">
          <ac:chgData name="Jim Fleming" userId="161791bae1afb603" providerId="LiveId" clId="{2F259F04-A6E4-8241-9C33-025C975D4BFE}" dt="2023-10-09T00:53:09.355" v="402" actId="20577"/>
          <ac:spMkLst>
            <pc:docMk/>
            <pc:sldMk cId="414719777" sldId="565"/>
            <ac:spMk id="14" creationId="{5F776F3F-31E1-B7AA-5D11-1AB1A9490BFE}"/>
          </ac:spMkLst>
        </pc:spChg>
      </pc:sldChg>
      <pc:sldChg chg="modSp add del mod ord">
        <pc:chgData name="Jim Fleming" userId="161791bae1afb603" providerId="LiveId" clId="{2F259F04-A6E4-8241-9C33-025C975D4BFE}" dt="2023-10-09T00:53:13.445" v="403" actId="2696"/>
        <pc:sldMkLst>
          <pc:docMk/>
          <pc:sldMk cId="162255658" sldId="566"/>
        </pc:sldMkLst>
        <pc:spChg chg="mod">
          <ac:chgData name="Jim Fleming" userId="161791bae1afb603" providerId="LiveId" clId="{2F259F04-A6E4-8241-9C33-025C975D4BFE}" dt="2023-10-09T00:52:58.594" v="396" actId="21"/>
          <ac:spMkLst>
            <pc:docMk/>
            <pc:sldMk cId="162255658" sldId="566"/>
            <ac:spMk id="14" creationId="{5F776F3F-31E1-B7AA-5D11-1AB1A9490BFE}"/>
          </ac:spMkLst>
        </pc:spChg>
      </pc:sldChg>
      <pc:sldChg chg="del">
        <pc:chgData name="Jim Fleming" userId="161791bae1afb603" providerId="LiveId" clId="{2F259F04-A6E4-8241-9C33-025C975D4BFE}" dt="2023-10-08T21:55:05.350" v="12" actId="2696"/>
        <pc:sldMkLst>
          <pc:docMk/>
          <pc:sldMk cId="2193666224" sldId="566"/>
        </pc:sldMkLst>
      </pc:sldChg>
      <pc:sldChg chg="del">
        <pc:chgData name="Jim Fleming" userId="161791bae1afb603" providerId="LiveId" clId="{2F259F04-A6E4-8241-9C33-025C975D4BFE}" dt="2023-10-08T21:55:00.292" v="7" actId="2696"/>
        <pc:sldMkLst>
          <pc:docMk/>
          <pc:sldMk cId="137352595" sldId="567"/>
        </pc:sldMkLst>
      </pc:sldChg>
      <pc:sldChg chg="add ord">
        <pc:chgData name="Jim Fleming" userId="161791bae1afb603" providerId="LiveId" clId="{2F259F04-A6E4-8241-9C33-025C975D4BFE}" dt="2023-10-09T00:30:32.633" v="96" actId="20578"/>
        <pc:sldMkLst>
          <pc:docMk/>
          <pc:sldMk cId="1323222175" sldId="567"/>
        </pc:sldMkLst>
      </pc:sldChg>
      <pc:sldChg chg="add ord">
        <pc:chgData name="Jim Fleming" userId="161791bae1afb603" providerId="LiveId" clId="{2F259F04-A6E4-8241-9C33-025C975D4BFE}" dt="2023-10-09T00:30:38.177" v="98" actId="20578"/>
        <pc:sldMkLst>
          <pc:docMk/>
          <pc:sldMk cId="73851506" sldId="568"/>
        </pc:sldMkLst>
      </pc:sldChg>
      <pc:sldChg chg="del">
        <pc:chgData name="Jim Fleming" userId="161791bae1afb603" providerId="LiveId" clId="{2F259F04-A6E4-8241-9C33-025C975D4BFE}" dt="2023-10-08T21:55:01.741" v="8" actId="2696"/>
        <pc:sldMkLst>
          <pc:docMk/>
          <pc:sldMk cId="1305443607" sldId="569"/>
        </pc:sldMkLst>
      </pc:sldChg>
      <pc:sldChg chg="add ord">
        <pc:chgData name="Jim Fleming" userId="161791bae1afb603" providerId="LiveId" clId="{2F259F04-A6E4-8241-9C33-025C975D4BFE}" dt="2023-10-09T00:51:29.954" v="385" actId="20578"/>
        <pc:sldMkLst>
          <pc:docMk/>
          <pc:sldMk cId="2417103310" sldId="569"/>
        </pc:sldMkLst>
      </pc:sldChg>
      <pc:sldChg chg="modSp add mod ord">
        <pc:chgData name="Jim Fleming" userId="161791bae1afb603" providerId="LiveId" clId="{2F259F04-A6E4-8241-9C33-025C975D4BFE}" dt="2023-10-09T00:51:50.568" v="386" actId="20578"/>
        <pc:sldMkLst>
          <pc:docMk/>
          <pc:sldMk cId="3710068436" sldId="570"/>
        </pc:sldMkLst>
        <pc:spChg chg="mod">
          <ac:chgData name="Jim Fleming" userId="161791bae1afb603" providerId="LiveId" clId="{2F259F04-A6E4-8241-9C33-025C975D4BFE}" dt="2023-10-09T00:31:49.462" v="119" actId="20577"/>
          <ac:spMkLst>
            <pc:docMk/>
            <pc:sldMk cId="3710068436" sldId="570"/>
            <ac:spMk id="14" creationId="{5F776F3F-31E1-B7AA-5D11-1AB1A9490BFE}"/>
          </ac:spMkLst>
        </pc:spChg>
      </pc:sldChg>
      <pc:sldChg chg="modSp add mod ord">
        <pc:chgData name="Jim Fleming" userId="161791bae1afb603" providerId="LiveId" clId="{2F259F04-A6E4-8241-9C33-025C975D4BFE}" dt="2023-10-09T00:51:50.568" v="386" actId="20578"/>
        <pc:sldMkLst>
          <pc:docMk/>
          <pc:sldMk cId="1066580186" sldId="571"/>
        </pc:sldMkLst>
        <pc:spChg chg="mod">
          <ac:chgData name="Jim Fleming" userId="161791bae1afb603" providerId="LiveId" clId="{2F259F04-A6E4-8241-9C33-025C975D4BFE}" dt="2023-10-09T00:31:44.247" v="115" actId="6549"/>
          <ac:spMkLst>
            <pc:docMk/>
            <pc:sldMk cId="1066580186" sldId="571"/>
            <ac:spMk id="14" creationId="{5F776F3F-31E1-B7AA-5D11-1AB1A9490BFE}"/>
          </ac:spMkLst>
        </pc:spChg>
      </pc:sldChg>
      <pc:sldChg chg="del">
        <pc:chgData name="Jim Fleming" userId="161791bae1afb603" providerId="LiveId" clId="{2F259F04-A6E4-8241-9C33-025C975D4BFE}" dt="2023-10-08T21:55:02.526" v="9" actId="2696"/>
        <pc:sldMkLst>
          <pc:docMk/>
          <pc:sldMk cId="3201083753" sldId="571"/>
        </pc:sldMkLst>
      </pc:sldChg>
      <pc:sldChg chg="del">
        <pc:chgData name="Jim Fleming" userId="161791bae1afb603" providerId="LiveId" clId="{2F259F04-A6E4-8241-9C33-025C975D4BFE}" dt="2023-10-08T21:55:03.245" v="10" actId="2696"/>
        <pc:sldMkLst>
          <pc:docMk/>
          <pc:sldMk cId="160955414" sldId="572"/>
        </pc:sldMkLst>
      </pc:sldChg>
      <pc:sldChg chg="modSp add mod">
        <pc:chgData name="Jim Fleming" userId="161791bae1afb603" providerId="LiveId" clId="{2F259F04-A6E4-8241-9C33-025C975D4BFE}" dt="2023-10-09T00:33:01.259" v="131" actId="20577"/>
        <pc:sldMkLst>
          <pc:docMk/>
          <pc:sldMk cId="4280336327" sldId="572"/>
        </pc:sldMkLst>
        <pc:spChg chg="mod">
          <ac:chgData name="Jim Fleming" userId="161791bae1afb603" providerId="LiveId" clId="{2F259F04-A6E4-8241-9C33-025C975D4BFE}" dt="2023-10-09T00:33:01.259" v="131" actId="20577"/>
          <ac:spMkLst>
            <pc:docMk/>
            <pc:sldMk cId="4280336327" sldId="572"/>
            <ac:spMk id="3" creationId="{7AB4CD8A-D6E1-E979-8AB5-FC6B8EEB6AD5}"/>
          </ac:spMkLst>
        </pc:spChg>
      </pc:sldChg>
      <pc:sldChg chg="del">
        <pc:chgData name="Jim Fleming" userId="161791bae1afb603" providerId="LiveId" clId="{2F259F04-A6E4-8241-9C33-025C975D4BFE}" dt="2023-10-08T21:54:59.266" v="6" actId="2696"/>
        <pc:sldMkLst>
          <pc:docMk/>
          <pc:sldMk cId="2187300002" sldId="573"/>
        </pc:sldMkLst>
      </pc:sldChg>
      <pc:sldChg chg="modSp add mod">
        <pc:chgData name="Jim Fleming" userId="161791bae1afb603" providerId="LiveId" clId="{2F259F04-A6E4-8241-9C33-025C975D4BFE}" dt="2023-10-09T00:33:04.076" v="132" actId="20577"/>
        <pc:sldMkLst>
          <pc:docMk/>
          <pc:sldMk cId="3635486046" sldId="573"/>
        </pc:sldMkLst>
        <pc:spChg chg="mod">
          <ac:chgData name="Jim Fleming" userId="161791bae1afb603" providerId="LiveId" clId="{2F259F04-A6E4-8241-9C33-025C975D4BFE}" dt="2023-10-09T00:33:04.076" v="132" actId="20577"/>
          <ac:spMkLst>
            <pc:docMk/>
            <pc:sldMk cId="3635486046" sldId="573"/>
            <ac:spMk id="3" creationId="{7AB4CD8A-D6E1-E979-8AB5-FC6B8EEB6AD5}"/>
          </ac:spMkLst>
        </pc:spChg>
      </pc:sldChg>
      <pc:sldChg chg="add ord">
        <pc:chgData name="Jim Fleming" userId="161791bae1afb603" providerId="LiveId" clId="{2F259F04-A6E4-8241-9C33-025C975D4BFE}" dt="2023-10-09T00:51:50.568" v="386" actId="20578"/>
        <pc:sldMkLst>
          <pc:docMk/>
          <pc:sldMk cId="3318391485" sldId="574"/>
        </pc:sldMkLst>
      </pc:sldChg>
      <pc:sldChg chg="add ord">
        <pc:chgData name="Jim Fleming" userId="161791bae1afb603" providerId="LiveId" clId="{2F259F04-A6E4-8241-9C33-025C975D4BFE}" dt="2023-10-09T00:33:17.209" v="136" actId="20578"/>
        <pc:sldMkLst>
          <pc:docMk/>
          <pc:sldMk cId="1578208276" sldId="575"/>
        </pc:sldMkLst>
      </pc:sldChg>
      <pc:sldChg chg="modSp add mod ord">
        <pc:chgData name="Jim Fleming" userId="161791bae1afb603" providerId="LiveId" clId="{2F259F04-A6E4-8241-9C33-025C975D4BFE}" dt="2023-10-09T00:56:00.813" v="404" actId="20578"/>
        <pc:sldMkLst>
          <pc:docMk/>
          <pc:sldMk cId="2813314982" sldId="576"/>
        </pc:sldMkLst>
        <pc:spChg chg="mod">
          <ac:chgData name="Jim Fleming" userId="161791bae1afb603" providerId="LiveId" clId="{2F259F04-A6E4-8241-9C33-025C975D4BFE}" dt="2023-10-09T00:34:14.649" v="146" actId="20577"/>
          <ac:spMkLst>
            <pc:docMk/>
            <pc:sldMk cId="2813314982" sldId="576"/>
            <ac:spMk id="14" creationId="{5F776F3F-31E1-B7AA-5D11-1AB1A9490BFE}"/>
          </ac:spMkLst>
        </pc:spChg>
      </pc:sldChg>
      <pc:sldChg chg="modSp add mod ord">
        <pc:chgData name="Jim Fleming" userId="161791bae1afb603" providerId="LiveId" clId="{2F259F04-A6E4-8241-9C33-025C975D4BFE}" dt="2023-10-09T00:56:00.813" v="404" actId="20578"/>
        <pc:sldMkLst>
          <pc:docMk/>
          <pc:sldMk cId="3979819060" sldId="577"/>
        </pc:sldMkLst>
        <pc:spChg chg="mod">
          <ac:chgData name="Jim Fleming" userId="161791bae1afb603" providerId="LiveId" clId="{2F259F04-A6E4-8241-9C33-025C975D4BFE}" dt="2023-10-09T00:34:18.687" v="147" actId="6549"/>
          <ac:spMkLst>
            <pc:docMk/>
            <pc:sldMk cId="3979819060" sldId="577"/>
            <ac:spMk id="14" creationId="{5F776F3F-31E1-B7AA-5D11-1AB1A9490BFE}"/>
          </ac:spMkLst>
        </pc:spChg>
      </pc:sldChg>
      <pc:sldChg chg="add ord">
        <pc:chgData name="Jim Fleming" userId="161791bae1afb603" providerId="LiveId" clId="{2F259F04-A6E4-8241-9C33-025C975D4BFE}" dt="2023-10-09T00:56:00.813" v="404" actId="20578"/>
        <pc:sldMkLst>
          <pc:docMk/>
          <pc:sldMk cId="349574516" sldId="578"/>
        </pc:sldMkLst>
      </pc:sldChg>
      <pc:sldChg chg="add del">
        <pc:chgData name="Jim Fleming" userId="161791bae1afb603" providerId="LiveId" clId="{2F259F04-A6E4-8241-9C33-025C975D4BFE}" dt="2023-10-09T00:35:13.629" v="161" actId="2696"/>
        <pc:sldMkLst>
          <pc:docMk/>
          <pc:sldMk cId="1663199540" sldId="579"/>
        </pc:sldMkLst>
      </pc:sldChg>
      <pc:sldChg chg="add ord">
        <pc:chgData name="Jim Fleming" userId="161791bae1afb603" providerId="LiveId" clId="{2F259F04-A6E4-8241-9C33-025C975D4BFE}" dt="2023-10-09T00:44:31.369" v="163" actId="20578"/>
        <pc:sldMkLst>
          <pc:docMk/>
          <pc:sldMk cId="4021364042" sldId="579"/>
        </pc:sldMkLst>
      </pc:sldChg>
      <pc:sldChg chg="modSp add del mod">
        <pc:chgData name="Jim Fleming" userId="161791bae1afb603" providerId="LiveId" clId="{2F259F04-A6E4-8241-9C33-025C975D4BFE}" dt="2023-10-09T00:45:04.345" v="215" actId="2696"/>
        <pc:sldMkLst>
          <pc:docMk/>
          <pc:sldMk cId="2531368512" sldId="580"/>
        </pc:sldMkLst>
        <pc:spChg chg="mod">
          <ac:chgData name="Jim Fleming" userId="161791bae1afb603" providerId="LiveId" clId="{2F259F04-A6E4-8241-9C33-025C975D4BFE}" dt="2023-10-09T00:44:45.684" v="200" actId="20577"/>
          <ac:spMkLst>
            <pc:docMk/>
            <pc:sldMk cId="2531368512" sldId="580"/>
            <ac:spMk id="2" creationId="{1AC8C507-C381-A7EC-84C3-B88443D1F57A}"/>
          </ac:spMkLst>
        </pc:spChg>
      </pc:sldChg>
      <pc:sldChg chg="add">
        <pc:chgData name="Jim Fleming" userId="161791bae1afb603" providerId="LiveId" clId="{2F259F04-A6E4-8241-9C33-025C975D4BFE}" dt="2023-10-09T00:44:36.056" v="165" actId="2890"/>
        <pc:sldMkLst>
          <pc:docMk/>
          <pc:sldMk cId="3265768269" sldId="581"/>
        </pc:sldMkLst>
      </pc:sldChg>
      <pc:sldChg chg="addSp modSp add mod ord">
        <pc:chgData name="Jim Fleming" userId="161791bae1afb603" providerId="LiveId" clId="{2F259F04-A6E4-8241-9C33-025C975D4BFE}" dt="2023-10-09T00:46:10.496" v="384" actId="20577"/>
        <pc:sldMkLst>
          <pc:docMk/>
          <pc:sldMk cId="3933572349" sldId="582"/>
        </pc:sldMkLst>
        <pc:spChg chg="mod">
          <ac:chgData name="Jim Fleming" userId="161791bae1afb603" providerId="LiveId" clId="{2F259F04-A6E4-8241-9C33-025C975D4BFE}" dt="2023-10-09T00:46:10.496" v="384" actId="20577"/>
          <ac:spMkLst>
            <pc:docMk/>
            <pc:sldMk cId="3933572349" sldId="582"/>
            <ac:spMk id="2" creationId="{1AC8C507-C381-A7EC-84C3-B88443D1F57A}"/>
          </ac:spMkLst>
        </pc:spChg>
        <pc:spChg chg="mod">
          <ac:chgData name="Jim Fleming" userId="161791bae1afb603" providerId="LiveId" clId="{2F259F04-A6E4-8241-9C33-025C975D4BFE}" dt="2023-10-09T00:45:35.901" v="304" actId="14100"/>
          <ac:spMkLst>
            <pc:docMk/>
            <pc:sldMk cId="3933572349" sldId="582"/>
            <ac:spMk id="3" creationId="{62B5EBAE-EEA5-52B7-A79D-B215DCDBE55D}"/>
          </ac:spMkLst>
        </pc:spChg>
        <pc:spChg chg="add mod">
          <ac:chgData name="Jim Fleming" userId="161791bae1afb603" providerId="LiveId" clId="{2F259F04-A6E4-8241-9C33-025C975D4BFE}" dt="2023-10-09T00:46:05.213" v="383" actId="20577"/>
          <ac:spMkLst>
            <pc:docMk/>
            <pc:sldMk cId="3933572349" sldId="582"/>
            <ac:spMk id="4" creationId="{89D8FC8B-6FC0-2B98-4925-3751FC98B129}"/>
          </ac:spMkLst>
        </pc:spChg>
      </pc:sldChg>
    </pc:docChg>
  </pc:docChgLst>
  <pc:docChgLst>
    <pc:chgData name="Jim Fleming" userId="161791bae1afb603" providerId="LiveId" clId="{D4EF9342-DA26-3C40-BE07-15B9103BF66D}"/>
    <pc:docChg chg="undo custSel addSld modSld sldOrd">
      <pc:chgData name="Jim Fleming" userId="161791bae1afb603" providerId="LiveId" clId="{D4EF9342-DA26-3C40-BE07-15B9103BF66D}" dt="2023-09-16T19:18:08.591" v="139" actId="478"/>
      <pc:docMkLst>
        <pc:docMk/>
      </pc:docMkLst>
      <pc:sldChg chg="mod modShow">
        <pc:chgData name="Jim Fleming" userId="161791bae1afb603" providerId="LiveId" clId="{D4EF9342-DA26-3C40-BE07-15B9103BF66D}" dt="2023-09-16T19:16:12.721" v="78" actId="729"/>
        <pc:sldMkLst>
          <pc:docMk/>
          <pc:sldMk cId="1791236111" sldId="386"/>
        </pc:sldMkLst>
      </pc:sldChg>
      <pc:sldChg chg="mod modShow">
        <pc:chgData name="Jim Fleming" userId="161791bae1afb603" providerId="LiveId" clId="{D4EF9342-DA26-3C40-BE07-15B9103BF66D}" dt="2023-09-16T19:16:12.721" v="78" actId="729"/>
        <pc:sldMkLst>
          <pc:docMk/>
          <pc:sldMk cId="2052419234" sldId="405"/>
        </pc:sldMkLst>
      </pc:sldChg>
      <pc:sldChg chg="mod modShow">
        <pc:chgData name="Jim Fleming" userId="161791bae1afb603" providerId="LiveId" clId="{D4EF9342-DA26-3C40-BE07-15B9103BF66D}" dt="2023-09-16T19:16:12.721" v="78" actId="729"/>
        <pc:sldMkLst>
          <pc:docMk/>
          <pc:sldMk cId="752296095" sldId="433"/>
        </pc:sldMkLst>
      </pc:sldChg>
      <pc:sldChg chg="modSp mod">
        <pc:chgData name="Jim Fleming" userId="161791bae1afb603" providerId="LiveId" clId="{D4EF9342-DA26-3C40-BE07-15B9103BF66D}" dt="2023-09-16T19:11:26.072" v="9" actId="20577"/>
        <pc:sldMkLst>
          <pc:docMk/>
          <pc:sldMk cId="3544828559" sldId="467"/>
        </pc:sldMkLst>
        <pc:spChg chg="mod">
          <ac:chgData name="Jim Fleming" userId="161791bae1afb603" providerId="LiveId" clId="{D4EF9342-DA26-3C40-BE07-15B9103BF66D}" dt="2023-09-16T19:11:26.072" v="9" actId="20577"/>
          <ac:spMkLst>
            <pc:docMk/>
            <pc:sldMk cId="3544828559" sldId="467"/>
            <ac:spMk id="5" creationId="{FDC8D6C2-5F52-D34B-23A0-601FDE73D0F9}"/>
          </ac:spMkLst>
        </pc:spChg>
      </pc:sldChg>
      <pc:sldChg chg="mod modShow">
        <pc:chgData name="Jim Fleming" userId="161791bae1afb603" providerId="LiveId" clId="{D4EF9342-DA26-3C40-BE07-15B9103BF66D}" dt="2023-09-16T19:16:12.721" v="78" actId="729"/>
        <pc:sldMkLst>
          <pc:docMk/>
          <pc:sldMk cId="1195170520" sldId="493"/>
        </pc:sldMkLst>
      </pc:sldChg>
      <pc:sldChg chg="mod modShow">
        <pc:chgData name="Jim Fleming" userId="161791bae1afb603" providerId="LiveId" clId="{D4EF9342-DA26-3C40-BE07-15B9103BF66D}" dt="2023-09-16T19:16:12.721" v="78" actId="729"/>
        <pc:sldMkLst>
          <pc:docMk/>
          <pc:sldMk cId="2765227095" sldId="494"/>
        </pc:sldMkLst>
      </pc:sldChg>
      <pc:sldChg chg="mod modShow">
        <pc:chgData name="Jim Fleming" userId="161791bae1afb603" providerId="LiveId" clId="{D4EF9342-DA26-3C40-BE07-15B9103BF66D}" dt="2023-09-16T19:16:12.721" v="78" actId="729"/>
        <pc:sldMkLst>
          <pc:docMk/>
          <pc:sldMk cId="2960309666" sldId="495"/>
        </pc:sldMkLst>
      </pc:sldChg>
      <pc:sldChg chg="mod modShow">
        <pc:chgData name="Jim Fleming" userId="161791bae1afb603" providerId="LiveId" clId="{D4EF9342-DA26-3C40-BE07-15B9103BF66D}" dt="2023-09-16T19:16:12.721" v="78" actId="729"/>
        <pc:sldMkLst>
          <pc:docMk/>
          <pc:sldMk cId="1695603952" sldId="496"/>
        </pc:sldMkLst>
      </pc:sldChg>
      <pc:sldChg chg="mod modShow">
        <pc:chgData name="Jim Fleming" userId="161791bae1afb603" providerId="LiveId" clId="{D4EF9342-DA26-3C40-BE07-15B9103BF66D}" dt="2023-09-16T19:16:12.721" v="78" actId="729"/>
        <pc:sldMkLst>
          <pc:docMk/>
          <pc:sldMk cId="2176382884" sldId="497"/>
        </pc:sldMkLst>
      </pc:sldChg>
      <pc:sldChg chg="mod modShow">
        <pc:chgData name="Jim Fleming" userId="161791bae1afb603" providerId="LiveId" clId="{D4EF9342-DA26-3C40-BE07-15B9103BF66D}" dt="2023-09-16T19:16:12.721" v="78" actId="729"/>
        <pc:sldMkLst>
          <pc:docMk/>
          <pc:sldMk cId="3431166076" sldId="498"/>
        </pc:sldMkLst>
      </pc:sldChg>
      <pc:sldChg chg="mod modShow">
        <pc:chgData name="Jim Fleming" userId="161791bae1afb603" providerId="LiveId" clId="{D4EF9342-DA26-3C40-BE07-15B9103BF66D}" dt="2023-09-16T19:16:12.721" v="78" actId="729"/>
        <pc:sldMkLst>
          <pc:docMk/>
          <pc:sldMk cId="529554152" sldId="499"/>
        </pc:sldMkLst>
      </pc:sldChg>
      <pc:sldChg chg="mod modShow">
        <pc:chgData name="Jim Fleming" userId="161791bae1afb603" providerId="LiveId" clId="{D4EF9342-DA26-3C40-BE07-15B9103BF66D}" dt="2023-09-16T19:16:12.721" v="78" actId="729"/>
        <pc:sldMkLst>
          <pc:docMk/>
          <pc:sldMk cId="4288472858" sldId="500"/>
        </pc:sldMkLst>
      </pc:sldChg>
      <pc:sldChg chg="mod modShow">
        <pc:chgData name="Jim Fleming" userId="161791bae1afb603" providerId="LiveId" clId="{D4EF9342-DA26-3C40-BE07-15B9103BF66D}" dt="2023-09-16T19:16:12.721" v="78" actId="729"/>
        <pc:sldMkLst>
          <pc:docMk/>
          <pc:sldMk cId="1160219604" sldId="501"/>
        </pc:sldMkLst>
      </pc:sldChg>
      <pc:sldChg chg="mod modShow">
        <pc:chgData name="Jim Fleming" userId="161791bae1afb603" providerId="LiveId" clId="{D4EF9342-DA26-3C40-BE07-15B9103BF66D}" dt="2023-09-16T19:16:12.721" v="78" actId="729"/>
        <pc:sldMkLst>
          <pc:docMk/>
          <pc:sldMk cId="3517844600" sldId="502"/>
        </pc:sldMkLst>
      </pc:sldChg>
      <pc:sldChg chg="mod modShow">
        <pc:chgData name="Jim Fleming" userId="161791bae1afb603" providerId="LiveId" clId="{D4EF9342-DA26-3C40-BE07-15B9103BF66D}" dt="2023-09-16T19:16:12.721" v="78" actId="729"/>
        <pc:sldMkLst>
          <pc:docMk/>
          <pc:sldMk cId="2295729869" sldId="503"/>
        </pc:sldMkLst>
      </pc:sldChg>
      <pc:sldChg chg="modSp mod">
        <pc:chgData name="Jim Fleming" userId="161791bae1afb603" providerId="LiveId" clId="{D4EF9342-DA26-3C40-BE07-15B9103BF66D}" dt="2023-09-16T19:14:37.283" v="76" actId="20577"/>
        <pc:sldMkLst>
          <pc:docMk/>
          <pc:sldMk cId="3278007702" sldId="505"/>
        </pc:sldMkLst>
        <pc:spChg chg="mod">
          <ac:chgData name="Jim Fleming" userId="161791bae1afb603" providerId="LiveId" clId="{D4EF9342-DA26-3C40-BE07-15B9103BF66D}" dt="2023-09-16T19:14:37.283" v="76" actId="20577"/>
          <ac:spMkLst>
            <pc:docMk/>
            <pc:sldMk cId="3278007702" sldId="505"/>
            <ac:spMk id="5" creationId="{FDC8D6C2-5F52-D34B-23A0-601FDE73D0F9}"/>
          </ac:spMkLst>
        </pc:spChg>
      </pc:sldChg>
      <pc:sldChg chg="modSp add mod ord modShow">
        <pc:chgData name="Jim Fleming" userId="161791bae1afb603" providerId="LiveId" clId="{D4EF9342-DA26-3C40-BE07-15B9103BF66D}" dt="2023-09-16T19:16:51.023" v="85" actId="20577"/>
        <pc:sldMkLst>
          <pc:docMk/>
          <pc:sldMk cId="2366899281" sldId="507"/>
        </pc:sldMkLst>
        <pc:spChg chg="mod">
          <ac:chgData name="Jim Fleming" userId="161791bae1afb603" providerId="LiveId" clId="{D4EF9342-DA26-3C40-BE07-15B9103BF66D}" dt="2023-09-16T19:16:51.023" v="85" actId="20577"/>
          <ac:spMkLst>
            <pc:docMk/>
            <pc:sldMk cId="2366899281" sldId="507"/>
            <ac:spMk id="14" creationId="{5F776F3F-31E1-B7AA-5D11-1AB1A9490BFE}"/>
          </ac:spMkLst>
        </pc:spChg>
      </pc:sldChg>
      <pc:sldChg chg="modSp add mod ord replId modShow">
        <pc:chgData name="Jim Fleming" userId="161791bae1afb603" providerId="LiveId" clId="{D4EF9342-DA26-3C40-BE07-15B9103BF66D}" dt="2023-09-16T19:16:53.747" v="88" actId="20577"/>
        <pc:sldMkLst>
          <pc:docMk/>
          <pc:sldMk cId="3822023154" sldId="508"/>
        </pc:sldMkLst>
        <pc:spChg chg="mod">
          <ac:chgData name="Jim Fleming" userId="161791bae1afb603" providerId="LiveId" clId="{D4EF9342-DA26-3C40-BE07-15B9103BF66D}" dt="2023-09-16T19:16:53.747" v="88" actId="20577"/>
          <ac:spMkLst>
            <pc:docMk/>
            <pc:sldMk cId="3822023154" sldId="508"/>
            <ac:spMk id="14" creationId="{5F776F3F-31E1-B7AA-5D11-1AB1A9490BFE}"/>
          </ac:spMkLst>
        </pc:spChg>
      </pc:sldChg>
      <pc:sldChg chg="modSp add mod ord replId modShow">
        <pc:chgData name="Jim Fleming" userId="161791bae1afb603" providerId="LiveId" clId="{D4EF9342-DA26-3C40-BE07-15B9103BF66D}" dt="2023-09-16T19:16:56.309" v="91" actId="20577"/>
        <pc:sldMkLst>
          <pc:docMk/>
          <pc:sldMk cId="776758582" sldId="509"/>
        </pc:sldMkLst>
        <pc:spChg chg="mod">
          <ac:chgData name="Jim Fleming" userId="161791bae1afb603" providerId="LiveId" clId="{D4EF9342-DA26-3C40-BE07-15B9103BF66D}" dt="2023-09-16T19:16:56.309" v="91" actId="20577"/>
          <ac:spMkLst>
            <pc:docMk/>
            <pc:sldMk cId="776758582" sldId="509"/>
            <ac:spMk id="14" creationId="{5F776F3F-31E1-B7AA-5D11-1AB1A9490BFE}"/>
          </ac:spMkLst>
        </pc:spChg>
      </pc:sldChg>
      <pc:sldChg chg="modSp add mod ord replId modShow">
        <pc:chgData name="Jim Fleming" userId="161791bae1afb603" providerId="LiveId" clId="{D4EF9342-DA26-3C40-BE07-15B9103BF66D}" dt="2023-09-16T19:16:58.367" v="94" actId="20577"/>
        <pc:sldMkLst>
          <pc:docMk/>
          <pc:sldMk cId="2480028980" sldId="510"/>
        </pc:sldMkLst>
        <pc:spChg chg="mod">
          <ac:chgData name="Jim Fleming" userId="161791bae1afb603" providerId="LiveId" clId="{D4EF9342-DA26-3C40-BE07-15B9103BF66D}" dt="2023-09-16T19:16:58.367" v="94" actId="20577"/>
          <ac:spMkLst>
            <pc:docMk/>
            <pc:sldMk cId="2480028980" sldId="510"/>
            <ac:spMk id="14" creationId="{5F776F3F-31E1-B7AA-5D11-1AB1A9490BFE}"/>
          </ac:spMkLst>
        </pc:spChg>
      </pc:sldChg>
      <pc:sldChg chg="modSp add mod ord replId modShow">
        <pc:chgData name="Jim Fleming" userId="161791bae1afb603" providerId="LiveId" clId="{D4EF9342-DA26-3C40-BE07-15B9103BF66D}" dt="2023-09-16T19:17:02.998" v="97" actId="20577"/>
        <pc:sldMkLst>
          <pc:docMk/>
          <pc:sldMk cId="2015059262" sldId="511"/>
        </pc:sldMkLst>
        <pc:spChg chg="mod">
          <ac:chgData name="Jim Fleming" userId="161791bae1afb603" providerId="LiveId" clId="{D4EF9342-DA26-3C40-BE07-15B9103BF66D}" dt="2023-09-16T19:17:02.998" v="97" actId="20577"/>
          <ac:spMkLst>
            <pc:docMk/>
            <pc:sldMk cId="2015059262" sldId="511"/>
            <ac:spMk id="14" creationId="{5F776F3F-31E1-B7AA-5D11-1AB1A9490BFE}"/>
          </ac:spMkLst>
        </pc:spChg>
      </pc:sldChg>
      <pc:sldChg chg="modSp add mod ord replId modShow">
        <pc:chgData name="Jim Fleming" userId="161791bae1afb603" providerId="LiveId" clId="{D4EF9342-DA26-3C40-BE07-15B9103BF66D}" dt="2023-09-16T19:17:04.615" v="100" actId="20577"/>
        <pc:sldMkLst>
          <pc:docMk/>
          <pc:sldMk cId="2523544403" sldId="512"/>
        </pc:sldMkLst>
        <pc:spChg chg="mod">
          <ac:chgData name="Jim Fleming" userId="161791bae1afb603" providerId="LiveId" clId="{D4EF9342-DA26-3C40-BE07-15B9103BF66D}" dt="2023-09-16T19:17:04.615" v="100" actId="20577"/>
          <ac:spMkLst>
            <pc:docMk/>
            <pc:sldMk cId="2523544403" sldId="512"/>
            <ac:spMk id="14" creationId="{5F776F3F-31E1-B7AA-5D11-1AB1A9490BFE}"/>
          </ac:spMkLst>
        </pc:spChg>
      </pc:sldChg>
      <pc:sldChg chg="modSp add mod ord replId modShow">
        <pc:chgData name="Jim Fleming" userId="161791bae1afb603" providerId="LiveId" clId="{D4EF9342-DA26-3C40-BE07-15B9103BF66D}" dt="2023-09-16T19:17:09.088" v="105" actId="20577"/>
        <pc:sldMkLst>
          <pc:docMk/>
          <pc:sldMk cId="3259361179" sldId="513"/>
        </pc:sldMkLst>
        <pc:spChg chg="mod">
          <ac:chgData name="Jim Fleming" userId="161791bae1afb603" providerId="LiveId" clId="{D4EF9342-DA26-3C40-BE07-15B9103BF66D}" dt="2023-09-16T19:17:09.088" v="105" actId="20577"/>
          <ac:spMkLst>
            <pc:docMk/>
            <pc:sldMk cId="3259361179" sldId="513"/>
            <ac:spMk id="14" creationId="{5F776F3F-31E1-B7AA-5D11-1AB1A9490BFE}"/>
          </ac:spMkLst>
        </pc:spChg>
      </pc:sldChg>
      <pc:sldChg chg="modSp add mod ord replId modShow">
        <pc:chgData name="Jim Fleming" userId="161791bae1afb603" providerId="LiveId" clId="{D4EF9342-DA26-3C40-BE07-15B9103BF66D}" dt="2023-09-16T19:17:10.705" v="108" actId="20577"/>
        <pc:sldMkLst>
          <pc:docMk/>
          <pc:sldMk cId="2095693394" sldId="514"/>
        </pc:sldMkLst>
        <pc:spChg chg="mod">
          <ac:chgData name="Jim Fleming" userId="161791bae1afb603" providerId="LiveId" clId="{D4EF9342-DA26-3C40-BE07-15B9103BF66D}" dt="2023-09-16T19:17:10.705" v="108" actId="20577"/>
          <ac:spMkLst>
            <pc:docMk/>
            <pc:sldMk cId="2095693394" sldId="514"/>
            <ac:spMk id="14" creationId="{5F776F3F-31E1-B7AA-5D11-1AB1A9490BFE}"/>
          </ac:spMkLst>
        </pc:spChg>
      </pc:sldChg>
      <pc:sldChg chg="modSp add mod ord replId modShow">
        <pc:chgData name="Jim Fleming" userId="161791bae1afb603" providerId="LiveId" clId="{D4EF9342-DA26-3C40-BE07-15B9103BF66D}" dt="2023-09-16T19:17:12.192" v="111" actId="20577"/>
        <pc:sldMkLst>
          <pc:docMk/>
          <pc:sldMk cId="2206136913" sldId="515"/>
        </pc:sldMkLst>
        <pc:spChg chg="mod">
          <ac:chgData name="Jim Fleming" userId="161791bae1afb603" providerId="LiveId" clId="{D4EF9342-DA26-3C40-BE07-15B9103BF66D}" dt="2023-09-16T19:17:12.192" v="111" actId="20577"/>
          <ac:spMkLst>
            <pc:docMk/>
            <pc:sldMk cId="2206136913" sldId="515"/>
            <ac:spMk id="14" creationId="{5F776F3F-31E1-B7AA-5D11-1AB1A9490BFE}"/>
          </ac:spMkLst>
        </pc:spChg>
      </pc:sldChg>
      <pc:sldChg chg="modSp add mod ord replId modShow">
        <pc:chgData name="Jim Fleming" userId="161791bae1afb603" providerId="LiveId" clId="{D4EF9342-DA26-3C40-BE07-15B9103BF66D}" dt="2023-09-16T19:17:13.783" v="114" actId="20577"/>
        <pc:sldMkLst>
          <pc:docMk/>
          <pc:sldMk cId="1085568665" sldId="516"/>
        </pc:sldMkLst>
        <pc:spChg chg="mod">
          <ac:chgData name="Jim Fleming" userId="161791bae1afb603" providerId="LiveId" clId="{D4EF9342-DA26-3C40-BE07-15B9103BF66D}" dt="2023-09-16T19:17:13.783" v="114" actId="20577"/>
          <ac:spMkLst>
            <pc:docMk/>
            <pc:sldMk cId="1085568665" sldId="516"/>
            <ac:spMk id="14" creationId="{5F776F3F-31E1-B7AA-5D11-1AB1A9490BFE}"/>
          </ac:spMkLst>
        </pc:spChg>
      </pc:sldChg>
      <pc:sldChg chg="modSp add mod ord replId modShow">
        <pc:chgData name="Jim Fleming" userId="161791bae1afb603" providerId="LiveId" clId="{D4EF9342-DA26-3C40-BE07-15B9103BF66D}" dt="2023-09-16T19:17:15.624" v="117" actId="20577"/>
        <pc:sldMkLst>
          <pc:docMk/>
          <pc:sldMk cId="91161826" sldId="517"/>
        </pc:sldMkLst>
        <pc:spChg chg="mod">
          <ac:chgData name="Jim Fleming" userId="161791bae1afb603" providerId="LiveId" clId="{D4EF9342-DA26-3C40-BE07-15B9103BF66D}" dt="2023-09-16T19:17:15.624" v="117" actId="20577"/>
          <ac:spMkLst>
            <pc:docMk/>
            <pc:sldMk cId="91161826" sldId="517"/>
            <ac:spMk id="3" creationId="{7AB4CD8A-D6E1-E979-8AB5-FC6B8EEB6AD5}"/>
          </ac:spMkLst>
        </pc:spChg>
      </pc:sldChg>
      <pc:sldChg chg="modSp add mod ord replId modShow">
        <pc:chgData name="Jim Fleming" userId="161791bae1afb603" providerId="LiveId" clId="{D4EF9342-DA26-3C40-BE07-15B9103BF66D}" dt="2023-09-16T19:17:17.387" v="120" actId="20577"/>
        <pc:sldMkLst>
          <pc:docMk/>
          <pc:sldMk cId="2845338957" sldId="518"/>
        </pc:sldMkLst>
        <pc:spChg chg="mod">
          <ac:chgData name="Jim Fleming" userId="161791bae1afb603" providerId="LiveId" clId="{D4EF9342-DA26-3C40-BE07-15B9103BF66D}" dt="2023-09-16T19:17:17.387" v="120" actId="20577"/>
          <ac:spMkLst>
            <pc:docMk/>
            <pc:sldMk cId="2845338957" sldId="518"/>
            <ac:spMk id="14" creationId="{5F776F3F-31E1-B7AA-5D11-1AB1A9490BFE}"/>
          </ac:spMkLst>
        </pc:spChg>
      </pc:sldChg>
      <pc:sldChg chg="modSp add mod ord replId modShow">
        <pc:chgData name="Jim Fleming" userId="161791bae1afb603" providerId="LiveId" clId="{D4EF9342-DA26-3C40-BE07-15B9103BF66D}" dt="2023-09-16T19:17:18.919" v="123" actId="20577"/>
        <pc:sldMkLst>
          <pc:docMk/>
          <pc:sldMk cId="2438835787" sldId="519"/>
        </pc:sldMkLst>
        <pc:spChg chg="mod">
          <ac:chgData name="Jim Fleming" userId="161791bae1afb603" providerId="LiveId" clId="{D4EF9342-DA26-3C40-BE07-15B9103BF66D}" dt="2023-09-16T19:17:18.919" v="123" actId="20577"/>
          <ac:spMkLst>
            <pc:docMk/>
            <pc:sldMk cId="2438835787" sldId="519"/>
            <ac:spMk id="6" creationId="{D7C5DCB2-FE9C-D43A-BFA6-2251DABF1E0D}"/>
          </ac:spMkLst>
        </pc:spChg>
      </pc:sldChg>
      <pc:sldChg chg="modSp add mod ord replId modShow">
        <pc:chgData name="Jim Fleming" userId="161791bae1afb603" providerId="LiveId" clId="{D4EF9342-DA26-3C40-BE07-15B9103BF66D}" dt="2023-09-16T19:17:20.611" v="126" actId="20577"/>
        <pc:sldMkLst>
          <pc:docMk/>
          <pc:sldMk cId="1179214698" sldId="520"/>
        </pc:sldMkLst>
        <pc:spChg chg="mod">
          <ac:chgData name="Jim Fleming" userId="161791bae1afb603" providerId="LiveId" clId="{D4EF9342-DA26-3C40-BE07-15B9103BF66D}" dt="2023-09-16T19:17:20.611" v="126" actId="20577"/>
          <ac:spMkLst>
            <pc:docMk/>
            <pc:sldMk cId="1179214698" sldId="520"/>
            <ac:spMk id="14" creationId="{5F776F3F-31E1-B7AA-5D11-1AB1A9490BFE}"/>
          </ac:spMkLst>
        </pc:spChg>
      </pc:sldChg>
      <pc:sldChg chg="addSp delSp modSp add mod">
        <pc:chgData name="Jim Fleming" userId="161791bae1afb603" providerId="LiveId" clId="{D4EF9342-DA26-3C40-BE07-15B9103BF66D}" dt="2023-09-16T19:18:08.591" v="139" actId="478"/>
        <pc:sldMkLst>
          <pc:docMk/>
          <pc:sldMk cId="585080306" sldId="521"/>
        </pc:sldMkLst>
        <pc:spChg chg="mod">
          <ac:chgData name="Jim Fleming" userId="161791bae1afb603" providerId="LiveId" clId="{D4EF9342-DA26-3C40-BE07-15B9103BF66D}" dt="2023-09-16T19:18:05.689" v="137" actId="20577"/>
          <ac:spMkLst>
            <pc:docMk/>
            <pc:sldMk cId="585080306" sldId="521"/>
            <ac:spMk id="2" creationId="{1AC8C507-C381-A7EC-84C3-B88443D1F57A}"/>
          </ac:spMkLst>
        </pc:spChg>
        <pc:spChg chg="add del mod">
          <ac:chgData name="Jim Fleming" userId="161791bae1afb603" providerId="LiveId" clId="{D4EF9342-DA26-3C40-BE07-15B9103BF66D}" dt="2023-09-16T19:18:08.591" v="139" actId="478"/>
          <ac:spMkLst>
            <pc:docMk/>
            <pc:sldMk cId="585080306" sldId="521"/>
            <ac:spMk id="4" creationId="{C9904FED-1D5A-2C69-86E1-D6D718065D5D}"/>
          </ac:spMkLst>
        </pc:spChg>
        <pc:spChg chg="del">
          <ac:chgData name="Jim Fleming" userId="161791bae1afb603" providerId="LiveId" clId="{D4EF9342-DA26-3C40-BE07-15B9103BF66D}" dt="2023-09-16T19:18:07.825" v="138" actId="478"/>
          <ac:spMkLst>
            <pc:docMk/>
            <pc:sldMk cId="585080306" sldId="521"/>
            <ac:spMk id="5" creationId="{FDC8D6C2-5F52-D34B-23A0-601FDE73D0F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31742-FE4A-DF21-181E-491D220DA4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4C0981-8082-CA49-DEA3-807299CAD1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A94BF2-34CD-FA0C-16CE-14759045DB15}"/>
              </a:ext>
            </a:extLst>
          </p:cNvPr>
          <p:cNvSpPr>
            <a:spLocks noGrp="1"/>
          </p:cNvSpPr>
          <p:nvPr>
            <p:ph type="dt" sz="half" idx="10"/>
          </p:nvPr>
        </p:nvSpPr>
        <p:spPr/>
        <p:txBody>
          <a:bodyPr/>
          <a:lstStyle/>
          <a:p>
            <a:fld id="{224C33E9-E4FE-F046-A28D-7F18E57B41B7}" type="datetimeFigureOut">
              <a:rPr lang="en-US" smtClean="0"/>
              <a:t>10/8/23</a:t>
            </a:fld>
            <a:endParaRPr lang="en-US"/>
          </a:p>
        </p:txBody>
      </p:sp>
      <p:sp>
        <p:nvSpPr>
          <p:cNvPr id="5" name="Footer Placeholder 4">
            <a:extLst>
              <a:ext uri="{FF2B5EF4-FFF2-40B4-BE49-F238E27FC236}">
                <a16:creationId xmlns:a16="http://schemas.microsoft.com/office/drawing/2014/main" id="{CC9C293A-A48F-9F14-FEBE-894F645B3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B0F79-C7E7-0AE2-1B69-287434A78E8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86094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2D2B-C171-0305-E536-913C6D5D81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E0C185-8E74-8563-CB07-9905216740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8BC73F-5519-1200-3175-D0C34988464C}"/>
              </a:ext>
            </a:extLst>
          </p:cNvPr>
          <p:cNvSpPr>
            <a:spLocks noGrp="1"/>
          </p:cNvSpPr>
          <p:nvPr>
            <p:ph type="dt" sz="half" idx="10"/>
          </p:nvPr>
        </p:nvSpPr>
        <p:spPr/>
        <p:txBody>
          <a:bodyPr/>
          <a:lstStyle/>
          <a:p>
            <a:fld id="{224C33E9-E4FE-F046-A28D-7F18E57B41B7}" type="datetimeFigureOut">
              <a:rPr lang="en-US" smtClean="0"/>
              <a:t>10/8/23</a:t>
            </a:fld>
            <a:endParaRPr lang="en-US"/>
          </a:p>
        </p:txBody>
      </p:sp>
      <p:sp>
        <p:nvSpPr>
          <p:cNvPr id="5" name="Footer Placeholder 4">
            <a:extLst>
              <a:ext uri="{FF2B5EF4-FFF2-40B4-BE49-F238E27FC236}">
                <a16:creationId xmlns:a16="http://schemas.microsoft.com/office/drawing/2014/main" id="{E64D47A3-388D-8B5B-F989-645015819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1AFC2-81D2-A57E-D4D9-58367CADBE9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4998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2958A-E03D-FD09-8E0B-12B58D19A9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9A3111-93B9-1A6C-C915-D972FF7EC1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A8FF8-D193-7C3B-98DC-FCEE865A8140}"/>
              </a:ext>
            </a:extLst>
          </p:cNvPr>
          <p:cNvSpPr>
            <a:spLocks noGrp="1"/>
          </p:cNvSpPr>
          <p:nvPr>
            <p:ph type="dt" sz="half" idx="10"/>
          </p:nvPr>
        </p:nvSpPr>
        <p:spPr/>
        <p:txBody>
          <a:bodyPr/>
          <a:lstStyle/>
          <a:p>
            <a:fld id="{224C33E9-E4FE-F046-A28D-7F18E57B41B7}" type="datetimeFigureOut">
              <a:rPr lang="en-US" smtClean="0"/>
              <a:t>10/8/23</a:t>
            </a:fld>
            <a:endParaRPr lang="en-US"/>
          </a:p>
        </p:txBody>
      </p:sp>
      <p:sp>
        <p:nvSpPr>
          <p:cNvPr id="5" name="Footer Placeholder 4">
            <a:extLst>
              <a:ext uri="{FF2B5EF4-FFF2-40B4-BE49-F238E27FC236}">
                <a16:creationId xmlns:a16="http://schemas.microsoft.com/office/drawing/2014/main" id="{84D3F39D-2670-E145-3447-C13DE766E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CBFD1-CF94-328B-8AC8-3C68AD3186B6}"/>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870169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EE3F-81F1-36D6-05ED-4C1AD08D0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096BE0-67A8-9042-77E0-E2B54C650F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C8BA6-57C3-3BE6-E71F-0F07CCD4B21C}"/>
              </a:ext>
            </a:extLst>
          </p:cNvPr>
          <p:cNvSpPr>
            <a:spLocks noGrp="1"/>
          </p:cNvSpPr>
          <p:nvPr>
            <p:ph type="dt" sz="half" idx="10"/>
          </p:nvPr>
        </p:nvSpPr>
        <p:spPr/>
        <p:txBody>
          <a:bodyPr/>
          <a:lstStyle/>
          <a:p>
            <a:fld id="{224C33E9-E4FE-F046-A28D-7F18E57B41B7}" type="datetimeFigureOut">
              <a:rPr lang="en-US" smtClean="0"/>
              <a:t>10/8/23</a:t>
            </a:fld>
            <a:endParaRPr lang="en-US"/>
          </a:p>
        </p:txBody>
      </p:sp>
      <p:sp>
        <p:nvSpPr>
          <p:cNvPr id="5" name="Footer Placeholder 4">
            <a:extLst>
              <a:ext uri="{FF2B5EF4-FFF2-40B4-BE49-F238E27FC236}">
                <a16:creationId xmlns:a16="http://schemas.microsoft.com/office/drawing/2014/main" id="{AE24DDE9-318F-1D3B-F770-2AEBABCBE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B864F-99DE-CE95-6C42-8A57C508C60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42820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EED6-5F0A-5E80-D460-A31022D11E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53A887-E069-0407-20CC-E53AAA2096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42482A-C774-9475-B1C9-04A46E80478E}"/>
              </a:ext>
            </a:extLst>
          </p:cNvPr>
          <p:cNvSpPr>
            <a:spLocks noGrp="1"/>
          </p:cNvSpPr>
          <p:nvPr>
            <p:ph type="dt" sz="half" idx="10"/>
          </p:nvPr>
        </p:nvSpPr>
        <p:spPr/>
        <p:txBody>
          <a:bodyPr/>
          <a:lstStyle/>
          <a:p>
            <a:fld id="{224C33E9-E4FE-F046-A28D-7F18E57B41B7}" type="datetimeFigureOut">
              <a:rPr lang="en-US" smtClean="0"/>
              <a:t>10/8/23</a:t>
            </a:fld>
            <a:endParaRPr lang="en-US"/>
          </a:p>
        </p:txBody>
      </p:sp>
      <p:sp>
        <p:nvSpPr>
          <p:cNvPr id="5" name="Footer Placeholder 4">
            <a:extLst>
              <a:ext uri="{FF2B5EF4-FFF2-40B4-BE49-F238E27FC236}">
                <a16:creationId xmlns:a16="http://schemas.microsoft.com/office/drawing/2014/main" id="{1983F4AC-8D86-735E-BDAF-77A4590CB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84EE0-069E-DC5B-33CA-42CFFA7F70A0}"/>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73547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69B6-7C2B-F01C-896E-9FE72AA566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8EED1-C2A6-97B5-F89D-AA3C587619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792AAC-F8C0-881B-AAD3-3B66422AC6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71AF9B-3CB9-E2C2-7AC5-2885B0BDA20E}"/>
              </a:ext>
            </a:extLst>
          </p:cNvPr>
          <p:cNvSpPr>
            <a:spLocks noGrp="1"/>
          </p:cNvSpPr>
          <p:nvPr>
            <p:ph type="dt" sz="half" idx="10"/>
          </p:nvPr>
        </p:nvSpPr>
        <p:spPr/>
        <p:txBody>
          <a:bodyPr/>
          <a:lstStyle/>
          <a:p>
            <a:fld id="{224C33E9-E4FE-F046-A28D-7F18E57B41B7}" type="datetimeFigureOut">
              <a:rPr lang="en-US" smtClean="0"/>
              <a:t>10/8/23</a:t>
            </a:fld>
            <a:endParaRPr lang="en-US"/>
          </a:p>
        </p:txBody>
      </p:sp>
      <p:sp>
        <p:nvSpPr>
          <p:cNvPr id="6" name="Footer Placeholder 5">
            <a:extLst>
              <a:ext uri="{FF2B5EF4-FFF2-40B4-BE49-F238E27FC236}">
                <a16:creationId xmlns:a16="http://schemas.microsoft.com/office/drawing/2014/main" id="{DE932DC8-E4BC-46A7-E177-A7B0B464EE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65A80-BBAB-F60E-A8E3-2C74100BB18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1035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5DF0-1D20-E5FF-B508-2B30A9696E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DF7AED-1FB4-360A-048E-D8188425D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8D26BD-8098-D414-60D2-6D2D0A885D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BB491D-D107-CD8E-D881-81F3EC7225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682D96-E7B3-45AA-035D-9F9D4D1DCA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140F1F-0046-2CE3-FD5B-E207A1D3DF50}"/>
              </a:ext>
            </a:extLst>
          </p:cNvPr>
          <p:cNvSpPr>
            <a:spLocks noGrp="1"/>
          </p:cNvSpPr>
          <p:nvPr>
            <p:ph type="dt" sz="half" idx="10"/>
          </p:nvPr>
        </p:nvSpPr>
        <p:spPr/>
        <p:txBody>
          <a:bodyPr/>
          <a:lstStyle/>
          <a:p>
            <a:fld id="{224C33E9-E4FE-F046-A28D-7F18E57B41B7}" type="datetimeFigureOut">
              <a:rPr lang="en-US" smtClean="0"/>
              <a:t>10/8/23</a:t>
            </a:fld>
            <a:endParaRPr lang="en-US"/>
          </a:p>
        </p:txBody>
      </p:sp>
      <p:sp>
        <p:nvSpPr>
          <p:cNvPr id="8" name="Footer Placeholder 7">
            <a:extLst>
              <a:ext uri="{FF2B5EF4-FFF2-40B4-BE49-F238E27FC236}">
                <a16:creationId xmlns:a16="http://schemas.microsoft.com/office/drawing/2014/main" id="{93831B9A-2D95-11DF-A549-82B505F5F2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036022-58DE-021E-C010-B18428565A7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93028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3E17-F2F3-CFCA-C77F-2C4DAE8C38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2095AF-9808-D98E-B9A7-034589978FDF}"/>
              </a:ext>
            </a:extLst>
          </p:cNvPr>
          <p:cNvSpPr>
            <a:spLocks noGrp="1"/>
          </p:cNvSpPr>
          <p:nvPr>
            <p:ph type="dt" sz="half" idx="10"/>
          </p:nvPr>
        </p:nvSpPr>
        <p:spPr/>
        <p:txBody>
          <a:bodyPr/>
          <a:lstStyle/>
          <a:p>
            <a:fld id="{224C33E9-E4FE-F046-A28D-7F18E57B41B7}" type="datetimeFigureOut">
              <a:rPr lang="en-US" smtClean="0"/>
              <a:t>10/8/23</a:t>
            </a:fld>
            <a:endParaRPr lang="en-US"/>
          </a:p>
        </p:txBody>
      </p:sp>
      <p:sp>
        <p:nvSpPr>
          <p:cNvPr id="4" name="Footer Placeholder 3">
            <a:extLst>
              <a:ext uri="{FF2B5EF4-FFF2-40B4-BE49-F238E27FC236}">
                <a16:creationId xmlns:a16="http://schemas.microsoft.com/office/drawing/2014/main" id="{8061AABD-D582-1A33-DFD7-5B6CF7F79E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014ADF-4F77-82D2-3D86-2146A49724E2}"/>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3934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9D0E6-B5F0-94E1-C5ED-E9333D4891AE}"/>
              </a:ext>
            </a:extLst>
          </p:cNvPr>
          <p:cNvSpPr>
            <a:spLocks noGrp="1"/>
          </p:cNvSpPr>
          <p:nvPr>
            <p:ph type="dt" sz="half" idx="10"/>
          </p:nvPr>
        </p:nvSpPr>
        <p:spPr/>
        <p:txBody>
          <a:bodyPr/>
          <a:lstStyle/>
          <a:p>
            <a:fld id="{224C33E9-E4FE-F046-A28D-7F18E57B41B7}" type="datetimeFigureOut">
              <a:rPr lang="en-US" smtClean="0"/>
              <a:t>10/8/23</a:t>
            </a:fld>
            <a:endParaRPr lang="en-US"/>
          </a:p>
        </p:txBody>
      </p:sp>
      <p:sp>
        <p:nvSpPr>
          <p:cNvPr id="3" name="Footer Placeholder 2">
            <a:extLst>
              <a:ext uri="{FF2B5EF4-FFF2-40B4-BE49-F238E27FC236}">
                <a16:creationId xmlns:a16="http://schemas.microsoft.com/office/drawing/2014/main" id="{CF3488CE-BB5B-FE52-D607-1B71F68F8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057F63-024A-729F-DF89-A7045A6E152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79531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7CB3A-0BC4-C0C1-3E64-2FFDC402C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EF690B-6DEF-744D-FB27-022ED602CE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E58906-4367-208A-AB83-D2DEC4E09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532B7-438D-77F4-BB53-06683A84E8A6}"/>
              </a:ext>
            </a:extLst>
          </p:cNvPr>
          <p:cNvSpPr>
            <a:spLocks noGrp="1"/>
          </p:cNvSpPr>
          <p:nvPr>
            <p:ph type="dt" sz="half" idx="10"/>
          </p:nvPr>
        </p:nvSpPr>
        <p:spPr/>
        <p:txBody>
          <a:bodyPr/>
          <a:lstStyle/>
          <a:p>
            <a:fld id="{224C33E9-E4FE-F046-A28D-7F18E57B41B7}" type="datetimeFigureOut">
              <a:rPr lang="en-US" smtClean="0"/>
              <a:t>10/8/23</a:t>
            </a:fld>
            <a:endParaRPr lang="en-US"/>
          </a:p>
        </p:txBody>
      </p:sp>
      <p:sp>
        <p:nvSpPr>
          <p:cNvPr id="6" name="Footer Placeholder 5">
            <a:extLst>
              <a:ext uri="{FF2B5EF4-FFF2-40B4-BE49-F238E27FC236}">
                <a16:creationId xmlns:a16="http://schemas.microsoft.com/office/drawing/2014/main" id="{99F21433-BF79-27F1-59C6-6B83268F8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2583B-7CD4-0347-3A50-A9B8B26B8483}"/>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2163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D06DB-FBC6-031B-15D6-04822DC44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DE1BBC-589A-DCF0-7B98-E5309B836B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931858-DF39-6E5F-E36F-46F0A8171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7D5AD-6CCA-0C7F-DDFD-1C358C17446C}"/>
              </a:ext>
            </a:extLst>
          </p:cNvPr>
          <p:cNvSpPr>
            <a:spLocks noGrp="1"/>
          </p:cNvSpPr>
          <p:nvPr>
            <p:ph type="dt" sz="half" idx="10"/>
          </p:nvPr>
        </p:nvSpPr>
        <p:spPr/>
        <p:txBody>
          <a:bodyPr/>
          <a:lstStyle/>
          <a:p>
            <a:fld id="{224C33E9-E4FE-F046-A28D-7F18E57B41B7}" type="datetimeFigureOut">
              <a:rPr lang="en-US" smtClean="0"/>
              <a:t>10/8/23</a:t>
            </a:fld>
            <a:endParaRPr lang="en-US"/>
          </a:p>
        </p:txBody>
      </p:sp>
      <p:sp>
        <p:nvSpPr>
          <p:cNvPr id="6" name="Footer Placeholder 5">
            <a:extLst>
              <a:ext uri="{FF2B5EF4-FFF2-40B4-BE49-F238E27FC236}">
                <a16:creationId xmlns:a16="http://schemas.microsoft.com/office/drawing/2014/main" id="{3E0AF4EB-819A-5734-1879-3FD5F64AAC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334B37-71DC-752F-2EDD-789CC0B6886E}"/>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87927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5F399B-FE2D-3620-7923-7C005DF9ABC5}"/>
              </a:ext>
            </a:extLst>
          </p:cNvPr>
          <p:cNvSpPr>
            <a:spLocks noGrp="1"/>
          </p:cNvSpPr>
          <p:nvPr>
            <p:ph type="title"/>
          </p:nvPr>
        </p:nvSpPr>
        <p:spPr>
          <a:xfrm>
            <a:off x="838200" y="617378"/>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3A4965-760A-5C01-6DB0-3822BC86F2A2}"/>
              </a:ext>
            </a:extLst>
          </p:cNvPr>
          <p:cNvSpPr>
            <a:spLocks noGrp="1"/>
          </p:cNvSpPr>
          <p:nvPr>
            <p:ph type="body" idx="1"/>
          </p:nvPr>
        </p:nvSpPr>
        <p:spPr>
          <a:xfrm>
            <a:off x="838200" y="2150533"/>
            <a:ext cx="10515600" cy="402642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D15F56-A705-EB58-815D-C213F4C9F7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C33E9-E4FE-F046-A28D-7F18E57B41B7}" type="datetimeFigureOut">
              <a:rPr lang="en-US" smtClean="0"/>
              <a:t>10/8/23</a:t>
            </a:fld>
            <a:endParaRPr lang="en-US"/>
          </a:p>
        </p:txBody>
      </p:sp>
      <p:sp>
        <p:nvSpPr>
          <p:cNvPr id="5" name="Footer Placeholder 4">
            <a:extLst>
              <a:ext uri="{FF2B5EF4-FFF2-40B4-BE49-F238E27FC236}">
                <a16:creationId xmlns:a16="http://schemas.microsoft.com/office/drawing/2014/main" id="{56CDB01E-EF8F-942F-2955-EDE8D37AAC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B6D455-0AC1-1853-CA0A-E2435C25A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879F9-A3E3-B34D-A7BF-FDCD9EA697C1}" type="slidenum">
              <a:rPr lang="en-US" smtClean="0"/>
              <a:t>‹#›</a:t>
            </a:fld>
            <a:endParaRPr lang="en-US"/>
          </a:p>
        </p:txBody>
      </p:sp>
      <p:pic>
        <p:nvPicPr>
          <p:cNvPr id="7" name="Picture 6">
            <a:extLst>
              <a:ext uri="{FF2B5EF4-FFF2-40B4-BE49-F238E27FC236}">
                <a16:creationId xmlns:a16="http://schemas.microsoft.com/office/drawing/2014/main" id="{2D09559D-B554-3765-5687-E8DFE961C107}"/>
              </a:ext>
            </a:extLst>
          </p:cNvPr>
          <p:cNvPicPr>
            <a:picLocks noChangeAspect="1"/>
          </p:cNvPicPr>
          <p:nvPr userDrawn="1"/>
        </p:nvPicPr>
        <p:blipFill>
          <a:blip r:embed="rId13"/>
          <a:stretch>
            <a:fillRect/>
          </a:stretch>
        </p:blipFill>
        <p:spPr>
          <a:xfrm>
            <a:off x="626642" y="822960"/>
            <a:ext cx="25400" cy="914400"/>
          </a:xfrm>
          <a:prstGeom prst="rect">
            <a:avLst/>
          </a:prstGeom>
        </p:spPr>
      </p:pic>
    </p:spTree>
    <p:extLst>
      <p:ext uri="{BB962C8B-B14F-4D97-AF65-F5344CB8AC3E}">
        <p14:creationId xmlns:p14="http://schemas.microsoft.com/office/powerpoint/2010/main" val="2266903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Avenir Next"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60F7FF2C-727C-1F82-45C3-2151B2A44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ooden table&#10;&#10;Description automatically generated">
            <a:extLst>
              <a:ext uri="{FF2B5EF4-FFF2-40B4-BE49-F238E27FC236}">
                <a16:creationId xmlns:a16="http://schemas.microsoft.com/office/drawing/2014/main" id="{DCDD18F8-B760-D14E-9D55-75A286130C41}"/>
              </a:ext>
            </a:extLst>
          </p:cNvPr>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a:stretch/>
        </p:blipFill>
        <p:spPr>
          <a:xfrm>
            <a:off x="0" y="10"/>
            <a:ext cx="12192000" cy="6857990"/>
          </a:xfrm>
          <a:prstGeom prst="rect">
            <a:avLst/>
          </a:prstGeom>
        </p:spPr>
      </p:pic>
      <p:sp>
        <p:nvSpPr>
          <p:cNvPr id="4" name="Title 1">
            <a:extLst>
              <a:ext uri="{FF2B5EF4-FFF2-40B4-BE49-F238E27FC236}">
                <a16:creationId xmlns:a16="http://schemas.microsoft.com/office/drawing/2014/main" id="{BD0E5CF6-B0E8-B94B-95C6-F2BC98C76106}"/>
              </a:ext>
            </a:extLst>
          </p:cNvPr>
          <p:cNvSpPr txBox="1">
            <a:spLocks/>
          </p:cNvSpPr>
          <p:nvPr/>
        </p:nvSpPr>
        <p:spPr>
          <a:xfrm>
            <a:off x="541288" y="1065862"/>
            <a:ext cx="5554711"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r">
              <a:spcAft>
                <a:spcPts val="600"/>
              </a:spcAft>
            </a:pPr>
            <a:r>
              <a:rPr lang="en-US" sz="4800" cap="none" spc="0" dirty="0">
                <a:solidFill>
                  <a:srgbClr val="FFFFFF"/>
                </a:solidFill>
                <a:latin typeface="Lato" panose="020F0502020204030203" pitchFamily="34" charset="77"/>
                <a:cs typeface="+mj-cs"/>
              </a:rPr>
              <a:t>Welcome to</a:t>
            </a:r>
          </a:p>
          <a:p>
            <a:pPr algn="r">
              <a:spcAft>
                <a:spcPts val="600"/>
              </a:spcAft>
            </a:pPr>
            <a:r>
              <a:rPr lang="en-US" sz="4800" cap="none" spc="0" dirty="0">
                <a:solidFill>
                  <a:srgbClr val="FFFFFF"/>
                </a:solidFill>
                <a:latin typeface="Lato" panose="020F0502020204030203" pitchFamily="34" charset="77"/>
                <a:cs typeface="+mj-cs"/>
              </a:rPr>
              <a:t>Our Sunday School</a:t>
            </a:r>
          </a:p>
        </p:txBody>
      </p:sp>
      <p:sp>
        <p:nvSpPr>
          <p:cNvPr id="8" name="Title 1">
            <a:extLst>
              <a:ext uri="{FF2B5EF4-FFF2-40B4-BE49-F238E27FC236}">
                <a16:creationId xmlns:a16="http://schemas.microsoft.com/office/drawing/2014/main" id="{A6C94E09-B421-0741-83AD-DD307BFA532E}"/>
              </a:ext>
            </a:extLst>
          </p:cNvPr>
          <p:cNvSpPr txBox="1">
            <a:spLocks/>
          </p:cNvSpPr>
          <p:nvPr/>
        </p:nvSpPr>
        <p:spPr>
          <a:xfrm>
            <a:off x="6726621" y="1065862"/>
            <a:ext cx="4924090"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l">
              <a:spcAft>
                <a:spcPts val="600"/>
              </a:spcAft>
            </a:pPr>
            <a:r>
              <a:rPr lang="en-US" sz="4000" b="0" cap="none" spc="0" dirty="0">
                <a:solidFill>
                  <a:srgbClr val="FFFFFF"/>
                </a:solidFill>
                <a:latin typeface="Lato" panose="020F0502020204030203" pitchFamily="34" charset="77"/>
                <a:ea typeface="+mn-ea"/>
                <a:cs typeface="+mn-cs"/>
              </a:rPr>
              <a:t>We’ll start at 9:07</a:t>
            </a:r>
          </a:p>
        </p:txBody>
      </p:sp>
      <p:pic>
        <p:nvPicPr>
          <p:cNvPr id="3" name="Picture 2">
            <a:extLst>
              <a:ext uri="{FF2B5EF4-FFF2-40B4-BE49-F238E27FC236}">
                <a16:creationId xmlns:a16="http://schemas.microsoft.com/office/drawing/2014/main" id="{B1C497FE-C1DB-C493-ABBC-80110EAED10F}"/>
              </a:ext>
            </a:extLst>
          </p:cNvPr>
          <p:cNvPicPr>
            <a:picLocks noChangeAspect="1"/>
          </p:cNvPicPr>
          <p:nvPr/>
        </p:nvPicPr>
        <p:blipFill>
          <a:blip r:embed="rId3"/>
          <a:stretch>
            <a:fillRect/>
          </a:stretch>
        </p:blipFill>
        <p:spPr>
          <a:xfrm>
            <a:off x="6398610" y="2286000"/>
            <a:ext cx="25400" cy="2298700"/>
          </a:xfrm>
          <a:prstGeom prst="rect">
            <a:avLst/>
          </a:prstGeom>
        </p:spPr>
      </p:pic>
      <p:sp>
        <p:nvSpPr>
          <p:cNvPr id="7" name="Title 1">
            <a:extLst>
              <a:ext uri="{FF2B5EF4-FFF2-40B4-BE49-F238E27FC236}">
                <a16:creationId xmlns:a16="http://schemas.microsoft.com/office/drawing/2014/main" id="{AE58DA0E-75A3-B2A7-2042-4E5064C73441}"/>
              </a:ext>
            </a:extLst>
          </p:cNvPr>
          <p:cNvSpPr txBox="1">
            <a:spLocks/>
          </p:cNvSpPr>
          <p:nvPr/>
        </p:nvSpPr>
        <p:spPr>
          <a:xfrm>
            <a:off x="541289" y="5462123"/>
            <a:ext cx="11109421" cy="102134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spcAft>
                <a:spcPts val="600"/>
              </a:spcAft>
            </a:pPr>
            <a:r>
              <a:rPr lang="en-US" sz="2400" b="0" cap="none" spc="0" dirty="0">
                <a:solidFill>
                  <a:srgbClr val="FFFFFF"/>
                </a:solidFill>
                <a:latin typeface="Lato" panose="020F0502020204030203" pitchFamily="34" charset="77"/>
                <a:ea typeface="+mn-ea"/>
                <a:cs typeface="+mn-cs"/>
              </a:rPr>
              <a:t>visit OurSundaySchool.com for more about our class</a:t>
            </a:r>
          </a:p>
        </p:txBody>
      </p:sp>
    </p:spTree>
    <p:extLst>
      <p:ext uri="{BB962C8B-B14F-4D97-AF65-F5344CB8AC3E}">
        <p14:creationId xmlns:p14="http://schemas.microsoft.com/office/powerpoint/2010/main" val="258510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David W. Pao</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To emphasize one without the other is not only misleading; it is to misunderstand the demands of the gospel message.</a:t>
            </a:r>
            <a:br>
              <a:rPr lang="en-US" sz="4000" b="0" dirty="0">
                <a:solidFill>
                  <a:schemeClr val="bg1"/>
                </a:solidFill>
                <a:latin typeface="Avenir Next" panose="020B0503020202020204" pitchFamily="34" charset="0"/>
              </a:rPr>
            </a:br>
            <a:br>
              <a:rPr lang="en-US" sz="4000" b="0" dirty="0">
                <a:solidFill>
                  <a:schemeClr val="bg1"/>
                </a:solidFill>
                <a:latin typeface="Avenir Next" panose="020B0503020202020204" pitchFamily="34" charset="0"/>
              </a:rPr>
            </a:br>
            <a:endParaRPr lang="en-US" sz="4000" b="0"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7412" name="Picture 4" descr="Trinity Newsroom">
            <a:extLst>
              <a:ext uri="{FF2B5EF4-FFF2-40B4-BE49-F238E27FC236}">
                <a16:creationId xmlns:a16="http://schemas.microsoft.com/office/drawing/2014/main" id="{5B9E76DC-464D-61E3-A247-257DDE4E6FF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95116" y="685800"/>
            <a:ext cx="361822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19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5 (pages 33-41)</a:t>
            </a:r>
          </a:p>
        </p:txBody>
      </p:sp>
    </p:spTree>
    <p:extLst>
      <p:ext uri="{BB962C8B-B14F-4D97-AF65-F5344CB8AC3E}">
        <p14:creationId xmlns:p14="http://schemas.microsoft.com/office/powerpoint/2010/main" val="2417103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David W. Pao</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To focus on the interrelationship between faith and practice can often be used as an excuse to downplay the… content of the gospel message….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7412" name="Picture 4" descr="Trinity Newsroom">
            <a:extLst>
              <a:ext uri="{FF2B5EF4-FFF2-40B4-BE49-F238E27FC236}">
                <a16:creationId xmlns:a16="http://schemas.microsoft.com/office/drawing/2014/main" id="{5B9E76DC-464D-61E3-A247-257DDE4E6FF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95116" y="685800"/>
            <a:ext cx="361822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068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David W. Pao</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Paul reminds us that the content of the objective gospel serves as the basis for both “faith” and “love.” It is to be “heard” and “understood.”</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7412" name="Picture 4" descr="Trinity Newsroom">
            <a:extLst>
              <a:ext uri="{FF2B5EF4-FFF2-40B4-BE49-F238E27FC236}">
                <a16:creationId xmlns:a16="http://schemas.microsoft.com/office/drawing/2014/main" id="{5B9E76DC-464D-61E3-A247-257DDE4E6FF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95116" y="685800"/>
            <a:ext cx="361822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580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5 (pages 33-41)</a:t>
            </a:r>
          </a:p>
        </p:txBody>
      </p:sp>
    </p:spTree>
    <p:extLst>
      <p:ext uri="{BB962C8B-B14F-4D97-AF65-F5344CB8AC3E}">
        <p14:creationId xmlns:p14="http://schemas.microsoft.com/office/powerpoint/2010/main" val="3318391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Douglas J. Moo</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Paul turns from message to messenger.</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5364" name="Picture 4" descr="Romans (Douglas J. Moo) - MasterLectures">
            <a:extLst>
              <a:ext uri="{FF2B5EF4-FFF2-40B4-BE49-F238E27FC236}">
                <a16:creationId xmlns:a16="http://schemas.microsoft.com/office/drawing/2014/main" id="{3117EDFE-09CC-276A-60A2-86117D57C8C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6987" y="685800"/>
            <a:ext cx="4255528"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292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5 (pages 33-41)</a:t>
            </a:r>
          </a:p>
        </p:txBody>
      </p:sp>
    </p:spTree>
    <p:extLst>
      <p:ext uri="{BB962C8B-B14F-4D97-AF65-F5344CB8AC3E}">
        <p14:creationId xmlns:p14="http://schemas.microsoft.com/office/powerpoint/2010/main" val="73851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John Davenant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It contributes much to the promotion of religion that a people think honorably of their pastors and ministers,</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4578" name="Picture 2" descr="John Davenant Author Biography – Banner of Truth USA">
            <a:extLst>
              <a:ext uri="{FF2B5EF4-FFF2-40B4-BE49-F238E27FC236}">
                <a16:creationId xmlns:a16="http://schemas.microsoft.com/office/drawing/2014/main" id="{83398803-EC35-3222-67F4-76DB31F71A9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5328" y="685800"/>
            <a:ext cx="460883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314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John Davenant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for if the priests of God begin to be despised, religion will soon be despised and the worship of God condemned.</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4578" name="Picture 2" descr="John Davenant Author Biography – Banner of Truth USA">
            <a:extLst>
              <a:ext uri="{FF2B5EF4-FFF2-40B4-BE49-F238E27FC236}">
                <a16:creationId xmlns:a16="http://schemas.microsoft.com/office/drawing/2014/main" id="{83398803-EC35-3222-67F4-76DB31F71A9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5328" y="685800"/>
            <a:ext cx="460883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819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5 (pages 33-41)</a:t>
            </a:r>
          </a:p>
        </p:txBody>
      </p:sp>
    </p:spTree>
    <p:extLst>
      <p:ext uri="{BB962C8B-B14F-4D97-AF65-F5344CB8AC3E}">
        <p14:creationId xmlns:p14="http://schemas.microsoft.com/office/powerpoint/2010/main" val="349574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5 (pages 33-41)</a:t>
            </a:r>
          </a:p>
        </p:txBody>
      </p:sp>
    </p:spTree>
    <p:extLst>
      <p:ext uri="{BB962C8B-B14F-4D97-AF65-F5344CB8AC3E}">
        <p14:creationId xmlns:p14="http://schemas.microsoft.com/office/powerpoint/2010/main" val="270792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7AB4CD8A-D6E1-E979-8AB5-FC6B8EEB6AD5}"/>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R. Scott Pace</a:t>
            </a:r>
            <a:br>
              <a:rPr lang="en-US" sz="4000" b="1" dirty="0">
                <a:solidFill>
                  <a:schemeClr val="bg1"/>
                </a:solidFill>
                <a:latin typeface="Avenir Next" panose="020B0503020202020204" pitchFamily="34" charset="0"/>
              </a:rPr>
            </a:br>
            <a:r>
              <a:rPr lang="en-US" sz="4000" b="1" dirty="0">
                <a:solidFill>
                  <a:schemeClr val="bg1"/>
                </a:solidFill>
                <a:latin typeface="Avenir Next" panose="020B0503020202020204" pitchFamily="34" charset="0"/>
              </a:rPr>
              <a:t>&amp; Dr. Daniel L. Akin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Our adoption by the Father should provoke us to praise him with gladness.</a:t>
            </a:r>
          </a:p>
        </p:txBody>
      </p:sp>
      <p:pic>
        <p:nvPicPr>
          <p:cNvPr id="20482" name="Picture 2" descr="Amazon.com: Dr. R. Scott Pace: books, biography, latest update">
            <a:extLst>
              <a:ext uri="{FF2B5EF4-FFF2-40B4-BE49-F238E27FC236}">
                <a16:creationId xmlns:a16="http://schemas.microsoft.com/office/drawing/2014/main" id="{1832C9ED-A82F-9FAA-CB7F-2207B09CA1C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04809" y="304799"/>
            <a:ext cx="2756630" cy="402336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Danny Akin">
            <a:extLst>
              <a:ext uri="{FF2B5EF4-FFF2-40B4-BE49-F238E27FC236}">
                <a16:creationId xmlns:a16="http://schemas.microsoft.com/office/drawing/2014/main" id="{8B0DA9B0-AB81-CFC4-9491-B4357981066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61439" y="2529842"/>
            <a:ext cx="2756630" cy="402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736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7AB4CD8A-D6E1-E979-8AB5-FC6B8EEB6AD5}"/>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R. Scott Pace</a:t>
            </a:r>
            <a:br>
              <a:rPr lang="en-US" sz="4000" b="1" dirty="0">
                <a:solidFill>
                  <a:schemeClr val="bg1"/>
                </a:solidFill>
                <a:latin typeface="Avenir Next" panose="020B0503020202020204" pitchFamily="34" charset="0"/>
              </a:rPr>
            </a:br>
            <a:r>
              <a:rPr lang="en-US" sz="4000" b="1" dirty="0">
                <a:solidFill>
                  <a:schemeClr val="bg1"/>
                </a:solidFill>
                <a:latin typeface="Avenir Next" panose="020B0503020202020204" pitchFamily="34" charset="0"/>
              </a:rPr>
              <a:t>&amp; Dr. Daniel L. Akin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Our redemption by the Son should motivate us to follow him with gratitude.</a:t>
            </a:r>
          </a:p>
        </p:txBody>
      </p:sp>
      <p:pic>
        <p:nvPicPr>
          <p:cNvPr id="20482" name="Picture 2" descr="Amazon.com: Dr. R. Scott Pace: books, biography, latest update">
            <a:extLst>
              <a:ext uri="{FF2B5EF4-FFF2-40B4-BE49-F238E27FC236}">
                <a16:creationId xmlns:a16="http://schemas.microsoft.com/office/drawing/2014/main" id="{1832C9ED-A82F-9FAA-CB7F-2207B09CA1C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04809" y="304799"/>
            <a:ext cx="2756630" cy="402336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Danny Akin">
            <a:extLst>
              <a:ext uri="{FF2B5EF4-FFF2-40B4-BE49-F238E27FC236}">
                <a16:creationId xmlns:a16="http://schemas.microsoft.com/office/drawing/2014/main" id="{8B0DA9B0-AB81-CFC4-9491-B4357981066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61439" y="2529842"/>
            <a:ext cx="2756630" cy="402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336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7AB4CD8A-D6E1-E979-8AB5-FC6B8EEB6AD5}"/>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R. Scott Pace</a:t>
            </a:r>
            <a:br>
              <a:rPr lang="en-US" sz="4000" b="1" dirty="0">
                <a:solidFill>
                  <a:schemeClr val="bg1"/>
                </a:solidFill>
                <a:latin typeface="Avenir Next" panose="020B0503020202020204" pitchFamily="34" charset="0"/>
              </a:rPr>
            </a:br>
            <a:r>
              <a:rPr lang="en-US" sz="4000" b="1" dirty="0">
                <a:solidFill>
                  <a:schemeClr val="bg1"/>
                </a:solidFill>
                <a:latin typeface="Avenir Next" panose="020B0503020202020204" pitchFamily="34" charset="0"/>
              </a:rPr>
              <a:t>&amp; Dr. Daniel L. Akin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And our conversion by the Spirit should empower us to obey him by going.</a:t>
            </a:r>
          </a:p>
        </p:txBody>
      </p:sp>
      <p:pic>
        <p:nvPicPr>
          <p:cNvPr id="20482" name="Picture 2" descr="Amazon.com: Dr. R. Scott Pace: books, biography, latest update">
            <a:extLst>
              <a:ext uri="{FF2B5EF4-FFF2-40B4-BE49-F238E27FC236}">
                <a16:creationId xmlns:a16="http://schemas.microsoft.com/office/drawing/2014/main" id="{1832C9ED-A82F-9FAA-CB7F-2207B09CA1C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04809" y="304799"/>
            <a:ext cx="2756630" cy="402336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Danny Akin">
            <a:extLst>
              <a:ext uri="{FF2B5EF4-FFF2-40B4-BE49-F238E27FC236}">
                <a16:creationId xmlns:a16="http://schemas.microsoft.com/office/drawing/2014/main" id="{8B0DA9B0-AB81-CFC4-9491-B4357981066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61439" y="2529842"/>
            <a:ext cx="2756630" cy="402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486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5 (pages 33-41)</a:t>
            </a:r>
          </a:p>
        </p:txBody>
      </p:sp>
    </p:spTree>
    <p:extLst>
      <p:ext uri="{BB962C8B-B14F-4D97-AF65-F5344CB8AC3E}">
        <p14:creationId xmlns:p14="http://schemas.microsoft.com/office/powerpoint/2010/main" val="1578208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Prayer time</a:t>
            </a:r>
          </a:p>
        </p:txBody>
      </p:sp>
      <p:sp>
        <p:nvSpPr>
          <p:cNvPr id="3" name="Content Placeholder 2">
            <a:extLst>
              <a:ext uri="{FF2B5EF4-FFF2-40B4-BE49-F238E27FC236}">
                <a16:creationId xmlns:a16="http://schemas.microsoft.com/office/drawing/2014/main" id="{62B5EBAE-EEA5-52B7-A79D-B215DCDBE55D}"/>
              </a:ext>
            </a:extLst>
          </p:cNvPr>
          <p:cNvSpPr>
            <a:spLocks noGrp="1"/>
          </p:cNvSpPr>
          <p:nvPr>
            <p:ph idx="1"/>
          </p:nvPr>
        </p:nvSpPr>
        <p:spPr/>
        <p:txBody>
          <a:bodyPr/>
          <a:lstStyle/>
          <a:p>
            <a:pPr marL="920750" indent="-460375"/>
            <a:r>
              <a:rPr lang="en-US" dirty="0"/>
              <a:t>Write down your prayer requests (on the Weekly Update or in the comments</a:t>
            </a:r>
          </a:p>
          <a:p>
            <a:pPr marL="920750" indent="-460375"/>
            <a:r>
              <a:rPr lang="en-US" dirty="0"/>
              <a:t>Lean in, engage, and pray for someone not with you</a:t>
            </a:r>
          </a:p>
          <a:p>
            <a:pPr marL="920750" indent="-460375"/>
            <a:r>
              <a:rPr lang="en-US" dirty="0"/>
              <a:t>Go worship</a:t>
            </a:r>
          </a:p>
        </p:txBody>
      </p:sp>
    </p:spTree>
    <p:extLst>
      <p:ext uri="{BB962C8B-B14F-4D97-AF65-F5344CB8AC3E}">
        <p14:creationId xmlns:p14="http://schemas.microsoft.com/office/powerpoint/2010/main" val="1520490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b="1" dirty="0">
                <a:solidFill>
                  <a:schemeClr val="bg1"/>
                </a:solidFill>
                <a:latin typeface="Avenir Next" panose="020B0503020202020204" pitchFamily="34" charset="0"/>
              </a:rPr>
              <a:t>Today’s class (page 17)</a:t>
            </a:r>
            <a:endParaRPr lang="en-US" dirty="0"/>
          </a:p>
        </p:txBody>
      </p:sp>
      <p:sp>
        <p:nvSpPr>
          <p:cNvPr id="5" name="Content Placeholder 4">
            <a:extLst>
              <a:ext uri="{FF2B5EF4-FFF2-40B4-BE49-F238E27FC236}">
                <a16:creationId xmlns:a16="http://schemas.microsoft.com/office/drawing/2014/main" id="{FDC8D6C2-5F52-D34B-23A0-601FDE73D0F9}"/>
              </a:ext>
            </a:extLst>
          </p:cNvPr>
          <p:cNvSpPr>
            <a:spLocks noGrp="1"/>
          </p:cNvSpPr>
          <p:nvPr>
            <p:ph idx="1"/>
          </p:nvPr>
        </p:nvSpPr>
        <p:spPr/>
        <p:txBody>
          <a:bodyPr/>
          <a:lstStyle/>
          <a:p>
            <a:pPr marL="920750" indent="-460375"/>
            <a:r>
              <a:rPr lang="en-US" dirty="0"/>
              <a:t>Preparing for Colossians 1:1-2:3</a:t>
            </a:r>
            <a:br>
              <a:rPr lang="en-US" dirty="0"/>
            </a:br>
            <a:br>
              <a:rPr lang="en-US" dirty="0"/>
            </a:br>
            <a:r>
              <a:rPr lang="en-US" dirty="0"/>
              <a:t>Pray with others</a:t>
            </a:r>
            <a:br>
              <a:rPr lang="en-US" dirty="0"/>
            </a:br>
            <a:r>
              <a:rPr lang="en-US" dirty="0"/>
              <a:t>Hear with others</a:t>
            </a:r>
            <a:br>
              <a:rPr lang="en-US" dirty="0"/>
            </a:br>
            <a:r>
              <a:rPr lang="en-US" dirty="0"/>
              <a:t>Think with others</a:t>
            </a:r>
            <a:br>
              <a:rPr lang="en-US" dirty="0"/>
            </a:br>
            <a:r>
              <a:rPr lang="en-US" dirty="0"/>
              <a:t>Study with others</a:t>
            </a:r>
            <a:br>
              <a:rPr lang="en-US" dirty="0"/>
            </a:br>
            <a:r>
              <a:rPr lang="en-US" dirty="0"/>
              <a:t>Share with others</a:t>
            </a:r>
            <a:br>
              <a:rPr lang="en-US" dirty="0"/>
            </a:br>
            <a:r>
              <a:rPr lang="en-US" dirty="0"/>
              <a:t>Invite others</a:t>
            </a:r>
          </a:p>
        </p:txBody>
      </p:sp>
      <p:cxnSp>
        <p:nvCxnSpPr>
          <p:cNvPr id="3" name="Straight Connector 2">
            <a:extLst>
              <a:ext uri="{FF2B5EF4-FFF2-40B4-BE49-F238E27FC236}">
                <a16:creationId xmlns:a16="http://schemas.microsoft.com/office/drawing/2014/main" id="{C6D28BD5-AE87-54C1-39A0-E89E16A1EAA6}"/>
              </a:ext>
            </a:extLst>
          </p:cNvPr>
          <p:cNvCxnSpPr>
            <a:cxnSpLocks/>
          </p:cNvCxnSpPr>
          <p:nvPr/>
        </p:nvCxnSpPr>
        <p:spPr>
          <a:xfrm flipH="1">
            <a:off x="1820484" y="4326205"/>
            <a:ext cx="914400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84C5838-5F60-5954-5D15-1AC42CCD13B8}"/>
              </a:ext>
            </a:extLst>
          </p:cNvPr>
          <p:cNvCxnSpPr>
            <a:cxnSpLocks/>
          </p:cNvCxnSpPr>
          <p:nvPr/>
        </p:nvCxnSpPr>
        <p:spPr>
          <a:xfrm flipH="1">
            <a:off x="1820484" y="5993896"/>
            <a:ext cx="914400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000134CA-DB48-8AF1-A653-7C7099ABD19C}"/>
              </a:ext>
            </a:extLst>
          </p:cNvPr>
          <p:cNvSpPr txBox="1">
            <a:spLocks/>
          </p:cNvSpPr>
          <p:nvPr/>
        </p:nvSpPr>
        <p:spPr>
          <a:xfrm>
            <a:off x="6807926" y="3517279"/>
            <a:ext cx="4545874" cy="6464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lvl="1" indent="0">
              <a:buFont typeface="Arial" panose="020B0604020202020204" pitchFamily="34" charset="0"/>
              <a:buNone/>
            </a:pPr>
            <a:r>
              <a:rPr lang="en-US" sz="4000" dirty="0">
                <a:solidFill>
                  <a:schemeClr val="bg1"/>
                </a:solidFill>
                <a:latin typeface="Avenir Next" panose="020B0503020202020204" pitchFamily="34" charset="0"/>
              </a:rPr>
              <a:t>In class, as a class</a:t>
            </a:r>
          </a:p>
        </p:txBody>
      </p:sp>
      <p:sp>
        <p:nvSpPr>
          <p:cNvPr id="7" name="Content Placeholder 2">
            <a:extLst>
              <a:ext uri="{FF2B5EF4-FFF2-40B4-BE49-F238E27FC236}">
                <a16:creationId xmlns:a16="http://schemas.microsoft.com/office/drawing/2014/main" id="{CD6513A7-86A0-1757-E0F2-D9024F473958}"/>
              </a:ext>
            </a:extLst>
          </p:cNvPr>
          <p:cNvSpPr txBox="1">
            <a:spLocks/>
          </p:cNvSpPr>
          <p:nvPr/>
        </p:nvSpPr>
        <p:spPr>
          <a:xfrm>
            <a:off x="6807926" y="4884025"/>
            <a:ext cx="4545874" cy="6464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lvl="1" indent="0">
              <a:buFont typeface="Arial" panose="020B0604020202020204" pitchFamily="34" charset="0"/>
              <a:buNone/>
            </a:pPr>
            <a:r>
              <a:rPr lang="en-US" sz="4000" dirty="0">
                <a:solidFill>
                  <a:schemeClr val="bg1"/>
                </a:solidFill>
                <a:latin typeface="Avenir Next" panose="020B0503020202020204" pitchFamily="34" charset="0"/>
              </a:rPr>
              <a:t>In class, as tables</a:t>
            </a:r>
          </a:p>
        </p:txBody>
      </p:sp>
      <p:sp>
        <p:nvSpPr>
          <p:cNvPr id="8" name="Content Placeholder 2">
            <a:extLst>
              <a:ext uri="{FF2B5EF4-FFF2-40B4-BE49-F238E27FC236}">
                <a16:creationId xmlns:a16="http://schemas.microsoft.com/office/drawing/2014/main" id="{42DFA7EB-FCDE-C4CC-0DD0-FF5193912F2C}"/>
              </a:ext>
            </a:extLst>
          </p:cNvPr>
          <p:cNvSpPr txBox="1">
            <a:spLocks/>
          </p:cNvSpPr>
          <p:nvPr/>
        </p:nvSpPr>
        <p:spPr>
          <a:xfrm>
            <a:off x="6807926" y="5996546"/>
            <a:ext cx="4545874" cy="6464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lvl="1" indent="0">
              <a:buFont typeface="Arial" panose="020B0604020202020204" pitchFamily="34" charset="0"/>
              <a:buNone/>
            </a:pPr>
            <a:r>
              <a:rPr lang="en-US" sz="4000" dirty="0">
                <a:solidFill>
                  <a:schemeClr val="bg1"/>
                </a:solidFill>
                <a:latin typeface="Avenir Next" panose="020B0503020202020204" pitchFamily="34" charset="0"/>
              </a:rPr>
              <a:t>After class</a:t>
            </a:r>
          </a:p>
        </p:txBody>
      </p:sp>
    </p:spTree>
    <p:extLst>
      <p:ext uri="{BB962C8B-B14F-4D97-AF65-F5344CB8AC3E}">
        <p14:creationId xmlns:p14="http://schemas.microsoft.com/office/powerpoint/2010/main" val="2125220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A9EFE8-7CE5-8C53-8CCA-B251B93D4DA6}"/>
              </a:ext>
            </a:extLst>
          </p:cNvPr>
          <p:cNvSpPr/>
          <p:nvPr/>
        </p:nvSpPr>
        <p:spPr>
          <a:xfrm>
            <a:off x="5587068" y="0"/>
            <a:ext cx="660493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chor="ctr">
            <a:noAutofit/>
          </a:bodyPr>
          <a:lstStyle/>
          <a:p>
            <a:br>
              <a:rPr lang="en-US" b="1" dirty="0">
                <a:solidFill>
                  <a:schemeClr val="bg1"/>
                </a:solidFill>
                <a:latin typeface="Avenir Next" panose="020B0503020202020204" pitchFamily="34" charset="0"/>
              </a:rPr>
            </a:br>
            <a:r>
              <a:rPr lang="en-US" b="1" dirty="0">
                <a:solidFill>
                  <a:schemeClr val="bg1"/>
                </a:solidFill>
                <a:latin typeface="Avenir Next" panose="020B0503020202020204" pitchFamily="34" charset="0"/>
              </a:rPr>
              <a:t>Preposition</a:t>
            </a:r>
            <a:br>
              <a:rPr lang="en-US" b="1" dirty="0">
                <a:solidFill>
                  <a:schemeClr val="bg1"/>
                </a:solidFill>
                <a:latin typeface="Avenir Next" panose="020B0503020202020204" pitchFamily="34" charset="0"/>
              </a:rPr>
            </a:br>
            <a:r>
              <a:rPr lang="en-US" b="1" dirty="0">
                <a:solidFill>
                  <a:schemeClr val="bg1"/>
                </a:solidFill>
                <a:latin typeface="Avenir Next" panose="020B0503020202020204" pitchFamily="34" charset="0"/>
              </a:rPr>
              <a:t>circle (page 12)</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pic>
        <p:nvPicPr>
          <p:cNvPr id="7" name="Picture 6" descr="Diagram&#10;&#10;Description automatically generated">
            <a:extLst>
              <a:ext uri="{FF2B5EF4-FFF2-40B4-BE49-F238E27FC236}">
                <a16:creationId xmlns:a16="http://schemas.microsoft.com/office/drawing/2014/main" id="{2C1B449D-16E9-4159-A7D2-4C2497FA7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09733" y="0"/>
            <a:ext cx="6215917" cy="6858000"/>
          </a:xfrm>
          <a:prstGeom prst="rect">
            <a:avLst/>
          </a:prstGeom>
        </p:spPr>
      </p:pic>
    </p:spTree>
    <p:extLst>
      <p:ext uri="{BB962C8B-B14F-4D97-AF65-F5344CB8AC3E}">
        <p14:creationId xmlns:p14="http://schemas.microsoft.com/office/powerpoint/2010/main" val="2681928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BDAG on </a:t>
            </a:r>
            <a:r>
              <a:rPr lang="en-US" sz="4000" b="1" i="1" dirty="0" err="1">
                <a:solidFill>
                  <a:schemeClr val="bg1"/>
                </a:solidFill>
                <a:latin typeface="Avenir Next" panose="020B0503020202020204" pitchFamily="34" charset="0"/>
              </a:rPr>
              <a:t>morphe</a:t>
            </a:r>
            <a:br>
              <a:rPr lang="en-US" sz="4000" b="1" i="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(mor-FAY)</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form,</a:t>
            </a:r>
            <a:br>
              <a:rPr lang="en-US" sz="4000"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outward appearance,</a:t>
            </a:r>
            <a:br>
              <a:rPr lang="en-US" sz="4000"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shape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A Greek-English Lexicon of the New Testament and other Early Christian  Literature (BDAG) | billmounce.com">
            <a:extLst>
              <a:ext uri="{FF2B5EF4-FFF2-40B4-BE49-F238E27FC236}">
                <a16:creationId xmlns:a16="http://schemas.microsoft.com/office/drawing/2014/main" id="{1A472A84-8296-34B5-27E4-2AC3FD08E3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0837" y="685800"/>
            <a:ext cx="416941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038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Gregory K. Beale</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Dr. Gregory K. Beale | Reformed Theological Seminary">
            <a:extLst>
              <a:ext uri="{FF2B5EF4-FFF2-40B4-BE49-F238E27FC236}">
                <a16:creationId xmlns:a16="http://schemas.microsoft.com/office/drawing/2014/main" id="{1D3688DD-9CF3-1C87-DB1D-ECE49E07083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6987" y="685800"/>
            <a:ext cx="406689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236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F. F. Bruce</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3074" name="Picture 2" descr="Placeholder image">
            <a:extLst>
              <a:ext uri="{FF2B5EF4-FFF2-40B4-BE49-F238E27FC236}">
                <a16:creationId xmlns:a16="http://schemas.microsoft.com/office/drawing/2014/main" id="{AD791F46-A38C-5C7D-73C3-AF3BE16FE89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57941" y="685800"/>
            <a:ext cx="421494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170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1:6b-8</a:t>
            </a:r>
          </a:p>
        </p:txBody>
      </p:sp>
      <p:sp>
        <p:nvSpPr>
          <p:cNvPr id="5" name="Content Placeholder 4">
            <a:extLst>
              <a:ext uri="{FF2B5EF4-FFF2-40B4-BE49-F238E27FC236}">
                <a16:creationId xmlns:a16="http://schemas.microsoft.com/office/drawing/2014/main" id="{FDC8D6C2-5F52-D34B-23A0-601FDE73D0F9}"/>
              </a:ext>
            </a:extLst>
          </p:cNvPr>
          <p:cNvSpPr>
            <a:spLocks noGrp="1"/>
          </p:cNvSpPr>
          <p:nvPr>
            <p:ph idx="1"/>
          </p:nvPr>
        </p:nvSpPr>
        <p:spPr>
          <a:xfrm>
            <a:off x="838199" y="2150533"/>
            <a:ext cx="10944497" cy="4026429"/>
          </a:xfrm>
        </p:spPr>
        <p:txBody>
          <a:bodyPr/>
          <a:lstStyle/>
          <a:p>
            <a:pPr marL="7938" indent="0">
              <a:buNone/>
            </a:pPr>
            <a:r>
              <a:rPr lang="en-US" dirty="0"/>
              <a:t>It is bearing fruit and growing all over the world, just as it has among you since the day you heard it and came to truly appreciate God’s grace. You learned this from Epaphras, our dearly loved fellow servant. He is a faithful minister of Christ on your behalf, and he has told us about your love in the Spirit.</a:t>
            </a:r>
          </a:p>
        </p:txBody>
      </p:sp>
    </p:spTree>
    <p:extLst>
      <p:ext uri="{BB962C8B-B14F-4D97-AF65-F5344CB8AC3E}">
        <p14:creationId xmlns:p14="http://schemas.microsoft.com/office/powerpoint/2010/main" val="95395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John Davenant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4578" name="Picture 2" descr="John Davenant Author Biography – Banner of Truth USA">
            <a:extLst>
              <a:ext uri="{FF2B5EF4-FFF2-40B4-BE49-F238E27FC236}">
                <a16:creationId xmlns:a16="http://schemas.microsoft.com/office/drawing/2014/main" id="{83398803-EC35-3222-67F4-76DB31F71A9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5328" y="685800"/>
            <a:ext cx="460883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729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James D. G. Dunn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2530" name="Picture 2" descr="Remembering James Dunn and the Time I Got to Write a Book with Him">
            <a:extLst>
              <a:ext uri="{FF2B5EF4-FFF2-40B4-BE49-F238E27FC236}">
                <a16:creationId xmlns:a16="http://schemas.microsoft.com/office/drawing/2014/main" id="{FEA343BF-BA0E-6D6F-8E2D-E78CB615AED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14401" y="685800"/>
            <a:ext cx="408489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844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David Garland</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5122" name="Picture 2" descr="Dr. David Garland">
            <a:extLst>
              <a:ext uri="{FF2B5EF4-FFF2-40B4-BE49-F238E27FC236}">
                <a16:creationId xmlns:a16="http://schemas.microsoft.com/office/drawing/2014/main" id="{6CC80ABA-E1DD-8C0D-C0A7-1C70CD942A5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149532" y="685800"/>
            <a:ext cx="3666308"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227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Murray J. Harris</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7174" name="Picture 6" descr="Christmas date unimportant to biblical scholar Murray Harris | Stuff.co.nz">
            <a:extLst>
              <a:ext uri="{FF2B5EF4-FFF2-40B4-BE49-F238E27FC236}">
                <a16:creationId xmlns:a16="http://schemas.microsoft.com/office/drawing/2014/main" id="{CB1FF557-426C-0660-7116-18ABDFA8E94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49234" y="685800"/>
            <a:ext cx="4336869"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3096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R. Kent Hughes</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9218" name="Picture 2" descr="R. Kent Hughes, Council member of The Gospel Coalition">
            <a:extLst>
              <a:ext uri="{FF2B5EF4-FFF2-40B4-BE49-F238E27FC236}">
                <a16:creationId xmlns:a16="http://schemas.microsoft.com/office/drawing/2014/main" id="{55E69121-FF11-5665-1F30-1E431EA56A8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6981" y="685800"/>
            <a:ext cx="418011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603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R. C. Lucas</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1266" name="Picture 2" descr="Dick Lucas on What makes an excellent Bible teacher : Anglican Church  League, Sydney, Australia">
            <a:extLst>
              <a:ext uri="{FF2B5EF4-FFF2-40B4-BE49-F238E27FC236}">
                <a16:creationId xmlns:a16="http://schemas.microsoft.com/office/drawing/2014/main" id="{24AFFC19-4637-27D8-7A7C-C79A8C8CBF0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166947" y="685800"/>
            <a:ext cx="386660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382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Scot McKnight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3314" name="Picture 2" descr="Scot McKnight - InterVarsity Press">
            <a:extLst>
              <a:ext uri="{FF2B5EF4-FFF2-40B4-BE49-F238E27FC236}">
                <a16:creationId xmlns:a16="http://schemas.microsoft.com/office/drawing/2014/main" id="{A207C435-1863-A233-0096-08BCEA3E946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28040" y="685800"/>
            <a:ext cx="435268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1660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Douglas J. Moo</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5364" name="Picture 4" descr="Romans (Douglas J. Moo) - MasterLectures">
            <a:extLst>
              <a:ext uri="{FF2B5EF4-FFF2-40B4-BE49-F238E27FC236}">
                <a16:creationId xmlns:a16="http://schemas.microsoft.com/office/drawing/2014/main" id="{3117EDFE-09CC-276A-60A2-86117D57C8C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6987" y="685800"/>
            <a:ext cx="4255528"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554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7AB4CD8A-D6E1-E979-8AB5-FC6B8EEB6AD5}"/>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R. Scott Pace</a:t>
            </a:r>
            <a:br>
              <a:rPr lang="en-US" sz="4000" b="1" dirty="0">
                <a:solidFill>
                  <a:schemeClr val="bg1"/>
                </a:solidFill>
                <a:latin typeface="Avenir Next" panose="020B0503020202020204" pitchFamily="34" charset="0"/>
              </a:rPr>
            </a:br>
            <a:r>
              <a:rPr lang="en-US" sz="4000" b="1" dirty="0">
                <a:solidFill>
                  <a:schemeClr val="bg1"/>
                </a:solidFill>
                <a:latin typeface="Avenir Next" panose="020B0503020202020204" pitchFamily="34" charset="0"/>
              </a:rPr>
              <a:t>&amp; Dr. Daniel L. Akin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pic>
        <p:nvPicPr>
          <p:cNvPr id="20482" name="Picture 2" descr="Amazon.com: Dr. R. Scott Pace: books, biography, latest update">
            <a:extLst>
              <a:ext uri="{FF2B5EF4-FFF2-40B4-BE49-F238E27FC236}">
                <a16:creationId xmlns:a16="http://schemas.microsoft.com/office/drawing/2014/main" id="{1832C9ED-A82F-9FAA-CB7F-2207B09CA1C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04809" y="304799"/>
            <a:ext cx="2756630" cy="402336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Danny Akin">
            <a:extLst>
              <a:ext uri="{FF2B5EF4-FFF2-40B4-BE49-F238E27FC236}">
                <a16:creationId xmlns:a16="http://schemas.microsoft.com/office/drawing/2014/main" id="{8B0DA9B0-AB81-CFC4-9491-B4357981066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61439" y="2529842"/>
            <a:ext cx="2756630" cy="402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296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David W. Pao</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7412" name="Picture 4" descr="Trinity Newsroom">
            <a:extLst>
              <a:ext uri="{FF2B5EF4-FFF2-40B4-BE49-F238E27FC236}">
                <a16:creationId xmlns:a16="http://schemas.microsoft.com/office/drawing/2014/main" id="{5B9E76DC-464D-61E3-A247-257DDE4E6FF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95116" y="685800"/>
            <a:ext cx="361822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472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5 (pages 33-41)</a:t>
            </a:r>
          </a:p>
        </p:txBody>
      </p:sp>
    </p:spTree>
    <p:extLst>
      <p:ext uri="{BB962C8B-B14F-4D97-AF65-F5344CB8AC3E}">
        <p14:creationId xmlns:p14="http://schemas.microsoft.com/office/powerpoint/2010/main" val="40213640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solidFill>
                  <a:schemeClr val="tx1"/>
                </a:solidFill>
                <a:latin typeface="Avenir Next" panose="020B0503020202020204" pitchFamily="34" charset="0"/>
              </a:rPr>
              <a:t>Jen Wilkin</a:t>
            </a:r>
            <a:br>
              <a:rPr lang="en-US" sz="4000" b="1" dirty="0">
                <a:solidFill>
                  <a:schemeClr val="tx1"/>
                </a:solidFill>
                <a:latin typeface="Avenir Next" panose="020B0503020202020204" pitchFamily="34" charset="0"/>
              </a:rPr>
            </a:br>
            <a:br>
              <a:rPr lang="en-US" sz="4000" b="1" dirty="0">
                <a:solidFill>
                  <a:schemeClr val="tx1"/>
                </a:solidFill>
                <a:latin typeface="Avenir Next" panose="020B0503020202020204" pitchFamily="34" charset="0"/>
              </a:rPr>
            </a:br>
            <a:r>
              <a:rPr lang="en-US" sz="4000" dirty="0">
                <a:solidFill>
                  <a:schemeClr val="tx1"/>
                </a:solidFill>
                <a:latin typeface="Avenir Next" panose="020B0503020202020204" pitchFamily="34" charset="0"/>
              </a:rPr>
              <a:t>Quote</a:t>
            </a:r>
            <a:endParaRPr lang="en-US" sz="4000" b="1" dirty="0">
              <a:solidFill>
                <a:schemeClr val="tx1"/>
              </a:solidFill>
              <a:latin typeface="Avenir Next" panose="020B0503020202020204" pitchFamily="34" charset="0"/>
            </a:endParaRPr>
          </a:p>
        </p:txBody>
      </p:sp>
      <p:pic>
        <p:nvPicPr>
          <p:cNvPr id="9" name="Picture 8" descr="A picture containing person, ground, outdoor&#10;&#10;Description automatically generated">
            <a:extLst>
              <a:ext uri="{FF2B5EF4-FFF2-40B4-BE49-F238E27FC236}">
                <a16:creationId xmlns:a16="http://schemas.microsoft.com/office/drawing/2014/main" id="{F89B973C-AF0B-E61D-ABE9-9D9F4FF059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19200" y="685799"/>
            <a:ext cx="3657600" cy="5486400"/>
          </a:xfrm>
          <a:prstGeom prst="rect">
            <a:avLst/>
          </a:prstGeom>
        </p:spPr>
      </p:pic>
    </p:spTree>
    <p:extLst>
      <p:ext uri="{BB962C8B-B14F-4D97-AF65-F5344CB8AC3E}">
        <p14:creationId xmlns:p14="http://schemas.microsoft.com/office/powerpoint/2010/main" val="2052419234"/>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N. </a:t>
            </a:r>
            <a:r>
              <a:rPr lang="en-US" sz="4000" dirty="0"/>
              <a:t>T. Wright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9458" name="Picture 2" descr="Professor N. T. Wright | Faculty of Theology and Religion">
            <a:extLst>
              <a:ext uri="{FF2B5EF4-FFF2-40B4-BE49-F238E27FC236}">
                <a16:creationId xmlns:a16="http://schemas.microsoft.com/office/drawing/2014/main" id="{F736C715-19CB-B3D2-B442-21D233D279B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56766" y="685800"/>
            <a:ext cx="4162603"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219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~Creation language in…</a:t>
            </a:r>
          </a:p>
        </p:txBody>
      </p:sp>
      <p:sp>
        <p:nvSpPr>
          <p:cNvPr id="3" name="Content Placeholder 2">
            <a:extLst>
              <a:ext uri="{FF2B5EF4-FFF2-40B4-BE49-F238E27FC236}">
                <a16:creationId xmlns:a16="http://schemas.microsoft.com/office/drawing/2014/main" id="{62B5EBAE-EEA5-52B7-A79D-B215DCDBE55D}"/>
              </a:ext>
            </a:extLst>
          </p:cNvPr>
          <p:cNvSpPr>
            <a:spLocks noGrp="1"/>
          </p:cNvSpPr>
          <p:nvPr>
            <p:ph idx="1"/>
          </p:nvPr>
        </p:nvSpPr>
        <p:spPr>
          <a:xfrm>
            <a:off x="838200" y="2150533"/>
            <a:ext cx="5257800" cy="4026429"/>
          </a:xfrm>
        </p:spPr>
        <p:txBody>
          <a:bodyPr/>
          <a:lstStyle/>
          <a:p>
            <a:pPr marL="920750" indent="-460375"/>
            <a:r>
              <a:rPr lang="en-US" dirty="0"/>
              <a:t>Genesis 1:28</a:t>
            </a:r>
          </a:p>
          <a:p>
            <a:pPr marL="920750" indent="-460375"/>
            <a:r>
              <a:rPr lang="en-US" dirty="0"/>
              <a:t>Genesis 8:18</a:t>
            </a:r>
          </a:p>
          <a:p>
            <a:pPr marL="920750" indent="-460375"/>
            <a:r>
              <a:rPr lang="en-US" dirty="0"/>
              <a:t>Genesis 9:1</a:t>
            </a:r>
          </a:p>
          <a:p>
            <a:pPr marL="920750" indent="-460375"/>
            <a:r>
              <a:rPr lang="en-US" dirty="0"/>
              <a:t>Genesis 9:7</a:t>
            </a:r>
          </a:p>
          <a:p>
            <a:pPr marL="920750" indent="-460375"/>
            <a:r>
              <a:rPr lang="en-US" dirty="0"/>
              <a:t>Genesis 17:20</a:t>
            </a:r>
          </a:p>
          <a:p>
            <a:pPr marL="920750" indent="-460375"/>
            <a:r>
              <a:rPr lang="en-US" dirty="0"/>
              <a:t>Genesis 28:3</a:t>
            </a:r>
          </a:p>
        </p:txBody>
      </p:sp>
      <p:sp>
        <p:nvSpPr>
          <p:cNvPr id="4" name="Content Placeholder 2">
            <a:extLst>
              <a:ext uri="{FF2B5EF4-FFF2-40B4-BE49-F238E27FC236}">
                <a16:creationId xmlns:a16="http://schemas.microsoft.com/office/drawing/2014/main" id="{89D8FC8B-6FC0-2B98-4925-3751FC98B129}"/>
              </a:ext>
            </a:extLst>
          </p:cNvPr>
          <p:cNvSpPr txBox="1">
            <a:spLocks/>
          </p:cNvSpPr>
          <p:nvPr/>
        </p:nvSpPr>
        <p:spPr>
          <a:xfrm>
            <a:off x="6096000" y="2150532"/>
            <a:ext cx="5257800" cy="40264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0" indent="-460375"/>
            <a:r>
              <a:rPr lang="en-US" dirty="0"/>
              <a:t>Genesis 35:11</a:t>
            </a:r>
          </a:p>
          <a:p>
            <a:pPr marL="920750" indent="-460375"/>
            <a:r>
              <a:rPr lang="en-US" dirty="0"/>
              <a:t>Genesis 48:4</a:t>
            </a:r>
          </a:p>
          <a:p>
            <a:pPr marL="920750" indent="-460375"/>
            <a:r>
              <a:rPr lang="en-US" dirty="0"/>
              <a:t>Exodus 1:7</a:t>
            </a:r>
          </a:p>
          <a:p>
            <a:pPr marL="920750" indent="-460375"/>
            <a:r>
              <a:rPr lang="en-US" dirty="0"/>
              <a:t>Jeremiah 3:16</a:t>
            </a:r>
          </a:p>
          <a:p>
            <a:pPr marL="920750" indent="-460375"/>
            <a:r>
              <a:rPr lang="en-US" dirty="0"/>
              <a:t>Jeremiah 23:3</a:t>
            </a:r>
          </a:p>
        </p:txBody>
      </p:sp>
    </p:spTree>
    <p:extLst>
      <p:ext uri="{BB962C8B-B14F-4D97-AF65-F5344CB8AC3E}">
        <p14:creationId xmlns:p14="http://schemas.microsoft.com/office/powerpoint/2010/main" val="3933572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5 (pages 33-41)</a:t>
            </a:r>
          </a:p>
        </p:txBody>
      </p:sp>
    </p:spTree>
    <p:extLst>
      <p:ext uri="{BB962C8B-B14F-4D97-AF65-F5344CB8AC3E}">
        <p14:creationId xmlns:p14="http://schemas.microsoft.com/office/powerpoint/2010/main" val="3265768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John Davenant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Paul himself preached the Gospel from Jerusalem as far as to Illyricum; Mark, in Egypt; Matthew, in Ethiopia; Thomas, in India; Simon </a:t>
            </a:r>
            <a:r>
              <a:rPr lang="en-US" sz="4000" b="0" dirty="0" err="1">
                <a:solidFill>
                  <a:schemeClr val="bg1"/>
                </a:solidFill>
                <a:latin typeface="Avenir Next" panose="020B0503020202020204" pitchFamily="34" charset="0"/>
              </a:rPr>
              <a:t>Zelotes</a:t>
            </a:r>
            <a:r>
              <a:rPr lang="en-US" sz="4000" b="0" dirty="0">
                <a:solidFill>
                  <a:schemeClr val="bg1"/>
                </a:solidFill>
                <a:latin typeface="Avenir Next" panose="020B0503020202020204" pitchFamily="34" charset="0"/>
              </a:rPr>
              <a:t>, in Britain.</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4578" name="Picture 2" descr="John Davenant Author Biography – Banner of Truth USA">
            <a:extLst>
              <a:ext uri="{FF2B5EF4-FFF2-40B4-BE49-F238E27FC236}">
                <a16:creationId xmlns:a16="http://schemas.microsoft.com/office/drawing/2014/main" id="{83398803-EC35-3222-67F4-76DB31F71A9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5328" y="685800"/>
            <a:ext cx="460883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160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5 (pages 33-41)</a:t>
            </a:r>
          </a:p>
        </p:txBody>
      </p:sp>
    </p:spTree>
    <p:extLst>
      <p:ext uri="{BB962C8B-B14F-4D97-AF65-F5344CB8AC3E}">
        <p14:creationId xmlns:p14="http://schemas.microsoft.com/office/powerpoint/2010/main" val="1323222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David W. Pao</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Paul clearly reminds his readers that one’s relationship with Jesus will affect one’s relationship with others, and one’s behavior reflects one’s belief system.</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7412" name="Picture 4" descr="Trinity Newsroom">
            <a:extLst>
              <a:ext uri="{FF2B5EF4-FFF2-40B4-BE49-F238E27FC236}">
                <a16:creationId xmlns:a16="http://schemas.microsoft.com/office/drawing/2014/main" id="{5B9E76DC-464D-61E3-A247-257DDE4E6FF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95116" y="685800"/>
            <a:ext cx="361822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648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4391</TotalTime>
  <Words>753</Words>
  <Application>Microsoft Macintosh PowerPoint</Application>
  <PresentationFormat>Widescreen</PresentationFormat>
  <Paragraphs>63</Paragraphs>
  <Slides>41</Slides>
  <Notes>0</Notes>
  <HiddenSlides>17</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Avenir Next</vt:lpstr>
      <vt:lpstr>Calibri</vt:lpstr>
      <vt:lpstr>Lato</vt:lpstr>
      <vt:lpstr>Tw Cen MT</vt:lpstr>
      <vt:lpstr>Office Theme</vt:lpstr>
      <vt:lpstr>PowerPoint Presentation</vt:lpstr>
      <vt:lpstr>Colossians: week 5 (pages 33-41)</vt:lpstr>
      <vt:lpstr>Colossians 1:6b-8</vt:lpstr>
      <vt:lpstr>Colossians: week 5 (pages 33-41)</vt:lpstr>
      <vt:lpstr>~Creation language in…</vt:lpstr>
      <vt:lpstr>Colossians: week 5 (pages 33-41)</vt:lpstr>
      <vt:lpstr>Dr. John Davenant  Paul himself preached the Gospel from Jerusalem as far as to Illyricum; Mark, in Egypt; Matthew, in Ethiopia; Thomas, in India; Simon Zelotes, in Britain.</vt:lpstr>
      <vt:lpstr>Colossians: week 5 (pages 33-41)</vt:lpstr>
      <vt:lpstr>Dr. David W. Pao  Paul clearly reminds his readers that one’s relationship with Jesus will affect one’s relationship with others, and one’s behavior reflects one’s belief system.</vt:lpstr>
      <vt:lpstr>Dr. David W. Pao  To emphasize one without the other is not only misleading; it is to misunderstand the demands of the gospel message.  </vt:lpstr>
      <vt:lpstr>Colossians: week 5 (pages 33-41)</vt:lpstr>
      <vt:lpstr>Dr. David W. Pao  To focus on the interrelationship between faith and practice can often be used as an excuse to downplay the… content of the gospel message….</vt:lpstr>
      <vt:lpstr>Dr. David W. Pao  Paul reminds us that the content of the objective gospel serves as the basis for both “faith” and “love.” It is to be “heard” and “understood.”</vt:lpstr>
      <vt:lpstr>Colossians: week 5 (pages 33-41)</vt:lpstr>
      <vt:lpstr>Dr. Douglas J. Moo  Paul turns from message to messenger.</vt:lpstr>
      <vt:lpstr>Colossians: week 5 (pages 33-41)</vt:lpstr>
      <vt:lpstr>Dr. John Davenant  It contributes much to the promotion of religion that a people think honorably of their pastors and ministers,</vt:lpstr>
      <vt:lpstr>Dr. John Davenant  for if the priests of God begin to be despised, religion will soon be despised and the worship of God condemned.</vt:lpstr>
      <vt:lpstr>Colossians: week 5 (pages 33-41)</vt:lpstr>
      <vt:lpstr>Dr. R. Scott Pace &amp; Dr. Daniel L. Akin  Our adoption by the Father should provoke us to praise him with gladness.</vt:lpstr>
      <vt:lpstr>Dr. R. Scott Pace &amp; Dr. Daniel L. Akin  Our redemption by the Son should motivate us to follow him with gratitude.</vt:lpstr>
      <vt:lpstr>Dr. R. Scott Pace &amp; Dr. Daniel L. Akin  And our conversion by the Spirit should empower us to obey him by going.</vt:lpstr>
      <vt:lpstr>Colossians: week 5 (pages 33-41)</vt:lpstr>
      <vt:lpstr>Prayer time</vt:lpstr>
      <vt:lpstr>Today’s class (page 17)</vt:lpstr>
      <vt:lpstr> Preposition circle (page 12)</vt:lpstr>
      <vt:lpstr>BDAG on morphe (mor-FAY)  form, outward appearance, shape</vt:lpstr>
      <vt:lpstr>Dr. Gregory K. Beale  Quote</vt:lpstr>
      <vt:lpstr>F. F. Bruce  Quote</vt:lpstr>
      <vt:lpstr>Dr. John Davenant  Quote</vt:lpstr>
      <vt:lpstr>Dr. James D. G. Dunn  Quote</vt:lpstr>
      <vt:lpstr>Dr. David Garland  Quote</vt:lpstr>
      <vt:lpstr>Dr. Murray J. Harris  Quote</vt:lpstr>
      <vt:lpstr>Dr. R. Kent Hughes  Quote</vt:lpstr>
      <vt:lpstr>R. C. Lucas  Quote</vt:lpstr>
      <vt:lpstr>Dr. Scot McKnight  Quote</vt:lpstr>
      <vt:lpstr>Dr. Douglas J. Moo  Quote</vt:lpstr>
      <vt:lpstr>Dr. R. Scott Pace &amp; Dr. Daniel L. Akin  Quote</vt:lpstr>
      <vt:lpstr>Dr. David W. Pao  Quote</vt:lpstr>
      <vt:lpstr>Jen Wilkin  Quote</vt:lpstr>
      <vt:lpstr>Dr. N. T. Wright  Quote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Fleming</dc:creator>
  <cp:lastModifiedBy>Jim Fleming</cp:lastModifiedBy>
  <cp:revision>19</cp:revision>
  <cp:lastPrinted>2022-07-30T14:36:29Z</cp:lastPrinted>
  <dcterms:created xsi:type="dcterms:W3CDTF">2022-07-16T19:21:48Z</dcterms:created>
  <dcterms:modified xsi:type="dcterms:W3CDTF">2023-10-09T00:57:17Z</dcterms:modified>
</cp:coreProperties>
</file>