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325" r:id="rId2"/>
    <p:sldId id="563" r:id="rId3"/>
    <p:sldId id="487" r:id="rId4"/>
    <p:sldId id="573" r:id="rId5"/>
    <p:sldId id="545" r:id="rId6"/>
    <p:sldId id="567" r:id="rId7"/>
    <p:sldId id="548" r:id="rId8"/>
    <p:sldId id="569" r:id="rId9"/>
    <p:sldId id="558" r:id="rId10"/>
    <p:sldId id="550" r:id="rId11"/>
    <p:sldId id="559" r:id="rId12"/>
    <p:sldId id="552" r:id="rId13"/>
    <p:sldId id="571" r:id="rId14"/>
    <p:sldId id="547" r:id="rId15"/>
    <p:sldId id="572" r:id="rId16"/>
    <p:sldId id="553" r:id="rId17"/>
    <p:sldId id="566" r:id="rId18"/>
    <p:sldId id="554" r:id="rId19"/>
    <p:sldId id="546" r:id="rId20"/>
    <p:sldId id="564" r:id="rId21"/>
    <p:sldId id="555" r:id="rId22"/>
    <p:sldId id="556" r:id="rId23"/>
    <p:sldId id="557" r:id="rId24"/>
    <p:sldId id="468" r:id="rId25"/>
    <p:sldId id="530" r:id="rId26"/>
    <p:sldId id="431" r:id="rId27"/>
    <p:sldId id="439" r:id="rId28"/>
    <p:sldId id="386" r:id="rId29"/>
    <p:sldId id="493" r:id="rId30"/>
    <p:sldId id="503" r:id="rId31"/>
    <p:sldId id="502" r:id="rId32"/>
    <p:sldId id="494" r:id="rId33"/>
    <p:sldId id="495" r:id="rId34"/>
    <p:sldId id="496" r:id="rId35"/>
    <p:sldId id="497" r:id="rId36"/>
    <p:sldId id="498" r:id="rId37"/>
    <p:sldId id="499" r:id="rId38"/>
    <p:sldId id="433" r:id="rId39"/>
    <p:sldId id="500" r:id="rId40"/>
    <p:sldId id="405" r:id="rId41"/>
    <p:sldId id="501" r:id="rId42"/>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6262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5535"/>
    <p:restoredTop sz="96292"/>
  </p:normalViewPr>
  <p:slideViewPr>
    <p:cSldViewPr snapToGrid="0" snapToObjects="1">
      <p:cViewPr varScale="1">
        <p:scale>
          <a:sx n="146" d="100"/>
          <a:sy n="146" d="100"/>
        </p:scale>
        <p:origin x="1536" y="176"/>
      </p:cViewPr>
      <p:guideLst/>
    </p:cSldViewPr>
  </p:slid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microsoft.com/office/2016/11/relationships/changesInfo" Target="changesInfos/changesInfo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Fleming" userId="161791bae1afb603" providerId="LiveId" clId="{5B719752-9E95-2D42-9B82-EAF10FD299CB}"/>
    <pc:docChg chg="undo custSel addSld delSld modSld sldOrd">
      <pc:chgData name="Jim Fleming" userId="161791bae1afb603" providerId="LiveId" clId="{5B719752-9E95-2D42-9B82-EAF10FD299CB}" dt="2023-09-30T23:25:07.058" v="173" actId="20578"/>
      <pc:docMkLst>
        <pc:docMk/>
      </pc:docMkLst>
      <pc:sldChg chg="modSp mod ord">
        <pc:chgData name="Jim Fleming" userId="161791bae1afb603" providerId="LiveId" clId="{5B719752-9E95-2D42-9B82-EAF10FD299CB}" dt="2023-09-30T23:07:07.469" v="45" actId="20578"/>
        <pc:sldMkLst>
          <pc:docMk/>
          <pc:sldMk cId="95395388" sldId="487"/>
        </pc:sldMkLst>
        <pc:spChg chg="mod">
          <ac:chgData name="Jim Fleming" userId="161791bae1afb603" providerId="LiveId" clId="{5B719752-9E95-2D42-9B82-EAF10FD299CB}" dt="2023-09-30T23:05:34.016" v="26" actId="20577"/>
          <ac:spMkLst>
            <pc:docMk/>
            <pc:sldMk cId="95395388" sldId="487"/>
            <ac:spMk id="2" creationId="{1AC8C507-C381-A7EC-84C3-B88443D1F57A}"/>
          </ac:spMkLst>
        </pc:spChg>
        <pc:spChg chg="mod">
          <ac:chgData name="Jim Fleming" userId="161791bae1afb603" providerId="LiveId" clId="{5B719752-9E95-2D42-9B82-EAF10FD299CB}" dt="2023-09-30T23:06:39.294" v="39" actId="14100"/>
          <ac:spMkLst>
            <pc:docMk/>
            <pc:sldMk cId="95395388" sldId="487"/>
            <ac:spMk id="5" creationId="{FDC8D6C2-5F52-D34B-23A0-601FDE73D0F9}"/>
          </ac:spMkLst>
        </pc:spChg>
      </pc:sldChg>
      <pc:sldChg chg="addSp modSp add mod">
        <pc:chgData name="Jim Fleming" userId="161791bae1afb603" providerId="LiveId" clId="{5B719752-9E95-2D42-9B82-EAF10FD299CB}" dt="2023-09-30T23:23:13.191" v="163" actId="1076"/>
        <pc:sldMkLst>
          <pc:docMk/>
          <pc:sldMk cId="1321751761" sldId="491"/>
        </pc:sldMkLst>
        <pc:spChg chg="add mod">
          <ac:chgData name="Jim Fleming" userId="161791bae1afb603" providerId="LiveId" clId="{5B719752-9E95-2D42-9B82-EAF10FD299CB}" dt="2023-09-30T23:23:13.191" v="163" actId="1076"/>
          <ac:spMkLst>
            <pc:docMk/>
            <pc:sldMk cId="1321751761" sldId="491"/>
            <ac:spMk id="4" creationId="{60F85CE7-D271-CB8B-A984-9705E018E251}"/>
          </ac:spMkLst>
        </pc:spChg>
      </pc:sldChg>
      <pc:sldChg chg="modSp mod">
        <pc:chgData name="Jim Fleming" userId="161791bae1afb603" providerId="LiveId" clId="{5B719752-9E95-2D42-9B82-EAF10FD299CB}" dt="2023-09-30T23:05:10.819" v="19" actId="20577"/>
        <pc:sldMkLst>
          <pc:docMk/>
          <pc:sldMk cId="585080306" sldId="521"/>
        </pc:sldMkLst>
        <pc:spChg chg="mod">
          <ac:chgData name="Jim Fleming" userId="161791bae1afb603" providerId="LiveId" clId="{5B719752-9E95-2D42-9B82-EAF10FD299CB}" dt="2023-09-30T23:05:10.819" v="19" actId="20577"/>
          <ac:spMkLst>
            <pc:docMk/>
            <pc:sldMk cId="585080306" sldId="521"/>
            <ac:spMk id="2" creationId="{1AC8C507-C381-A7EC-84C3-B88443D1F57A}"/>
          </ac:spMkLst>
        </pc:spChg>
      </pc:sldChg>
      <pc:sldChg chg="del">
        <pc:chgData name="Jim Fleming" userId="161791bae1afb603" providerId="LiveId" clId="{5B719752-9E95-2D42-9B82-EAF10FD299CB}" dt="2023-09-30T23:04:19.450" v="0" actId="2696"/>
        <pc:sldMkLst>
          <pc:docMk/>
          <pc:sldMk cId="82948758" sldId="523"/>
        </pc:sldMkLst>
      </pc:sldChg>
      <pc:sldChg chg="del">
        <pc:chgData name="Jim Fleming" userId="161791bae1afb603" providerId="LiveId" clId="{5B719752-9E95-2D42-9B82-EAF10FD299CB}" dt="2023-09-30T23:04:19.450" v="0" actId="2696"/>
        <pc:sldMkLst>
          <pc:docMk/>
          <pc:sldMk cId="3286281656" sldId="524"/>
        </pc:sldMkLst>
      </pc:sldChg>
      <pc:sldChg chg="del">
        <pc:chgData name="Jim Fleming" userId="161791bae1afb603" providerId="LiveId" clId="{5B719752-9E95-2D42-9B82-EAF10FD299CB}" dt="2023-09-30T23:04:19.450" v="0" actId="2696"/>
        <pc:sldMkLst>
          <pc:docMk/>
          <pc:sldMk cId="3699286296" sldId="525"/>
        </pc:sldMkLst>
      </pc:sldChg>
      <pc:sldChg chg="del">
        <pc:chgData name="Jim Fleming" userId="161791bae1afb603" providerId="LiveId" clId="{5B719752-9E95-2D42-9B82-EAF10FD299CB}" dt="2023-09-30T23:04:19.450" v="0" actId="2696"/>
        <pc:sldMkLst>
          <pc:docMk/>
          <pc:sldMk cId="2034044102" sldId="526"/>
        </pc:sldMkLst>
      </pc:sldChg>
      <pc:sldChg chg="del">
        <pc:chgData name="Jim Fleming" userId="161791bae1afb603" providerId="LiveId" clId="{5B719752-9E95-2D42-9B82-EAF10FD299CB}" dt="2023-09-30T23:04:19.450" v="0" actId="2696"/>
        <pc:sldMkLst>
          <pc:docMk/>
          <pc:sldMk cId="2524198332" sldId="527"/>
        </pc:sldMkLst>
      </pc:sldChg>
      <pc:sldChg chg="del">
        <pc:chgData name="Jim Fleming" userId="161791bae1afb603" providerId="LiveId" clId="{5B719752-9E95-2D42-9B82-EAF10FD299CB}" dt="2023-09-30T23:04:19.450" v="0" actId="2696"/>
        <pc:sldMkLst>
          <pc:docMk/>
          <pc:sldMk cId="1522105617" sldId="528"/>
        </pc:sldMkLst>
      </pc:sldChg>
      <pc:sldChg chg="del">
        <pc:chgData name="Jim Fleming" userId="161791bae1afb603" providerId="LiveId" clId="{5B719752-9E95-2D42-9B82-EAF10FD299CB}" dt="2023-09-30T23:04:19.450" v="0" actId="2696"/>
        <pc:sldMkLst>
          <pc:docMk/>
          <pc:sldMk cId="1722007129" sldId="529"/>
        </pc:sldMkLst>
      </pc:sldChg>
      <pc:sldChg chg="del">
        <pc:chgData name="Jim Fleming" userId="161791bae1afb603" providerId="LiveId" clId="{5B719752-9E95-2D42-9B82-EAF10FD299CB}" dt="2023-09-30T23:06:45.197" v="40" actId="2696"/>
        <pc:sldMkLst>
          <pc:docMk/>
          <pc:sldMk cId="3610940258" sldId="531"/>
        </pc:sldMkLst>
      </pc:sldChg>
      <pc:sldChg chg="add">
        <pc:chgData name="Jim Fleming" userId="161791bae1afb603" providerId="LiveId" clId="{5B719752-9E95-2D42-9B82-EAF10FD299CB}" dt="2023-09-30T23:06:48.257" v="41" actId="2890"/>
        <pc:sldMkLst>
          <pc:docMk/>
          <pc:sldMk cId="3985397852" sldId="531"/>
        </pc:sldMkLst>
      </pc:sldChg>
      <pc:sldChg chg="add">
        <pc:chgData name="Jim Fleming" userId="161791bae1afb603" providerId="LiveId" clId="{5B719752-9E95-2D42-9B82-EAF10FD299CB}" dt="2023-09-30T23:06:56.095" v="42" actId="2890"/>
        <pc:sldMkLst>
          <pc:docMk/>
          <pc:sldMk cId="1040975170" sldId="532"/>
        </pc:sldMkLst>
      </pc:sldChg>
      <pc:sldChg chg="add replId">
        <pc:chgData name="Jim Fleming" userId="161791bae1afb603" providerId="LiveId" clId="{5B719752-9E95-2D42-9B82-EAF10FD299CB}" dt="2023-09-30T23:06:56.095" v="42" actId="2890"/>
        <pc:sldMkLst>
          <pc:docMk/>
          <pc:sldMk cId="2800853017" sldId="533"/>
        </pc:sldMkLst>
      </pc:sldChg>
      <pc:sldChg chg="add del">
        <pc:chgData name="Jim Fleming" userId="161791bae1afb603" providerId="LiveId" clId="{5B719752-9E95-2D42-9B82-EAF10FD299CB}" dt="2023-09-30T23:20:23.409" v="149" actId="2696"/>
        <pc:sldMkLst>
          <pc:docMk/>
          <pc:sldMk cId="1799413008" sldId="534"/>
        </pc:sldMkLst>
      </pc:sldChg>
      <pc:sldChg chg="add del replId">
        <pc:chgData name="Jim Fleming" userId="161791bae1afb603" providerId="LiveId" clId="{5B719752-9E95-2D42-9B82-EAF10FD299CB}" dt="2023-09-30T23:24:37.593" v="171" actId="2696"/>
        <pc:sldMkLst>
          <pc:docMk/>
          <pc:sldMk cId="2836547102" sldId="535"/>
        </pc:sldMkLst>
      </pc:sldChg>
      <pc:sldChg chg="add replId">
        <pc:chgData name="Jim Fleming" userId="161791bae1afb603" providerId="LiveId" clId="{5B719752-9E95-2D42-9B82-EAF10FD299CB}" dt="2023-09-30T23:06:58.725" v="43" actId="2890"/>
        <pc:sldMkLst>
          <pc:docMk/>
          <pc:sldMk cId="1391293919" sldId="536"/>
        </pc:sldMkLst>
      </pc:sldChg>
      <pc:sldChg chg="add replId">
        <pc:chgData name="Jim Fleming" userId="161791bae1afb603" providerId="LiveId" clId="{5B719752-9E95-2D42-9B82-EAF10FD299CB}" dt="2023-09-30T23:06:58.725" v="43" actId="2890"/>
        <pc:sldMkLst>
          <pc:docMk/>
          <pc:sldMk cId="3549934985" sldId="537"/>
        </pc:sldMkLst>
      </pc:sldChg>
      <pc:sldChg chg="add">
        <pc:chgData name="Jim Fleming" userId="161791bae1afb603" providerId="LiveId" clId="{5B719752-9E95-2D42-9B82-EAF10FD299CB}" dt="2023-09-30T23:07:03.730" v="44" actId="2890"/>
        <pc:sldMkLst>
          <pc:docMk/>
          <pc:sldMk cId="1797093622" sldId="538"/>
        </pc:sldMkLst>
      </pc:sldChg>
      <pc:sldChg chg="addSp delSp modSp add mod ord replId">
        <pc:chgData name="Jim Fleming" userId="161791bae1afb603" providerId="LiveId" clId="{5B719752-9E95-2D42-9B82-EAF10FD299CB}" dt="2023-09-30T23:25:05.355" v="172" actId="20578"/>
        <pc:sldMkLst>
          <pc:docMk/>
          <pc:sldMk cId="3433638524" sldId="539"/>
        </pc:sldMkLst>
        <pc:spChg chg="del">
          <ac:chgData name="Jim Fleming" userId="161791bae1afb603" providerId="LiveId" clId="{5B719752-9E95-2D42-9B82-EAF10FD299CB}" dt="2023-09-30T23:18:54.584" v="144" actId="478"/>
          <ac:spMkLst>
            <pc:docMk/>
            <pc:sldMk cId="3433638524" sldId="539"/>
            <ac:spMk id="2" creationId="{1AC8C507-C381-A7EC-84C3-B88443D1F57A}"/>
          </ac:spMkLst>
        </pc:spChg>
        <pc:spChg chg="add mod">
          <ac:chgData name="Jim Fleming" userId="161791bae1afb603" providerId="LiveId" clId="{5B719752-9E95-2D42-9B82-EAF10FD299CB}" dt="2023-09-30T23:18:49.865" v="143"/>
          <ac:spMkLst>
            <pc:docMk/>
            <pc:sldMk cId="3433638524" sldId="539"/>
            <ac:spMk id="4" creationId="{77D0ADFB-C052-23E3-3AA1-9B114F5DA8DD}"/>
          </ac:spMkLst>
        </pc:spChg>
        <pc:spChg chg="add del mod">
          <ac:chgData name="Jim Fleming" userId="161791bae1afb603" providerId="LiveId" clId="{5B719752-9E95-2D42-9B82-EAF10FD299CB}" dt="2023-09-30T23:18:56.553" v="145" actId="478"/>
          <ac:spMkLst>
            <pc:docMk/>
            <pc:sldMk cId="3433638524" sldId="539"/>
            <ac:spMk id="6" creationId="{756AA49A-5B1C-12E3-D518-A171A339AE04}"/>
          </ac:spMkLst>
        </pc:spChg>
        <pc:picChg chg="add mod">
          <ac:chgData name="Jim Fleming" userId="161791bae1afb603" providerId="LiveId" clId="{5B719752-9E95-2D42-9B82-EAF10FD299CB}" dt="2023-09-30T23:18:49.865" v="143"/>
          <ac:picMkLst>
            <pc:docMk/>
            <pc:sldMk cId="3433638524" sldId="539"/>
            <ac:picMk id="3" creationId="{F7F7FE7C-7130-6F31-47D7-D81BEF67B99E}"/>
          </ac:picMkLst>
        </pc:picChg>
      </pc:sldChg>
      <pc:sldChg chg="add del replId">
        <pc:chgData name="Jim Fleming" userId="161791bae1afb603" providerId="LiveId" clId="{5B719752-9E95-2D42-9B82-EAF10FD299CB}" dt="2023-09-30T23:17:16.333" v="136" actId="2696"/>
        <pc:sldMkLst>
          <pc:docMk/>
          <pc:sldMk cId="3960375791" sldId="540"/>
        </pc:sldMkLst>
      </pc:sldChg>
      <pc:sldChg chg="add del replId">
        <pc:chgData name="Jim Fleming" userId="161791bae1afb603" providerId="LiveId" clId="{5B719752-9E95-2D42-9B82-EAF10FD299CB}" dt="2023-09-30T23:17:16.832" v="137" actId="2696"/>
        <pc:sldMkLst>
          <pc:docMk/>
          <pc:sldMk cId="3346618873" sldId="541"/>
        </pc:sldMkLst>
      </pc:sldChg>
      <pc:sldChg chg="add del replId">
        <pc:chgData name="Jim Fleming" userId="161791bae1afb603" providerId="LiveId" clId="{5B719752-9E95-2D42-9B82-EAF10FD299CB}" dt="2023-09-30T23:17:18.571" v="138" actId="2696"/>
        <pc:sldMkLst>
          <pc:docMk/>
          <pc:sldMk cId="1968117083" sldId="542"/>
        </pc:sldMkLst>
      </pc:sldChg>
      <pc:sldChg chg="add replId">
        <pc:chgData name="Jim Fleming" userId="161791bae1afb603" providerId="LiveId" clId="{5B719752-9E95-2D42-9B82-EAF10FD299CB}" dt="2023-09-30T23:07:03.730" v="44" actId="2890"/>
        <pc:sldMkLst>
          <pc:docMk/>
          <pc:sldMk cId="485338254" sldId="543"/>
        </pc:sldMkLst>
      </pc:sldChg>
      <pc:sldChg chg="modSp add mod ord modShow">
        <pc:chgData name="Jim Fleming" userId="161791bae1afb603" providerId="LiveId" clId="{5B719752-9E95-2D42-9B82-EAF10FD299CB}" dt="2023-09-30T23:14:10.903" v="112" actId="404"/>
        <pc:sldMkLst>
          <pc:docMk/>
          <pc:sldMk cId="2568498572" sldId="544"/>
        </pc:sldMkLst>
        <pc:spChg chg="mod">
          <ac:chgData name="Jim Fleming" userId="161791bae1afb603" providerId="LiveId" clId="{5B719752-9E95-2D42-9B82-EAF10FD299CB}" dt="2023-09-30T23:14:10.903" v="112" actId="404"/>
          <ac:spMkLst>
            <pc:docMk/>
            <pc:sldMk cId="2568498572" sldId="544"/>
            <ac:spMk id="14" creationId="{5F776F3F-31E1-B7AA-5D11-1AB1A9490BFE}"/>
          </ac:spMkLst>
        </pc:spChg>
      </pc:sldChg>
      <pc:sldChg chg="modSp add mod ord modShow">
        <pc:chgData name="Jim Fleming" userId="161791bae1afb603" providerId="LiveId" clId="{5B719752-9E95-2D42-9B82-EAF10FD299CB}" dt="2023-09-30T23:09:44.525" v="63" actId="729"/>
        <pc:sldMkLst>
          <pc:docMk/>
          <pc:sldMk cId="3656160492" sldId="545"/>
        </pc:sldMkLst>
        <pc:spChg chg="mod">
          <ac:chgData name="Jim Fleming" userId="161791bae1afb603" providerId="LiveId" clId="{5B719752-9E95-2D42-9B82-EAF10FD299CB}" dt="2023-09-30T23:09:26.794" v="61" actId="113"/>
          <ac:spMkLst>
            <pc:docMk/>
            <pc:sldMk cId="3656160492" sldId="545"/>
            <ac:spMk id="14" creationId="{5F776F3F-31E1-B7AA-5D11-1AB1A9490BFE}"/>
          </ac:spMkLst>
        </pc:spChg>
      </pc:sldChg>
      <pc:sldChg chg="modSp add mod ord modShow">
        <pc:chgData name="Jim Fleming" userId="161791bae1afb603" providerId="LiveId" clId="{5B719752-9E95-2D42-9B82-EAF10FD299CB}" dt="2023-09-30T23:15:00.760" v="116" actId="20577"/>
        <pc:sldMkLst>
          <pc:docMk/>
          <pc:sldMk cId="3815720884" sldId="546"/>
        </pc:sldMkLst>
        <pc:spChg chg="mod">
          <ac:chgData name="Jim Fleming" userId="161791bae1afb603" providerId="LiveId" clId="{5B719752-9E95-2D42-9B82-EAF10FD299CB}" dt="2023-09-30T23:15:00.760" v="116" actId="20577"/>
          <ac:spMkLst>
            <pc:docMk/>
            <pc:sldMk cId="3815720884" sldId="546"/>
            <ac:spMk id="14" creationId="{5F776F3F-31E1-B7AA-5D11-1AB1A9490BFE}"/>
          </ac:spMkLst>
        </pc:spChg>
      </pc:sldChg>
      <pc:sldChg chg="modSp add mod ord modShow">
        <pc:chgData name="Jim Fleming" userId="161791bae1afb603" providerId="LiveId" clId="{5B719752-9E95-2D42-9B82-EAF10FD299CB}" dt="2023-09-30T23:16:27.176" v="131"/>
        <pc:sldMkLst>
          <pc:docMk/>
          <pc:sldMk cId="1845292652" sldId="547"/>
        </pc:sldMkLst>
        <pc:spChg chg="mod">
          <ac:chgData name="Jim Fleming" userId="161791bae1afb603" providerId="LiveId" clId="{5B719752-9E95-2D42-9B82-EAF10FD299CB}" dt="2023-09-30T23:16:27.176" v="131"/>
          <ac:spMkLst>
            <pc:docMk/>
            <pc:sldMk cId="1845292652" sldId="547"/>
            <ac:spMk id="14" creationId="{5F776F3F-31E1-B7AA-5D11-1AB1A9490BFE}"/>
          </ac:spMkLst>
        </pc:spChg>
      </pc:sldChg>
      <pc:sldChg chg="modSp add mod ord modShow">
        <pc:chgData name="Jim Fleming" userId="161791bae1afb603" providerId="LiveId" clId="{5B719752-9E95-2D42-9B82-EAF10FD299CB}" dt="2023-09-30T23:25:07.058" v="173" actId="20578"/>
        <pc:sldMkLst>
          <pc:docMk/>
          <pc:sldMk cId="4127736994" sldId="548"/>
        </pc:sldMkLst>
        <pc:spChg chg="mod">
          <ac:chgData name="Jim Fleming" userId="161791bae1afb603" providerId="LiveId" clId="{5B719752-9E95-2D42-9B82-EAF10FD299CB}" dt="2023-09-30T23:17:38.965" v="142" actId="313"/>
          <ac:spMkLst>
            <pc:docMk/>
            <pc:sldMk cId="4127736994" sldId="548"/>
            <ac:spMk id="3" creationId="{7AB4CD8A-D6E1-E979-8AB5-FC6B8EEB6AD5}"/>
          </ac:spMkLst>
        </pc:spChg>
      </pc:sldChg>
      <pc:sldChg chg="add del mod ord modShow">
        <pc:chgData name="Jim Fleming" userId="161791bae1afb603" providerId="LiveId" clId="{5B719752-9E95-2D42-9B82-EAF10FD299CB}" dt="2023-09-30T23:17:09.519" v="134" actId="2696"/>
        <pc:sldMkLst>
          <pc:docMk/>
          <pc:sldMk cId="955418703" sldId="549"/>
        </pc:sldMkLst>
      </pc:sldChg>
      <pc:sldChg chg="modSp add mod ord modShow">
        <pc:chgData name="Jim Fleming" userId="161791bae1afb603" providerId="LiveId" clId="{5B719752-9E95-2D42-9B82-EAF10FD299CB}" dt="2023-09-30T23:10:30.703" v="70" actId="20577"/>
        <pc:sldMkLst>
          <pc:docMk/>
          <pc:sldMk cId="2520584871" sldId="550"/>
        </pc:sldMkLst>
        <pc:spChg chg="mod">
          <ac:chgData name="Jim Fleming" userId="161791bae1afb603" providerId="LiveId" clId="{5B719752-9E95-2D42-9B82-EAF10FD299CB}" dt="2023-09-30T23:10:30.703" v="70" actId="20577"/>
          <ac:spMkLst>
            <pc:docMk/>
            <pc:sldMk cId="2520584871" sldId="550"/>
            <ac:spMk id="14" creationId="{5F776F3F-31E1-B7AA-5D11-1AB1A9490BFE}"/>
          </ac:spMkLst>
        </pc:spChg>
      </pc:sldChg>
      <pc:sldChg chg="addSp delSp modSp add mod">
        <pc:chgData name="Jim Fleming" userId="161791bae1afb603" providerId="LiveId" clId="{5B719752-9E95-2D42-9B82-EAF10FD299CB}" dt="2023-09-30T23:13:08.113" v="106" actId="20577"/>
        <pc:sldMkLst>
          <pc:docMk/>
          <pc:sldMk cId="1614688810" sldId="551"/>
        </pc:sldMkLst>
        <pc:spChg chg="mod">
          <ac:chgData name="Jim Fleming" userId="161791bae1afb603" providerId="LiveId" clId="{5B719752-9E95-2D42-9B82-EAF10FD299CB}" dt="2023-09-30T23:13:08.113" v="106" actId="20577"/>
          <ac:spMkLst>
            <pc:docMk/>
            <pc:sldMk cId="1614688810" sldId="551"/>
            <ac:spMk id="14" creationId="{5F776F3F-31E1-B7AA-5D11-1AB1A9490BFE}"/>
          </ac:spMkLst>
        </pc:spChg>
        <pc:picChg chg="add mod">
          <ac:chgData name="Jim Fleming" userId="161791bae1afb603" providerId="LiveId" clId="{5B719752-9E95-2D42-9B82-EAF10FD299CB}" dt="2023-09-30T23:12:28.167" v="80"/>
          <ac:picMkLst>
            <pc:docMk/>
            <pc:sldMk cId="1614688810" sldId="551"/>
            <ac:picMk id="1026" creationId="{C62ED829-AED2-197E-6704-546763A1EBE9}"/>
          </ac:picMkLst>
        </pc:picChg>
        <pc:picChg chg="del">
          <ac:chgData name="Jim Fleming" userId="161791bae1afb603" providerId="LiveId" clId="{5B719752-9E95-2D42-9B82-EAF10FD299CB}" dt="2023-09-30T23:12:21.169" v="79" actId="478"/>
          <ac:picMkLst>
            <pc:docMk/>
            <pc:sldMk cId="1614688810" sldId="551"/>
            <ac:picMk id="19458" creationId="{F736C715-19CB-B3D2-B442-21D233D279B0}"/>
          </ac:picMkLst>
        </pc:picChg>
      </pc:sldChg>
      <pc:sldChg chg="add del ord">
        <pc:chgData name="Jim Fleming" userId="161791bae1afb603" providerId="LiveId" clId="{5B719752-9E95-2D42-9B82-EAF10FD299CB}" dt="2023-09-30T23:19:49.972" v="148" actId="2696"/>
        <pc:sldMkLst>
          <pc:docMk/>
          <pc:sldMk cId="2765472562" sldId="552"/>
        </pc:sldMkLst>
      </pc:sldChg>
      <pc:sldChg chg="modSp add mod ord">
        <pc:chgData name="Jim Fleming" userId="161791bae1afb603" providerId="LiveId" clId="{5B719752-9E95-2D42-9B82-EAF10FD299CB}" dt="2023-09-30T23:15:47.881" v="126" actId="20577"/>
        <pc:sldMkLst>
          <pc:docMk/>
          <pc:sldMk cId="3573348780" sldId="553"/>
        </pc:sldMkLst>
        <pc:spChg chg="mod">
          <ac:chgData name="Jim Fleming" userId="161791bae1afb603" providerId="LiveId" clId="{5B719752-9E95-2D42-9B82-EAF10FD299CB}" dt="2023-09-30T23:15:47.881" v="126" actId="20577"/>
          <ac:spMkLst>
            <pc:docMk/>
            <pc:sldMk cId="3573348780" sldId="553"/>
            <ac:spMk id="14" creationId="{5F776F3F-31E1-B7AA-5D11-1AB1A9490BFE}"/>
          </ac:spMkLst>
        </pc:spChg>
      </pc:sldChg>
      <pc:sldChg chg="modSp add mod ord">
        <pc:chgData name="Jim Fleming" userId="161791bae1afb603" providerId="LiveId" clId="{5B719752-9E95-2D42-9B82-EAF10FD299CB}" dt="2023-09-30T23:16:42.440" v="133"/>
        <pc:sldMkLst>
          <pc:docMk/>
          <pc:sldMk cId="3784631771" sldId="554"/>
        </pc:sldMkLst>
        <pc:spChg chg="mod">
          <ac:chgData name="Jim Fleming" userId="161791bae1afb603" providerId="LiveId" clId="{5B719752-9E95-2D42-9B82-EAF10FD299CB}" dt="2023-09-30T23:16:42.440" v="133"/>
          <ac:spMkLst>
            <pc:docMk/>
            <pc:sldMk cId="3784631771" sldId="554"/>
            <ac:spMk id="14" creationId="{5F776F3F-31E1-B7AA-5D11-1AB1A9490BFE}"/>
          </ac:spMkLst>
        </pc:spChg>
      </pc:sldChg>
      <pc:sldChg chg="add ord">
        <pc:chgData name="Jim Fleming" userId="161791bae1afb603" providerId="LiveId" clId="{5B719752-9E95-2D42-9B82-EAF10FD299CB}" dt="2023-09-30T23:19:05.333" v="147" actId="20578"/>
        <pc:sldMkLst>
          <pc:docMk/>
          <pc:sldMk cId="1298237974" sldId="555"/>
        </pc:sldMkLst>
      </pc:sldChg>
      <pc:sldChg chg="addSp delSp modSp add mod">
        <pc:chgData name="Jim Fleming" userId="161791bae1afb603" providerId="LiveId" clId="{5B719752-9E95-2D42-9B82-EAF10FD299CB}" dt="2023-09-30T23:24:06.750" v="170" actId="1076"/>
        <pc:sldMkLst>
          <pc:docMk/>
          <pc:sldMk cId="1424495844" sldId="556"/>
        </pc:sldMkLst>
        <pc:spChg chg="del">
          <ac:chgData name="Jim Fleming" userId="161791bae1afb603" providerId="LiveId" clId="{5B719752-9E95-2D42-9B82-EAF10FD299CB}" dt="2023-09-30T23:22:24.894" v="154" actId="478"/>
          <ac:spMkLst>
            <pc:docMk/>
            <pc:sldMk cId="1424495844" sldId="556"/>
            <ac:spMk id="2" creationId="{56E8B136-55D1-C229-815B-0FAB21102D38}"/>
          </ac:spMkLst>
        </pc:spChg>
        <pc:spChg chg="del">
          <ac:chgData name="Jim Fleming" userId="161791bae1afb603" providerId="LiveId" clId="{5B719752-9E95-2D42-9B82-EAF10FD299CB}" dt="2023-09-30T23:22:22.384" v="152" actId="478"/>
          <ac:spMkLst>
            <pc:docMk/>
            <pc:sldMk cId="1424495844" sldId="556"/>
            <ac:spMk id="3" creationId="{D7D72439-284A-008E-61E4-489A6FFD0D14}"/>
          </ac:spMkLst>
        </pc:spChg>
        <pc:spChg chg="add del mod">
          <ac:chgData name="Jim Fleming" userId="161791bae1afb603" providerId="LiveId" clId="{5B719752-9E95-2D42-9B82-EAF10FD299CB}" dt="2023-09-30T23:22:23.499" v="153" actId="478"/>
          <ac:spMkLst>
            <pc:docMk/>
            <pc:sldMk cId="1424495844" sldId="556"/>
            <ac:spMk id="6" creationId="{037A8353-5306-8024-3394-2925D19472CA}"/>
          </ac:spMkLst>
        </pc:spChg>
        <pc:spChg chg="add del mod">
          <ac:chgData name="Jim Fleming" userId="161791bae1afb603" providerId="LiveId" clId="{5B719752-9E95-2D42-9B82-EAF10FD299CB}" dt="2023-09-30T23:22:26.351" v="155" actId="478"/>
          <ac:spMkLst>
            <pc:docMk/>
            <pc:sldMk cId="1424495844" sldId="556"/>
            <ac:spMk id="8" creationId="{AFE3F15F-3C2D-BD07-1C09-06F396D5D156}"/>
          </ac:spMkLst>
        </pc:spChg>
        <pc:picChg chg="del">
          <ac:chgData name="Jim Fleming" userId="161791bae1afb603" providerId="LiveId" clId="{5B719752-9E95-2D42-9B82-EAF10FD299CB}" dt="2023-09-30T23:22:27.473" v="156" actId="478"/>
          <ac:picMkLst>
            <pc:docMk/>
            <pc:sldMk cId="1424495844" sldId="556"/>
            <ac:picMk id="1026" creationId="{8FEB7A0F-55AB-864E-1763-2263AF6C634F}"/>
          </ac:picMkLst>
        </pc:picChg>
        <pc:picChg chg="add mod">
          <ac:chgData name="Jim Fleming" userId="161791bae1afb603" providerId="LiveId" clId="{5B719752-9E95-2D42-9B82-EAF10FD299CB}" dt="2023-09-30T23:24:06.750" v="170" actId="1076"/>
          <ac:picMkLst>
            <pc:docMk/>
            <pc:sldMk cId="1424495844" sldId="556"/>
            <ac:picMk id="2050" creationId="{7C4D0226-4B86-A5A3-3507-BFD0274CD8A6}"/>
          </ac:picMkLst>
        </pc:picChg>
      </pc:sldChg>
    </pc:docChg>
  </pc:docChgLst>
  <pc:docChgLst>
    <pc:chgData name="Jim Fleming" userId="161791bae1afb603" providerId="LiveId" clId="{A2904602-DCEE-A049-80B4-987AF77A3153}"/>
    <pc:docChg chg="undo custSel addSld delSld modSld sldOrd">
      <pc:chgData name="Jim Fleming" userId="161791bae1afb603" providerId="LiveId" clId="{A2904602-DCEE-A049-80B4-987AF77A3153}" dt="2023-09-23T23:07:33.630" v="353" actId="20577"/>
      <pc:docMkLst>
        <pc:docMk/>
      </pc:docMkLst>
      <pc:sldChg chg="del">
        <pc:chgData name="Jim Fleming" userId="161791bae1afb603" providerId="LiveId" clId="{A2904602-DCEE-A049-80B4-987AF77A3153}" dt="2023-09-23T23:05:06.260" v="322" actId="2696"/>
        <pc:sldMkLst>
          <pc:docMk/>
          <pc:sldMk cId="2988817297" sldId="382"/>
        </pc:sldMkLst>
      </pc:sldChg>
      <pc:sldChg chg="modSp mod">
        <pc:chgData name="Jim Fleming" userId="161791bae1afb603" providerId="LiveId" clId="{A2904602-DCEE-A049-80B4-987AF77A3153}" dt="2023-09-23T23:06:45.640" v="324" actId="20577"/>
        <pc:sldMkLst>
          <pc:docMk/>
          <pc:sldMk cId="2681928121" sldId="431"/>
        </pc:sldMkLst>
        <pc:spChg chg="mod">
          <ac:chgData name="Jim Fleming" userId="161791bae1afb603" providerId="LiveId" clId="{A2904602-DCEE-A049-80B4-987AF77A3153}" dt="2023-09-23T23:06:45.640" v="324" actId="20577"/>
          <ac:spMkLst>
            <pc:docMk/>
            <pc:sldMk cId="2681928121" sldId="431"/>
            <ac:spMk id="2" creationId="{56E8B136-55D1-C229-815B-0FAB21102D38}"/>
          </ac:spMkLst>
        </pc:spChg>
      </pc:sldChg>
      <pc:sldChg chg="del">
        <pc:chgData name="Jim Fleming" userId="161791bae1afb603" providerId="LiveId" clId="{A2904602-DCEE-A049-80B4-987AF77A3153}" dt="2023-09-23T23:01:35.439" v="282" actId="2696"/>
        <pc:sldMkLst>
          <pc:docMk/>
          <pc:sldMk cId="3544828559" sldId="467"/>
        </pc:sldMkLst>
      </pc:sldChg>
      <pc:sldChg chg="modSp mod">
        <pc:chgData name="Jim Fleming" userId="161791bae1afb603" providerId="LiveId" clId="{A2904602-DCEE-A049-80B4-987AF77A3153}" dt="2023-09-23T23:07:33.630" v="353" actId="20577"/>
        <pc:sldMkLst>
          <pc:docMk/>
          <pc:sldMk cId="1520490589" sldId="468"/>
        </pc:sldMkLst>
        <pc:spChg chg="mod">
          <ac:chgData name="Jim Fleming" userId="161791bae1afb603" providerId="LiveId" clId="{A2904602-DCEE-A049-80B4-987AF77A3153}" dt="2023-09-23T23:07:33.630" v="353" actId="20577"/>
          <ac:spMkLst>
            <pc:docMk/>
            <pc:sldMk cId="1520490589" sldId="468"/>
            <ac:spMk id="2" creationId="{1AC8C507-C381-A7EC-84C3-B88443D1F57A}"/>
          </ac:spMkLst>
        </pc:spChg>
      </pc:sldChg>
      <pc:sldChg chg="del">
        <pc:chgData name="Jim Fleming" userId="161791bae1afb603" providerId="LiveId" clId="{A2904602-DCEE-A049-80B4-987AF77A3153}" dt="2023-09-23T22:53:19.566" v="31" actId="2696"/>
        <pc:sldMkLst>
          <pc:docMk/>
          <pc:sldMk cId="4066688916" sldId="469"/>
        </pc:sldMkLst>
      </pc:sldChg>
      <pc:sldChg chg="del">
        <pc:chgData name="Jim Fleming" userId="161791bae1afb603" providerId="LiveId" clId="{A2904602-DCEE-A049-80B4-987AF77A3153}" dt="2023-09-23T22:53:19.566" v="31" actId="2696"/>
        <pc:sldMkLst>
          <pc:docMk/>
          <pc:sldMk cId="3037771443" sldId="470"/>
        </pc:sldMkLst>
      </pc:sldChg>
      <pc:sldChg chg="del">
        <pc:chgData name="Jim Fleming" userId="161791bae1afb603" providerId="LiveId" clId="{A2904602-DCEE-A049-80B4-987AF77A3153}" dt="2023-09-23T22:53:19.566" v="31" actId="2696"/>
        <pc:sldMkLst>
          <pc:docMk/>
          <pc:sldMk cId="2407361361" sldId="471"/>
        </pc:sldMkLst>
      </pc:sldChg>
      <pc:sldChg chg="del">
        <pc:chgData name="Jim Fleming" userId="161791bae1afb603" providerId="LiveId" clId="{A2904602-DCEE-A049-80B4-987AF77A3153}" dt="2023-09-23T22:51:51.668" v="0" actId="2696"/>
        <pc:sldMkLst>
          <pc:docMk/>
          <pc:sldMk cId="3351739050" sldId="472"/>
        </pc:sldMkLst>
      </pc:sldChg>
      <pc:sldChg chg="del">
        <pc:chgData name="Jim Fleming" userId="161791bae1afb603" providerId="LiveId" clId="{A2904602-DCEE-A049-80B4-987AF77A3153}" dt="2023-09-23T22:51:51.668" v="0" actId="2696"/>
        <pc:sldMkLst>
          <pc:docMk/>
          <pc:sldMk cId="4112206451" sldId="473"/>
        </pc:sldMkLst>
      </pc:sldChg>
      <pc:sldChg chg="del">
        <pc:chgData name="Jim Fleming" userId="161791bae1afb603" providerId="LiveId" clId="{A2904602-DCEE-A049-80B4-987AF77A3153}" dt="2023-09-23T22:51:51.668" v="0" actId="2696"/>
        <pc:sldMkLst>
          <pc:docMk/>
          <pc:sldMk cId="1522914671" sldId="474"/>
        </pc:sldMkLst>
      </pc:sldChg>
      <pc:sldChg chg="del">
        <pc:chgData name="Jim Fleming" userId="161791bae1afb603" providerId="LiveId" clId="{A2904602-DCEE-A049-80B4-987AF77A3153}" dt="2023-09-23T22:51:51.668" v="0" actId="2696"/>
        <pc:sldMkLst>
          <pc:docMk/>
          <pc:sldMk cId="256836955" sldId="475"/>
        </pc:sldMkLst>
      </pc:sldChg>
      <pc:sldChg chg="del">
        <pc:chgData name="Jim Fleming" userId="161791bae1afb603" providerId="LiveId" clId="{A2904602-DCEE-A049-80B4-987AF77A3153}" dt="2023-09-23T22:51:51.668" v="0" actId="2696"/>
        <pc:sldMkLst>
          <pc:docMk/>
          <pc:sldMk cId="1095635040" sldId="476"/>
        </pc:sldMkLst>
      </pc:sldChg>
      <pc:sldChg chg="del">
        <pc:chgData name="Jim Fleming" userId="161791bae1afb603" providerId="LiveId" clId="{A2904602-DCEE-A049-80B4-987AF77A3153}" dt="2023-09-23T22:51:51.668" v="0" actId="2696"/>
        <pc:sldMkLst>
          <pc:docMk/>
          <pc:sldMk cId="1626850856" sldId="477"/>
        </pc:sldMkLst>
      </pc:sldChg>
      <pc:sldChg chg="del">
        <pc:chgData name="Jim Fleming" userId="161791bae1afb603" providerId="LiveId" clId="{A2904602-DCEE-A049-80B4-987AF77A3153}" dt="2023-09-23T22:51:51.668" v="0" actId="2696"/>
        <pc:sldMkLst>
          <pc:docMk/>
          <pc:sldMk cId="4009306785" sldId="478"/>
        </pc:sldMkLst>
      </pc:sldChg>
      <pc:sldChg chg="del">
        <pc:chgData name="Jim Fleming" userId="161791bae1afb603" providerId="LiveId" clId="{A2904602-DCEE-A049-80B4-987AF77A3153}" dt="2023-09-23T22:51:51.668" v="0" actId="2696"/>
        <pc:sldMkLst>
          <pc:docMk/>
          <pc:sldMk cId="1008993633" sldId="479"/>
        </pc:sldMkLst>
      </pc:sldChg>
      <pc:sldChg chg="del">
        <pc:chgData name="Jim Fleming" userId="161791bae1afb603" providerId="LiveId" clId="{A2904602-DCEE-A049-80B4-987AF77A3153}" dt="2023-09-23T22:51:51.668" v="0" actId="2696"/>
        <pc:sldMkLst>
          <pc:docMk/>
          <pc:sldMk cId="3467839692" sldId="480"/>
        </pc:sldMkLst>
      </pc:sldChg>
      <pc:sldChg chg="del">
        <pc:chgData name="Jim Fleming" userId="161791bae1afb603" providerId="LiveId" clId="{A2904602-DCEE-A049-80B4-987AF77A3153}" dt="2023-09-23T22:51:51.668" v="0" actId="2696"/>
        <pc:sldMkLst>
          <pc:docMk/>
          <pc:sldMk cId="1693998690" sldId="481"/>
        </pc:sldMkLst>
      </pc:sldChg>
      <pc:sldChg chg="del">
        <pc:chgData name="Jim Fleming" userId="161791bae1afb603" providerId="LiveId" clId="{A2904602-DCEE-A049-80B4-987AF77A3153}" dt="2023-09-23T22:51:53.484" v="1" actId="2696"/>
        <pc:sldMkLst>
          <pc:docMk/>
          <pc:sldMk cId="334323681" sldId="483"/>
        </pc:sldMkLst>
      </pc:sldChg>
      <pc:sldChg chg="del">
        <pc:chgData name="Jim Fleming" userId="161791bae1afb603" providerId="LiveId" clId="{A2904602-DCEE-A049-80B4-987AF77A3153}" dt="2023-09-23T22:53:21.187" v="32" actId="2696"/>
        <pc:sldMkLst>
          <pc:docMk/>
          <pc:sldMk cId="2824961793" sldId="485"/>
        </pc:sldMkLst>
      </pc:sldChg>
      <pc:sldChg chg="del">
        <pc:chgData name="Jim Fleming" userId="161791bae1afb603" providerId="LiveId" clId="{A2904602-DCEE-A049-80B4-987AF77A3153}" dt="2023-09-23T22:51:54.358" v="2" actId="2696"/>
        <pc:sldMkLst>
          <pc:docMk/>
          <pc:sldMk cId="3709128226" sldId="486"/>
        </pc:sldMkLst>
      </pc:sldChg>
      <pc:sldChg chg="modSp mod ord">
        <pc:chgData name="Jim Fleming" userId="161791bae1afb603" providerId="LiveId" clId="{A2904602-DCEE-A049-80B4-987AF77A3153}" dt="2023-09-23T22:52:48.345" v="27" actId="6549"/>
        <pc:sldMkLst>
          <pc:docMk/>
          <pc:sldMk cId="95395388" sldId="487"/>
        </pc:sldMkLst>
        <pc:spChg chg="mod">
          <ac:chgData name="Jim Fleming" userId="161791bae1afb603" providerId="LiveId" clId="{A2904602-DCEE-A049-80B4-987AF77A3153}" dt="2023-09-23T22:52:48.345" v="27" actId="6549"/>
          <ac:spMkLst>
            <pc:docMk/>
            <pc:sldMk cId="95395388" sldId="487"/>
            <ac:spMk id="2" creationId="{1AC8C507-C381-A7EC-84C3-B88443D1F57A}"/>
          </ac:spMkLst>
        </pc:spChg>
        <pc:spChg chg="mod">
          <ac:chgData name="Jim Fleming" userId="161791bae1afb603" providerId="LiveId" clId="{A2904602-DCEE-A049-80B4-987AF77A3153}" dt="2023-09-23T22:52:40.504" v="26" actId="113"/>
          <ac:spMkLst>
            <pc:docMk/>
            <pc:sldMk cId="95395388" sldId="487"/>
            <ac:spMk id="5" creationId="{FDC8D6C2-5F52-D34B-23A0-601FDE73D0F9}"/>
          </ac:spMkLst>
        </pc:spChg>
      </pc:sldChg>
      <pc:sldChg chg="del">
        <pc:chgData name="Jim Fleming" userId="161791bae1afb603" providerId="LiveId" clId="{A2904602-DCEE-A049-80B4-987AF77A3153}" dt="2023-09-23T22:53:19.566" v="31" actId="2696"/>
        <pc:sldMkLst>
          <pc:docMk/>
          <pc:sldMk cId="4236585449" sldId="488"/>
        </pc:sldMkLst>
      </pc:sldChg>
      <pc:sldChg chg="del">
        <pc:chgData name="Jim Fleming" userId="161791bae1afb603" providerId="LiveId" clId="{A2904602-DCEE-A049-80B4-987AF77A3153}" dt="2023-09-23T22:53:19.566" v="31" actId="2696"/>
        <pc:sldMkLst>
          <pc:docMk/>
          <pc:sldMk cId="2138533639" sldId="489"/>
        </pc:sldMkLst>
      </pc:sldChg>
      <pc:sldChg chg="del">
        <pc:chgData name="Jim Fleming" userId="161791bae1afb603" providerId="LiveId" clId="{A2904602-DCEE-A049-80B4-987AF77A3153}" dt="2023-09-23T22:53:19.566" v="31" actId="2696"/>
        <pc:sldMkLst>
          <pc:docMk/>
          <pc:sldMk cId="1773743807" sldId="490"/>
        </pc:sldMkLst>
      </pc:sldChg>
      <pc:sldChg chg="del">
        <pc:chgData name="Jim Fleming" userId="161791bae1afb603" providerId="LiveId" clId="{A2904602-DCEE-A049-80B4-987AF77A3153}" dt="2023-09-23T22:53:19.566" v="31" actId="2696"/>
        <pc:sldMkLst>
          <pc:docMk/>
          <pc:sldMk cId="1321751761" sldId="491"/>
        </pc:sldMkLst>
      </pc:sldChg>
      <pc:sldChg chg="del">
        <pc:chgData name="Jim Fleming" userId="161791bae1afb603" providerId="LiveId" clId="{A2904602-DCEE-A049-80B4-987AF77A3153}" dt="2023-09-23T22:53:19.566" v="31" actId="2696"/>
        <pc:sldMkLst>
          <pc:docMk/>
          <pc:sldMk cId="1840517385" sldId="504"/>
        </pc:sldMkLst>
      </pc:sldChg>
      <pc:sldChg chg="del">
        <pc:chgData name="Jim Fleming" userId="161791bae1afb603" providerId="LiveId" clId="{A2904602-DCEE-A049-80B4-987AF77A3153}" dt="2023-09-23T22:51:55.077" v="3" actId="2696"/>
        <pc:sldMkLst>
          <pc:docMk/>
          <pc:sldMk cId="3278007702" sldId="505"/>
        </pc:sldMkLst>
      </pc:sldChg>
      <pc:sldChg chg="del">
        <pc:chgData name="Jim Fleming" userId="161791bae1afb603" providerId="LiveId" clId="{A2904602-DCEE-A049-80B4-987AF77A3153}" dt="2023-09-23T22:51:58.305" v="4" actId="2696"/>
        <pc:sldMkLst>
          <pc:docMk/>
          <pc:sldMk cId="4287106677" sldId="506"/>
        </pc:sldMkLst>
      </pc:sldChg>
      <pc:sldChg chg="del">
        <pc:chgData name="Jim Fleming" userId="161791bae1afb603" providerId="LiveId" clId="{A2904602-DCEE-A049-80B4-987AF77A3153}" dt="2023-09-23T22:51:51.668" v="0" actId="2696"/>
        <pc:sldMkLst>
          <pc:docMk/>
          <pc:sldMk cId="2366899281" sldId="507"/>
        </pc:sldMkLst>
      </pc:sldChg>
      <pc:sldChg chg="del">
        <pc:chgData name="Jim Fleming" userId="161791bae1afb603" providerId="LiveId" clId="{A2904602-DCEE-A049-80B4-987AF77A3153}" dt="2023-09-23T22:51:51.668" v="0" actId="2696"/>
        <pc:sldMkLst>
          <pc:docMk/>
          <pc:sldMk cId="3822023154" sldId="508"/>
        </pc:sldMkLst>
      </pc:sldChg>
      <pc:sldChg chg="del">
        <pc:chgData name="Jim Fleming" userId="161791bae1afb603" providerId="LiveId" clId="{A2904602-DCEE-A049-80B4-987AF77A3153}" dt="2023-09-23T22:51:51.668" v="0" actId="2696"/>
        <pc:sldMkLst>
          <pc:docMk/>
          <pc:sldMk cId="776758582" sldId="509"/>
        </pc:sldMkLst>
      </pc:sldChg>
      <pc:sldChg chg="del">
        <pc:chgData name="Jim Fleming" userId="161791bae1afb603" providerId="LiveId" clId="{A2904602-DCEE-A049-80B4-987AF77A3153}" dt="2023-09-23T22:51:51.668" v="0" actId="2696"/>
        <pc:sldMkLst>
          <pc:docMk/>
          <pc:sldMk cId="2480028980" sldId="510"/>
        </pc:sldMkLst>
      </pc:sldChg>
      <pc:sldChg chg="del">
        <pc:chgData name="Jim Fleming" userId="161791bae1afb603" providerId="LiveId" clId="{A2904602-DCEE-A049-80B4-987AF77A3153}" dt="2023-09-23T22:51:51.668" v="0" actId="2696"/>
        <pc:sldMkLst>
          <pc:docMk/>
          <pc:sldMk cId="2015059262" sldId="511"/>
        </pc:sldMkLst>
      </pc:sldChg>
      <pc:sldChg chg="del">
        <pc:chgData name="Jim Fleming" userId="161791bae1afb603" providerId="LiveId" clId="{A2904602-DCEE-A049-80B4-987AF77A3153}" dt="2023-09-23T22:51:51.668" v="0" actId="2696"/>
        <pc:sldMkLst>
          <pc:docMk/>
          <pc:sldMk cId="2523544403" sldId="512"/>
        </pc:sldMkLst>
      </pc:sldChg>
      <pc:sldChg chg="del">
        <pc:chgData name="Jim Fleming" userId="161791bae1afb603" providerId="LiveId" clId="{A2904602-DCEE-A049-80B4-987AF77A3153}" dt="2023-09-23T22:51:51.668" v="0" actId="2696"/>
        <pc:sldMkLst>
          <pc:docMk/>
          <pc:sldMk cId="3259361179" sldId="513"/>
        </pc:sldMkLst>
      </pc:sldChg>
      <pc:sldChg chg="del">
        <pc:chgData name="Jim Fleming" userId="161791bae1afb603" providerId="LiveId" clId="{A2904602-DCEE-A049-80B4-987AF77A3153}" dt="2023-09-23T22:51:51.668" v="0" actId="2696"/>
        <pc:sldMkLst>
          <pc:docMk/>
          <pc:sldMk cId="2095693394" sldId="514"/>
        </pc:sldMkLst>
      </pc:sldChg>
      <pc:sldChg chg="del">
        <pc:chgData name="Jim Fleming" userId="161791bae1afb603" providerId="LiveId" clId="{A2904602-DCEE-A049-80B4-987AF77A3153}" dt="2023-09-23T22:51:51.668" v="0" actId="2696"/>
        <pc:sldMkLst>
          <pc:docMk/>
          <pc:sldMk cId="2206136913" sldId="515"/>
        </pc:sldMkLst>
      </pc:sldChg>
      <pc:sldChg chg="del">
        <pc:chgData name="Jim Fleming" userId="161791bae1afb603" providerId="LiveId" clId="{A2904602-DCEE-A049-80B4-987AF77A3153}" dt="2023-09-23T22:51:51.668" v="0" actId="2696"/>
        <pc:sldMkLst>
          <pc:docMk/>
          <pc:sldMk cId="1085568665" sldId="516"/>
        </pc:sldMkLst>
      </pc:sldChg>
      <pc:sldChg chg="del">
        <pc:chgData name="Jim Fleming" userId="161791bae1afb603" providerId="LiveId" clId="{A2904602-DCEE-A049-80B4-987AF77A3153}" dt="2023-09-23T22:51:51.668" v="0" actId="2696"/>
        <pc:sldMkLst>
          <pc:docMk/>
          <pc:sldMk cId="91161826" sldId="517"/>
        </pc:sldMkLst>
      </pc:sldChg>
      <pc:sldChg chg="del">
        <pc:chgData name="Jim Fleming" userId="161791bae1afb603" providerId="LiveId" clId="{A2904602-DCEE-A049-80B4-987AF77A3153}" dt="2023-09-23T22:51:51.668" v="0" actId="2696"/>
        <pc:sldMkLst>
          <pc:docMk/>
          <pc:sldMk cId="2845338957" sldId="518"/>
        </pc:sldMkLst>
      </pc:sldChg>
      <pc:sldChg chg="del">
        <pc:chgData name="Jim Fleming" userId="161791bae1afb603" providerId="LiveId" clId="{A2904602-DCEE-A049-80B4-987AF77A3153}" dt="2023-09-23T22:51:51.668" v="0" actId="2696"/>
        <pc:sldMkLst>
          <pc:docMk/>
          <pc:sldMk cId="2438835787" sldId="519"/>
        </pc:sldMkLst>
      </pc:sldChg>
      <pc:sldChg chg="del">
        <pc:chgData name="Jim Fleming" userId="161791bae1afb603" providerId="LiveId" clId="{A2904602-DCEE-A049-80B4-987AF77A3153}" dt="2023-09-23T22:51:51.668" v="0" actId="2696"/>
        <pc:sldMkLst>
          <pc:docMk/>
          <pc:sldMk cId="1179214698" sldId="520"/>
        </pc:sldMkLst>
      </pc:sldChg>
      <pc:sldChg chg="modSp mod ord">
        <pc:chgData name="Jim Fleming" userId="161791bae1afb603" providerId="LiveId" clId="{A2904602-DCEE-A049-80B4-987AF77A3153}" dt="2023-09-23T22:52:53.377" v="30" actId="6549"/>
        <pc:sldMkLst>
          <pc:docMk/>
          <pc:sldMk cId="585080306" sldId="521"/>
        </pc:sldMkLst>
        <pc:spChg chg="mod">
          <ac:chgData name="Jim Fleming" userId="161791bae1afb603" providerId="LiveId" clId="{A2904602-DCEE-A049-80B4-987AF77A3153}" dt="2023-09-23T22:52:53.377" v="30" actId="6549"/>
          <ac:spMkLst>
            <pc:docMk/>
            <pc:sldMk cId="585080306" sldId="521"/>
            <ac:spMk id="2" creationId="{1AC8C507-C381-A7EC-84C3-B88443D1F57A}"/>
          </ac:spMkLst>
        </pc:spChg>
      </pc:sldChg>
      <pc:sldChg chg="addSp modSp add del mod ord modShow">
        <pc:chgData name="Jim Fleming" userId="161791bae1afb603" providerId="LiveId" clId="{A2904602-DCEE-A049-80B4-987AF77A3153}" dt="2023-09-23T23:01:17" v="281" actId="2696"/>
        <pc:sldMkLst>
          <pc:docMk/>
          <pc:sldMk cId="671289924" sldId="522"/>
        </pc:sldMkLst>
        <pc:spChg chg="mod">
          <ac:chgData name="Jim Fleming" userId="161791bae1afb603" providerId="LiveId" clId="{A2904602-DCEE-A049-80B4-987AF77A3153}" dt="2023-09-23T22:53:38.167" v="39" actId="20577"/>
          <ac:spMkLst>
            <pc:docMk/>
            <pc:sldMk cId="671289924" sldId="522"/>
            <ac:spMk id="2" creationId="{56E8B136-55D1-C229-815B-0FAB21102D38}"/>
          </ac:spMkLst>
        </pc:spChg>
        <pc:spChg chg="mod">
          <ac:chgData name="Jim Fleming" userId="161791bae1afb603" providerId="LiveId" clId="{A2904602-DCEE-A049-80B4-987AF77A3153}" dt="2023-09-23T22:56:17.133" v="175" actId="20577"/>
          <ac:spMkLst>
            <pc:docMk/>
            <pc:sldMk cId="671289924" sldId="522"/>
            <ac:spMk id="3" creationId="{D7D72439-284A-008E-61E4-489A6FFD0D14}"/>
          </ac:spMkLst>
        </pc:spChg>
        <pc:spChg chg="mod">
          <ac:chgData name="Jim Fleming" userId="161791bae1afb603" providerId="LiveId" clId="{A2904602-DCEE-A049-80B4-987AF77A3153}" dt="2023-09-23T22:56:59.079" v="214" actId="1076"/>
          <ac:spMkLst>
            <pc:docMk/>
            <pc:sldMk cId="671289924" sldId="522"/>
            <ac:spMk id="4" creationId="{40E540DA-794C-C0CA-9E1F-E748624D330E}"/>
          </ac:spMkLst>
        </pc:spChg>
        <pc:spChg chg="add mod">
          <ac:chgData name="Jim Fleming" userId="161791bae1afb603" providerId="LiveId" clId="{A2904602-DCEE-A049-80B4-987AF77A3153}" dt="2023-09-23T22:57:04.890" v="215" actId="1076"/>
          <ac:spMkLst>
            <pc:docMk/>
            <pc:sldMk cId="671289924" sldId="522"/>
            <ac:spMk id="8" creationId="{A6CFA2E0-9873-6218-E9B9-5B1AC9502B93}"/>
          </ac:spMkLst>
        </pc:spChg>
        <pc:cxnChg chg="mod">
          <ac:chgData name="Jim Fleming" userId="161791bae1afb603" providerId="LiveId" clId="{A2904602-DCEE-A049-80B4-987AF77A3153}" dt="2023-09-23T22:56:52.860" v="213" actId="1036"/>
          <ac:cxnSpMkLst>
            <pc:docMk/>
            <pc:sldMk cId="671289924" sldId="522"/>
            <ac:cxnSpMk id="6" creationId="{6498AFAC-B993-1121-0ED6-695722945534}"/>
          </ac:cxnSpMkLst>
        </pc:cxnChg>
        <pc:cxnChg chg="mod">
          <ac:chgData name="Jim Fleming" userId="161791bae1afb603" providerId="LiveId" clId="{A2904602-DCEE-A049-80B4-987AF77A3153}" dt="2023-09-23T22:56:06.904" v="172" actId="14100"/>
          <ac:cxnSpMkLst>
            <pc:docMk/>
            <pc:sldMk cId="671289924" sldId="522"/>
            <ac:cxnSpMk id="7" creationId="{4EFE387E-A190-8228-0ECA-1F9D3DDED7B4}"/>
          </ac:cxnSpMkLst>
        </pc:cxnChg>
      </pc:sldChg>
      <pc:sldChg chg="addSp modSp add mod">
        <pc:chgData name="Jim Fleming" userId="161791bae1afb603" providerId="LiveId" clId="{A2904602-DCEE-A049-80B4-987AF77A3153}" dt="2023-09-23T23:04:52.458" v="319" actId="207"/>
        <pc:sldMkLst>
          <pc:docMk/>
          <pc:sldMk cId="82948758" sldId="523"/>
        </pc:sldMkLst>
        <pc:spChg chg="mod">
          <ac:chgData name="Jim Fleming" userId="161791bae1afb603" providerId="LiveId" clId="{A2904602-DCEE-A049-80B4-987AF77A3153}" dt="2023-09-23T22:58:19.274" v="217"/>
          <ac:spMkLst>
            <pc:docMk/>
            <pc:sldMk cId="82948758" sldId="523"/>
            <ac:spMk id="2" creationId="{1AC8C507-C381-A7EC-84C3-B88443D1F57A}"/>
          </ac:spMkLst>
        </pc:spChg>
        <pc:spChg chg="mod">
          <ac:chgData name="Jim Fleming" userId="161791bae1afb603" providerId="LiveId" clId="{A2904602-DCEE-A049-80B4-987AF77A3153}" dt="2023-09-23T23:04:46.852" v="317" actId="207"/>
          <ac:spMkLst>
            <pc:docMk/>
            <pc:sldMk cId="82948758" sldId="523"/>
            <ac:spMk id="5" creationId="{FDC8D6C2-5F52-D34B-23A0-601FDE73D0F9}"/>
          </ac:spMkLst>
        </pc:spChg>
        <pc:spChg chg="add mod">
          <ac:chgData name="Jim Fleming" userId="161791bae1afb603" providerId="LiveId" clId="{A2904602-DCEE-A049-80B4-987AF77A3153}" dt="2023-09-23T23:00:28.017" v="255" actId="1076"/>
          <ac:spMkLst>
            <pc:docMk/>
            <pc:sldMk cId="82948758" sldId="523"/>
            <ac:spMk id="6" creationId="{000134CA-DB48-8AF1-A653-7C7099ABD19C}"/>
          </ac:spMkLst>
        </pc:spChg>
        <pc:spChg chg="add mod">
          <ac:chgData name="Jim Fleming" userId="161791bae1afb603" providerId="LiveId" clId="{A2904602-DCEE-A049-80B4-987AF77A3153}" dt="2023-09-23T23:04:49.627" v="318" actId="207"/>
          <ac:spMkLst>
            <pc:docMk/>
            <pc:sldMk cId="82948758" sldId="523"/>
            <ac:spMk id="7" creationId="{CD6513A7-86A0-1757-E0F2-D9024F473958}"/>
          </ac:spMkLst>
        </pc:spChg>
        <pc:spChg chg="add mod">
          <ac:chgData name="Jim Fleming" userId="161791bae1afb603" providerId="LiveId" clId="{A2904602-DCEE-A049-80B4-987AF77A3153}" dt="2023-09-23T23:04:52.458" v="319" actId="207"/>
          <ac:spMkLst>
            <pc:docMk/>
            <pc:sldMk cId="82948758" sldId="523"/>
            <ac:spMk id="8" creationId="{42DFA7EB-FCDE-C4CC-0DD0-FF5193912F2C}"/>
          </ac:spMkLst>
        </pc:spChg>
        <pc:cxnChg chg="add mod">
          <ac:chgData name="Jim Fleming" userId="161791bae1afb603" providerId="LiveId" clId="{A2904602-DCEE-A049-80B4-987AF77A3153}" dt="2023-09-23T23:00:33.678" v="258" actId="1076"/>
          <ac:cxnSpMkLst>
            <pc:docMk/>
            <pc:sldMk cId="82948758" sldId="523"/>
            <ac:cxnSpMk id="3" creationId="{C6D28BD5-AE87-54C1-39A0-E89E16A1EAA6}"/>
          </ac:cxnSpMkLst>
        </pc:cxnChg>
        <pc:cxnChg chg="add mod">
          <ac:chgData name="Jim Fleming" userId="161791bae1afb603" providerId="LiveId" clId="{A2904602-DCEE-A049-80B4-987AF77A3153}" dt="2023-09-23T22:59:40.571" v="250" actId="552"/>
          <ac:cxnSpMkLst>
            <pc:docMk/>
            <pc:sldMk cId="82948758" sldId="523"/>
            <ac:cxnSpMk id="4" creationId="{384C5838-5F60-5954-5D15-1AC42CCD13B8}"/>
          </ac:cxnSpMkLst>
        </pc:cxnChg>
      </pc:sldChg>
      <pc:sldChg chg="modSp add mod">
        <pc:chgData name="Jim Fleming" userId="161791bae1afb603" providerId="LiveId" clId="{A2904602-DCEE-A049-80B4-987AF77A3153}" dt="2023-09-23T23:03:05.759" v="306" actId="20577"/>
        <pc:sldMkLst>
          <pc:docMk/>
          <pc:sldMk cId="3286281656" sldId="524"/>
        </pc:sldMkLst>
        <pc:spChg chg="mod">
          <ac:chgData name="Jim Fleming" userId="161791bae1afb603" providerId="LiveId" clId="{A2904602-DCEE-A049-80B4-987AF77A3153}" dt="2023-09-23T23:03:05.759" v="306" actId="20577"/>
          <ac:spMkLst>
            <pc:docMk/>
            <pc:sldMk cId="3286281656" sldId="524"/>
            <ac:spMk id="5" creationId="{FDC8D6C2-5F52-D34B-23A0-601FDE73D0F9}"/>
          </ac:spMkLst>
        </pc:spChg>
        <pc:spChg chg="mod">
          <ac:chgData name="Jim Fleming" userId="161791bae1afb603" providerId="LiveId" clId="{A2904602-DCEE-A049-80B4-987AF77A3153}" dt="2023-09-23T23:02:18.106" v="292" actId="207"/>
          <ac:spMkLst>
            <pc:docMk/>
            <pc:sldMk cId="3286281656" sldId="524"/>
            <ac:spMk id="7" creationId="{CD6513A7-86A0-1757-E0F2-D9024F473958}"/>
          </ac:spMkLst>
        </pc:spChg>
        <pc:spChg chg="mod">
          <ac:chgData name="Jim Fleming" userId="161791bae1afb603" providerId="LiveId" clId="{A2904602-DCEE-A049-80B4-987AF77A3153}" dt="2023-09-23T23:02:21.171" v="293" actId="207"/>
          <ac:spMkLst>
            <pc:docMk/>
            <pc:sldMk cId="3286281656" sldId="524"/>
            <ac:spMk id="8" creationId="{42DFA7EB-FCDE-C4CC-0DD0-FF5193912F2C}"/>
          </ac:spMkLst>
        </pc:spChg>
      </pc:sldChg>
      <pc:sldChg chg="modSp add mod">
        <pc:chgData name="Jim Fleming" userId="161791bae1afb603" providerId="LiveId" clId="{A2904602-DCEE-A049-80B4-987AF77A3153}" dt="2023-09-23T23:03:04.700" v="305" actId="20577"/>
        <pc:sldMkLst>
          <pc:docMk/>
          <pc:sldMk cId="3699286296" sldId="525"/>
        </pc:sldMkLst>
        <pc:spChg chg="mod">
          <ac:chgData name="Jim Fleming" userId="161791bae1afb603" providerId="LiveId" clId="{A2904602-DCEE-A049-80B4-987AF77A3153}" dt="2023-09-23T23:03:04.700" v="305" actId="20577"/>
          <ac:spMkLst>
            <pc:docMk/>
            <pc:sldMk cId="3699286296" sldId="525"/>
            <ac:spMk id="5" creationId="{FDC8D6C2-5F52-D34B-23A0-601FDE73D0F9}"/>
          </ac:spMkLst>
        </pc:spChg>
        <pc:spChg chg="mod">
          <ac:chgData name="Jim Fleming" userId="161791bae1afb603" providerId="LiveId" clId="{A2904602-DCEE-A049-80B4-987AF77A3153}" dt="2023-09-23T23:02:36.962" v="296" actId="207"/>
          <ac:spMkLst>
            <pc:docMk/>
            <pc:sldMk cId="3699286296" sldId="525"/>
            <ac:spMk id="6" creationId="{000134CA-DB48-8AF1-A653-7C7099ABD19C}"/>
          </ac:spMkLst>
        </pc:spChg>
        <pc:spChg chg="mod">
          <ac:chgData name="Jim Fleming" userId="161791bae1afb603" providerId="LiveId" clId="{A2904602-DCEE-A049-80B4-987AF77A3153}" dt="2023-09-23T23:02:43.042" v="298" actId="207"/>
          <ac:spMkLst>
            <pc:docMk/>
            <pc:sldMk cId="3699286296" sldId="525"/>
            <ac:spMk id="8" creationId="{42DFA7EB-FCDE-C4CC-0DD0-FF5193912F2C}"/>
          </ac:spMkLst>
        </pc:spChg>
      </pc:sldChg>
      <pc:sldChg chg="modSp add mod">
        <pc:chgData name="Jim Fleming" userId="161791bae1afb603" providerId="LiveId" clId="{A2904602-DCEE-A049-80B4-987AF77A3153}" dt="2023-09-23T23:03:03.323" v="304" actId="20577"/>
        <pc:sldMkLst>
          <pc:docMk/>
          <pc:sldMk cId="2034044102" sldId="526"/>
        </pc:sldMkLst>
        <pc:spChg chg="mod">
          <ac:chgData name="Jim Fleming" userId="161791bae1afb603" providerId="LiveId" clId="{A2904602-DCEE-A049-80B4-987AF77A3153}" dt="2023-09-23T23:03:03.323" v="304" actId="20577"/>
          <ac:spMkLst>
            <pc:docMk/>
            <pc:sldMk cId="2034044102" sldId="526"/>
            <ac:spMk id="5" creationId="{FDC8D6C2-5F52-D34B-23A0-601FDE73D0F9}"/>
          </ac:spMkLst>
        </pc:spChg>
        <pc:spChg chg="mod">
          <ac:chgData name="Jim Fleming" userId="161791bae1afb603" providerId="LiveId" clId="{A2904602-DCEE-A049-80B4-987AF77A3153}" dt="2023-09-23T23:02:55.097" v="302" actId="207"/>
          <ac:spMkLst>
            <pc:docMk/>
            <pc:sldMk cId="2034044102" sldId="526"/>
            <ac:spMk id="6" creationId="{000134CA-DB48-8AF1-A653-7C7099ABD19C}"/>
          </ac:spMkLst>
        </pc:spChg>
        <pc:spChg chg="mod">
          <ac:chgData name="Jim Fleming" userId="161791bae1afb603" providerId="LiveId" clId="{A2904602-DCEE-A049-80B4-987AF77A3153}" dt="2023-09-23T23:02:52.051" v="301" actId="207"/>
          <ac:spMkLst>
            <pc:docMk/>
            <pc:sldMk cId="2034044102" sldId="526"/>
            <ac:spMk id="8" creationId="{42DFA7EB-FCDE-C4CC-0DD0-FF5193912F2C}"/>
          </ac:spMkLst>
        </pc:spChg>
      </pc:sldChg>
      <pc:sldChg chg="modSp add mod">
        <pc:chgData name="Jim Fleming" userId="161791bae1afb603" providerId="LiveId" clId="{A2904602-DCEE-A049-80B4-987AF77A3153}" dt="2023-09-23T23:03:30.521" v="312" actId="207"/>
        <pc:sldMkLst>
          <pc:docMk/>
          <pc:sldMk cId="2524198332" sldId="527"/>
        </pc:sldMkLst>
        <pc:spChg chg="mod">
          <ac:chgData name="Jim Fleming" userId="161791bae1afb603" providerId="LiveId" clId="{A2904602-DCEE-A049-80B4-987AF77A3153}" dt="2023-09-23T23:03:27.484" v="311" actId="207"/>
          <ac:spMkLst>
            <pc:docMk/>
            <pc:sldMk cId="2524198332" sldId="527"/>
            <ac:spMk id="5" creationId="{FDC8D6C2-5F52-D34B-23A0-601FDE73D0F9}"/>
          </ac:spMkLst>
        </pc:spChg>
        <pc:spChg chg="mod">
          <ac:chgData name="Jim Fleming" userId="161791bae1afb603" providerId="LiveId" clId="{A2904602-DCEE-A049-80B4-987AF77A3153}" dt="2023-09-23T23:03:24.018" v="310" actId="207"/>
          <ac:spMkLst>
            <pc:docMk/>
            <pc:sldMk cId="2524198332" sldId="527"/>
            <ac:spMk id="6" creationId="{000134CA-DB48-8AF1-A653-7C7099ABD19C}"/>
          </ac:spMkLst>
        </pc:spChg>
        <pc:spChg chg="mod">
          <ac:chgData name="Jim Fleming" userId="161791bae1afb603" providerId="LiveId" clId="{A2904602-DCEE-A049-80B4-987AF77A3153}" dt="2023-09-23T23:03:30.521" v="312" actId="207"/>
          <ac:spMkLst>
            <pc:docMk/>
            <pc:sldMk cId="2524198332" sldId="527"/>
            <ac:spMk id="8" creationId="{42DFA7EB-FCDE-C4CC-0DD0-FF5193912F2C}"/>
          </ac:spMkLst>
        </pc:spChg>
      </pc:sldChg>
      <pc:sldChg chg="modSp add mod">
        <pc:chgData name="Jim Fleming" userId="161791bae1afb603" providerId="LiveId" clId="{A2904602-DCEE-A049-80B4-987AF77A3153}" dt="2023-09-23T23:03:41.217" v="315" actId="207"/>
        <pc:sldMkLst>
          <pc:docMk/>
          <pc:sldMk cId="1522105617" sldId="528"/>
        </pc:sldMkLst>
        <pc:spChg chg="mod">
          <ac:chgData name="Jim Fleming" userId="161791bae1afb603" providerId="LiveId" clId="{A2904602-DCEE-A049-80B4-987AF77A3153}" dt="2023-09-23T23:03:36.405" v="313" actId="207"/>
          <ac:spMkLst>
            <pc:docMk/>
            <pc:sldMk cId="1522105617" sldId="528"/>
            <ac:spMk id="5" creationId="{FDC8D6C2-5F52-D34B-23A0-601FDE73D0F9}"/>
          </ac:spMkLst>
        </pc:spChg>
        <pc:spChg chg="mod">
          <ac:chgData name="Jim Fleming" userId="161791bae1afb603" providerId="LiveId" clId="{A2904602-DCEE-A049-80B4-987AF77A3153}" dt="2023-09-23T23:03:38.849" v="314" actId="207"/>
          <ac:spMkLst>
            <pc:docMk/>
            <pc:sldMk cId="1522105617" sldId="528"/>
            <ac:spMk id="6" creationId="{000134CA-DB48-8AF1-A653-7C7099ABD19C}"/>
          </ac:spMkLst>
        </pc:spChg>
        <pc:spChg chg="mod">
          <ac:chgData name="Jim Fleming" userId="161791bae1afb603" providerId="LiveId" clId="{A2904602-DCEE-A049-80B4-987AF77A3153}" dt="2023-09-23T23:03:41.217" v="315" actId="207"/>
          <ac:spMkLst>
            <pc:docMk/>
            <pc:sldMk cId="1522105617" sldId="528"/>
            <ac:spMk id="7" creationId="{CD6513A7-86A0-1757-E0F2-D9024F473958}"/>
          </ac:spMkLst>
        </pc:spChg>
      </pc:sldChg>
      <pc:sldChg chg="add">
        <pc:chgData name="Jim Fleming" userId="161791bae1afb603" providerId="LiveId" clId="{A2904602-DCEE-A049-80B4-987AF77A3153}" dt="2023-09-23T23:04:42.531" v="316" actId="2890"/>
        <pc:sldMkLst>
          <pc:docMk/>
          <pc:sldMk cId="1722007129" sldId="529"/>
        </pc:sldMkLst>
      </pc:sldChg>
      <pc:sldChg chg="add mod ord modShow">
        <pc:chgData name="Jim Fleming" userId="161791bae1afb603" providerId="LiveId" clId="{A2904602-DCEE-A049-80B4-987AF77A3153}" dt="2023-09-23T23:05:09.212" v="323" actId="729"/>
        <pc:sldMkLst>
          <pc:docMk/>
          <pc:sldMk cId="2125220031" sldId="530"/>
        </pc:sldMkLst>
      </pc:sldChg>
      <pc:sldChg chg="modSp add mod ord">
        <pc:chgData name="Jim Fleming" userId="161791bae1afb603" providerId="LiveId" clId="{A2904602-DCEE-A049-80B4-987AF77A3153}" dt="2023-09-23T23:07:15.741" v="352" actId="20577"/>
        <pc:sldMkLst>
          <pc:docMk/>
          <pc:sldMk cId="3610940258" sldId="531"/>
        </pc:sldMkLst>
        <pc:spChg chg="mod">
          <ac:chgData name="Jim Fleming" userId="161791bae1afb603" providerId="LiveId" clId="{A2904602-DCEE-A049-80B4-987AF77A3153}" dt="2023-09-23T23:07:15.741" v="352" actId="20577"/>
          <ac:spMkLst>
            <pc:docMk/>
            <pc:sldMk cId="3610940258" sldId="531"/>
            <ac:spMk id="2" creationId="{1AC8C507-C381-A7EC-84C3-B88443D1F57A}"/>
          </ac:spMkLst>
        </pc:spChg>
      </pc:sldChg>
    </pc:docChg>
  </pc:docChgLst>
  <pc:docChgLst>
    <pc:chgData name="Jim Fleming" userId="161791bae1afb603" providerId="LiveId" clId="{10F1BE37-3021-0445-8BE8-026D7FCB86B5}"/>
    <pc:docChg chg="custSel addSld delSld modSld sldOrd">
      <pc:chgData name="Jim Fleming" userId="161791bae1afb603" providerId="LiveId" clId="{10F1BE37-3021-0445-8BE8-026D7FCB86B5}" dt="2023-10-08T01:28:02.820" v="132" actId="2696"/>
      <pc:docMkLst>
        <pc:docMk/>
      </pc:docMkLst>
      <pc:sldChg chg="modSp mod">
        <pc:chgData name="Jim Fleming" userId="161791bae1afb603" providerId="LiveId" clId="{10F1BE37-3021-0445-8BE8-026D7FCB86B5}" dt="2023-10-08T01:05:42.661" v="18" actId="14100"/>
        <pc:sldMkLst>
          <pc:docMk/>
          <pc:sldMk cId="95395388" sldId="487"/>
        </pc:sldMkLst>
        <pc:spChg chg="mod">
          <ac:chgData name="Jim Fleming" userId="161791bae1afb603" providerId="LiveId" clId="{10F1BE37-3021-0445-8BE8-026D7FCB86B5}" dt="2023-10-08T01:05:35.652" v="16" actId="20577"/>
          <ac:spMkLst>
            <pc:docMk/>
            <pc:sldMk cId="95395388" sldId="487"/>
            <ac:spMk id="2" creationId="{1AC8C507-C381-A7EC-84C3-B88443D1F57A}"/>
          </ac:spMkLst>
        </pc:spChg>
        <pc:spChg chg="mod">
          <ac:chgData name="Jim Fleming" userId="161791bae1afb603" providerId="LiveId" clId="{10F1BE37-3021-0445-8BE8-026D7FCB86B5}" dt="2023-10-08T01:05:42.661" v="18" actId="14100"/>
          <ac:spMkLst>
            <pc:docMk/>
            <pc:sldMk cId="95395388" sldId="487"/>
            <ac:spMk id="5" creationId="{FDC8D6C2-5F52-D34B-23A0-601FDE73D0F9}"/>
          </ac:spMkLst>
        </pc:spChg>
      </pc:sldChg>
      <pc:sldChg chg="del">
        <pc:chgData name="Jim Fleming" userId="161791bae1afb603" providerId="LiveId" clId="{10F1BE37-3021-0445-8BE8-026D7FCB86B5}" dt="2023-10-08T01:05:54.469" v="23" actId="2696"/>
        <pc:sldMkLst>
          <pc:docMk/>
          <pc:sldMk cId="1321751761" sldId="491"/>
        </pc:sldMkLst>
      </pc:sldChg>
      <pc:sldChg chg="modSp del mod">
        <pc:chgData name="Jim Fleming" userId="161791bae1afb603" providerId="LiveId" clId="{10F1BE37-3021-0445-8BE8-026D7FCB86B5}" dt="2023-10-08T01:21:54.434" v="123" actId="2696"/>
        <pc:sldMkLst>
          <pc:docMk/>
          <pc:sldMk cId="585080306" sldId="521"/>
        </pc:sldMkLst>
        <pc:spChg chg="mod">
          <ac:chgData name="Jim Fleming" userId="161791bae1afb603" providerId="LiveId" clId="{10F1BE37-3021-0445-8BE8-026D7FCB86B5}" dt="2023-10-08T01:04:44.405" v="5" actId="20577"/>
          <ac:spMkLst>
            <pc:docMk/>
            <pc:sldMk cId="585080306" sldId="521"/>
            <ac:spMk id="2" creationId="{1AC8C507-C381-A7EC-84C3-B88443D1F57A}"/>
          </ac:spMkLst>
        </pc:spChg>
      </pc:sldChg>
      <pc:sldChg chg="del">
        <pc:chgData name="Jim Fleming" userId="161791bae1afb603" providerId="LiveId" clId="{10F1BE37-3021-0445-8BE8-026D7FCB86B5}" dt="2023-10-08T01:05:48.898" v="19" actId="2696"/>
        <pc:sldMkLst>
          <pc:docMk/>
          <pc:sldMk cId="3985397852" sldId="531"/>
        </pc:sldMkLst>
      </pc:sldChg>
      <pc:sldChg chg="del">
        <pc:chgData name="Jim Fleming" userId="161791bae1afb603" providerId="LiveId" clId="{10F1BE37-3021-0445-8BE8-026D7FCB86B5}" dt="2023-10-08T01:05:49.749" v="20" actId="2696"/>
        <pc:sldMkLst>
          <pc:docMk/>
          <pc:sldMk cId="1040975170" sldId="532"/>
        </pc:sldMkLst>
      </pc:sldChg>
      <pc:sldChg chg="del">
        <pc:chgData name="Jim Fleming" userId="161791bae1afb603" providerId="LiveId" clId="{10F1BE37-3021-0445-8BE8-026D7FCB86B5}" dt="2023-10-08T01:05:51.257" v="21" actId="2696"/>
        <pc:sldMkLst>
          <pc:docMk/>
          <pc:sldMk cId="2800853017" sldId="533"/>
        </pc:sldMkLst>
      </pc:sldChg>
      <pc:sldChg chg="del">
        <pc:chgData name="Jim Fleming" userId="161791bae1afb603" providerId="LiveId" clId="{10F1BE37-3021-0445-8BE8-026D7FCB86B5}" dt="2023-10-08T01:05:53.316" v="22" actId="2696"/>
        <pc:sldMkLst>
          <pc:docMk/>
          <pc:sldMk cId="1391293919" sldId="536"/>
        </pc:sldMkLst>
      </pc:sldChg>
      <pc:sldChg chg="del">
        <pc:chgData name="Jim Fleming" userId="161791bae1afb603" providerId="LiveId" clId="{10F1BE37-3021-0445-8BE8-026D7FCB86B5}" dt="2023-10-08T01:05:57.910" v="25" actId="2696"/>
        <pc:sldMkLst>
          <pc:docMk/>
          <pc:sldMk cId="3549934985" sldId="537"/>
        </pc:sldMkLst>
      </pc:sldChg>
      <pc:sldChg chg="del">
        <pc:chgData name="Jim Fleming" userId="161791bae1afb603" providerId="LiveId" clId="{10F1BE37-3021-0445-8BE8-026D7FCB86B5}" dt="2023-10-08T01:05:58.846" v="26" actId="2696"/>
        <pc:sldMkLst>
          <pc:docMk/>
          <pc:sldMk cId="1797093622" sldId="538"/>
        </pc:sldMkLst>
      </pc:sldChg>
      <pc:sldChg chg="del">
        <pc:chgData name="Jim Fleming" userId="161791bae1afb603" providerId="LiveId" clId="{10F1BE37-3021-0445-8BE8-026D7FCB86B5}" dt="2023-10-08T01:06:01.162" v="28" actId="2696"/>
        <pc:sldMkLst>
          <pc:docMk/>
          <pc:sldMk cId="3433638524" sldId="539"/>
        </pc:sldMkLst>
      </pc:sldChg>
      <pc:sldChg chg="del">
        <pc:chgData name="Jim Fleming" userId="161791bae1afb603" providerId="LiveId" clId="{10F1BE37-3021-0445-8BE8-026D7FCB86B5}" dt="2023-10-08T01:06:03.044" v="29" actId="2696"/>
        <pc:sldMkLst>
          <pc:docMk/>
          <pc:sldMk cId="485338254" sldId="543"/>
        </pc:sldMkLst>
      </pc:sldChg>
      <pc:sldChg chg="del">
        <pc:chgData name="Jim Fleming" userId="161791bae1afb603" providerId="LiveId" clId="{10F1BE37-3021-0445-8BE8-026D7FCB86B5}" dt="2023-10-08T01:06:22.869" v="33" actId="2696"/>
        <pc:sldMkLst>
          <pc:docMk/>
          <pc:sldMk cId="2568498572" sldId="544"/>
        </pc:sldMkLst>
      </pc:sldChg>
      <pc:sldChg chg="modSp mod ord">
        <pc:chgData name="Jim Fleming" userId="161791bae1afb603" providerId="LiveId" clId="{10F1BE37-3021-0445-8BE8-026D7FCB86B5}" dt="2023-10-08T01:20:14.306" v="114" actId="20578"/>
        <pc:sldMkLst>
          <pc:docMk/>
          <pc:sldMk cId="3656160492" sldId="545"/>
        </pc:sldMkLst>
        <pc:spChg chg="mod">
          <ac:chgData name="Jim Fleming" userId="161791bae1afb603" providerId="LiveId" clId="{10F1BE37-3021-0445-8BE8-026D7FCB86B5}" dt="2023-10-08T01:07:48.050" v="40" actId="20577"/>
          <ac:spMkLst>
            <pc:docMk/>
            <pc:sldMk cId="3656160492" sldId="545"/>
            <ac:spMk id="14" creationId="{5F776F3F-31E1-B7AA-5D11-1AB1A9490BFE}"/>
          </ac:spMkLst>
        </pc:spChg>
      </pc:sldChg>
      <pc:sldChg chg="modSp mod ord">
        <pc:chgData name="Jim Fleming" userId="161791bae1afb603" providerId="LiveId" clId="{10F1BE37-3021-0445-8BE8-026D7FCB86B5}" dt="2023-10-08T01:21:08.778" v="118" actId="20578"/>
        <pc:sldMkLst>
          <pc:docMk/>
          <pc:sldMk cId="3815720884" sldId="546"/>
        </pc:sldMkLst>
        <pc:spChg chg="mod">
          <ac:chgData name="Jim Fleming" userId="161791bae1afb603" providerId="LiveId" clId="{10F1BE37-3021-0445-8BE8-026D7FCB86B5}" dt="2023-10-08T01:12:19.435" v="73" actId="20577"/>
          <ac:spMkLst>
            <pc:docMk/>
            <pc:sldMk cId="3815720884" sldId="546"/>
            <ac:spMk id="14" creationId="{5F776F3F-31E1-B7AA-5D11-1AB1A9490BFE}"/>
          </ac:spMkLst>
        </pc:spChg>
      </pc:sldChg>
      <pc:sldChg chg="modSp mod ord">
        <pc:chgData name="Jim Fleming" userId="161791bae1afb603" providerId="LiveId" clId="{10F1BE37-3021-0445-8BE8-026D7FCB86B5}" dt="2023-10-08T01:20:29.178" v="116" actId="20578"/>
        <pc:sldMkLst>
          <pc:docMk/>
          <pc:sldMk cId="1845292652" sldId="547"/>
        </pc:sldMkLst>
        <pc:spChg chg="mod">
          <ac:chgData name="Jim Fleming" userId="161791bae1afb603" providerId="LiveId" clId="{10F1BE37-3021-0445-8BE8-026D7FCB86B5}" dt="2023-10-08T01:12:54.305" v="75" actId="113"/>
          <ac:spMkLst>
            <pc:docMk/>
            <pc:sldMk cId="1845292652" sldId="547"/>
            <ac:spMk id="14" creationId="{5F776F3F-31E1-B7AA-5D11-1AB1A9490BFE}"/>
          </ac:spMkLst>
        </pc:spChg>
      </pc:sldChg>
      <pc:sldChg chg="modSp mod ord">
        <pc:chgData name="Jim Fleming" userId="161791bae1afb603" providerId="LiveId" clId="{10F1BE37-3021-0445-8BE8-026D7FCB86B5}" dt="2023-10-08T01:17:55.279" v="103" actId="20578"/>
        <pc:sldMkLst>
          <pc:docMk/>
          <pc:sldMk cId="4127736994" sldId="548"/>
        </pc:sldMkLst>
        <pc:spChg chg="mod">
          <ac:chgData name="Jim Fleming" userId="161791bae1afb603" providerId="LiveId" clId="{10F1BE37-3021-0445-8BE8-026D7FCB86B5}" dt="2023-10-08T01:13:41.569" v="77" actId="113"/>
          <ac:spMkLst>
            <pc:docMk/>
            <pc:sldMk cId="4127736994" sldId="548"/>
            <ac:spMk id="3" creationId="{7AB4CD8A-D6E1-E979-8AB5-FC6B8EEB6AD5}"/>
          </ac:spMkLst>
        </pc:spChg>
      </pc:sldChg>
      <pc:sldChg chg="modSp mod ord">
        <pc:chgData name="Jim Fleming" userId="161791bae1afb603" providerId="LiveId" clId="{10F1BE37-3021-0445-8BE8-026D7FCB86B5}" dt="2023-10-08T01:18:18.895" v="105" actId="20578"/>
        <pc:sldMkLst>
          <pc:docMk/>
          <pc:sldMk cId="2520584871" sldId="550"/>
        </pc:sldMkLst>
        <pc:spChg chg="mod">
          <ac:chgData name="Jim Fleming" userId="161791bae1afb603" providerId="LiveId" clId="{10F1BE37-3021-0445-8BE8-026D7FCB86B5}" dt="2023-10-08T01:16:59.913" v="101" actId="20577"/>
          <ac:spMkLst>
            <pc:docMk/>
            <pc:sldMk cId="2520584871" sldId="550"/>
            <ac:spMk id="14" creationId="{5F776F3F-31E1-B7AA-5D11-1AB1A9490BFE}"/>
          </ac:spMkLst>
        </pc:spChg>
      </pc:sldChg>
      <pc:sldChg chg="modSp del mod">
        <pc:chgData name="Jim Fleming" userId="161791bae1afb603" providerId="LiveId" clId="{10F1BE37-3021-0445-8BE8-026D7FCB86B5}" dt="2023-10-08T01:17:06.391" v="102" actId="2696"/>
        <pc:sldMkLst>
          <pc:docMk/>
          <pc:sldMk cId="1614688810" sldId="551"/>
        </pc:sldMkLst>
        <pc:spChg chg="mod">
          <ac:chgData name="Jim Fleming" userId="161791bae1afb603" providerId="LiveId" clId="{10F1BE37-3021-0445-8BE8-026D7FCB86B5}" dt="2023-10-08T01:06:18.426" v="32" actId="6549"/>
          <ac:spMkLst>
            <pc:docMk/>
            <pc:sldMk cId="1614688810" sldId="551"/>
            <ac:spMk id="14" creationId="{5F776F3F-31E1-B7AA-5D11-1AB1A9490BFE}"/>
          </ac:spMkLst>
        </pc:spChg>
      </pc:sldChg>
      <pc:sldChg chg="modSp add mod">
        <pc:chgData name="Jim Fleming" userId="161791bae1afb603" providerId="LiveId" clId="{10F1BE37-3021-0445-8BE8-026D7FCB86B5}" dt="2023-10-08T01:09:30.959" v="44" actId="114"/>
        <pc:sldMkLst>
          <pc:docMk/>
          <pc:sldMk cId="1593142164" sldId="552"/>
        </pc:sldMkLst>
        <pc:spChg chg="mod">
          <ac:chgData name="Jim Fleming" userId="161791bae1afb603" providerId="LiveId" clId="{10F1BE37-3021-0445-8BE8-026D7FCB86B5}" dt="2023-10-08T01:09:30.959" v="44" actId="114"/>
          <ac:spMkLst>
            <pc:docMk/>
            <pc:sldMk cId="1593142164" sldId="552"/>
            <ac:spMk id="14" creationId="{5F776F3F-31E1-B7AA-5D11-1AB1A9490BFE}"/>
          </ac:spMkLst>
        </pc:spChg>
      </pc:sldChg>
      <pc:sldChg chg="modSp add mod">
        <pc:chgData name="Jim Fleming" userId="161791bae1afb603" providerId="LiveId" clId="{10F1BE37-3021-0445-8BE8-026D7FCB86B5}" dt="2023-10-08T01:09:56.037" v="46"/>
        <pc:sldMkLst>
          <pc:docMk/>
          <pc:sldMk cId="3568619192" sldId="553"/>
        </pc:sldMkLst>
        <pc:spChg chg="mod">
          <ac:chgData name="Jim Fleming" userId="161791bae1afb603" providerId="LiveId" clId="{10F1BE37-3021-0445-8BE8-026D7FCB86B5}" dt="2023-10-08T01:09:56.037" v="46"/>
          <ac:spMkLst>
            <pc:docMk/>
            <pc:sldMk cId="3568619192" sldId="553"/>
            <ac:spMk id="14" creationId="{5F776F3F-31E1-B7AA-5D11-1AB1A9490BFE}"/>
          </ac:spMkLst>
        </pc:spChg>
      </pc:sldChg>
      <pc:sldChg chg="del">
        <pc:chgData name="Jim Fleming" userId="161791bae1afb603" providerId="LiveId" clId="{10F1BE37-3021-0445-8BE8-026D7FCB86B5}" dt="2023-10-08T01:06:26.855" v="34" actId="2696"/>
        <pc:sldMkLst>
          <pc:docMk/>
          <pc:sldMk cId="3573348780" sldId="553"/>
        </pc:sldMkLst>
      </pc:sldChg>
      <pc:sldChg chg="del">
        <pc:chgData name="Jim Fleming" userId="161791bae1afb603" providerId="LiveId" clId="{10F1BE37-3021-0445-8BE8-026D7FCB86B5}" dt="2023-10-08T01:06:34.038" v="36" actId="2696"/>
        <pc:sldMkLst>
          <pc:docMk/>
          <pc:sldMk cId="3784631771" sldId="554"/>
        </pc:sldMkLst>
      </pc:sldChg>
      <pc:sldChg chg="modSp add mod">
        <pc:chgData name="Jim Fleming" userId="161791bae1afb603" providerId="LiveId" clId="{10F1BE37-3021-0445-8BE8-026D7FCB86B5}" dt="2023-10-08T01:26:49.605" v="130" actId="114"/>
        <pc:sldMkLst>
          <pc:docMk/>
          <pc:sldMk cId="4177728732" sldId="554"/>
        </pc:sldMkLst>
        <pc:spChg chg="mod">
          <ac:chgData name="Jim Fleming" userId="161791bae1afb603" providerId="LiveId" clId="{10F1BE37-3021-0445-8BE8-026D7FCB86B5}" dt="2023-10-08T01:26:49.605" v="130" actId="114"/>
          <ac:spMkLst>
            <pc:docMk/>
            <pc:sldMk cId="4177728732" sldId="554"/>
            <ac:spMk id="14" creationId="{5F776F3F-31E1-B7AA-5D11-1AB1A9490BFE}"/>
          </ac:spMkLst>
        </pc:spChg>
      </pc:sldChg>
      <pc:sldChg chg="modSp add mod">
        <pc:chgData name="Jim Fleming" userId="161791bae1afb603" providerId="LiveId" clId="{10F1BE37-3021-0445-8BE8-026D7FCB86B5}" dt="2023-10-08T01:11:06.743" v="61" actId="20577"/>
        <pc:sldMkLst>
          <pc:docMk/>
          <pc:sldMk cId="1238143276" sldId="555"/>
        </pc:sldMkLst>
        <pc:spChg chg="mod">
          <ac:chgData name="Jim Fleming" userId="161791bae1afb603" providerId="LiveId" clId="{10F1BE37-3021-0445-8BE8-026D7FCB86B5}" dt="2023-10-08T01:11:06.743" v="61" actId="20577"/>
          <ac:spMkLst>
            <pc:docMk/>
            <pc:sldMk cId="1238143276" sldId="555"/>
            <ac:spMk id="14" creationId="{5F776F3F-31E1-B7AA-5D11-1AB1A9490BFE}"/>
          </ac:spMkLst>
        </pc:spChg>
      </pc:sldChg>
      <pc:sldChg chg="del">
        <pc:chgData name="Jim Fleming" userId="161791bae1afb603" providerId="LiveId" clId="{10F1BE37-3021-0445-8BE8-026D7FCB86B5}" dt="2023-10-08T01:05:59.757" v="27" actId="2696"/>
        <pc:sldMkLst>
          <pc:docMk/>
          <pc:sldMk cId="1298237974" sldId="555"/>
        </pc:sldMkLst>
      </pc:sldChg>
      <pc:sldChg chg="modSp add mod">
        <pc:chgData name="Jim Fleming" userId="161791bae1afb603" providerId="LiveId" clId="{10F1BE37-3021-0445-8BE8-026D7FCB86B5}" dt="2023-10-08T01:11:10.007" v="64" actId="20577"/>
        <pc:sldMkLst>
          <pc:docMk/>
          <pc:sldMk cId="1273761994" sldId="556"/>
        </pc:sldMkLst>
        <pc:spChg chg="mod">
          <ac:chgData name="Jim Fleming" userId="161791bae1afb603" providerId="LiveId" clId="{10F1BE37-3021-0445-8BE8-026D7FCB86B5}" dt="2023-10-08T01:11:10.007" v="64" actId="20577"/>
          <ac:spMkLst>
            <pc:docMk/>
            <pc:sldMk cId="1273761994" sldId="556"/>
            <ac:spMk id="14" creationId="{5F776F3F-31E1-B7AA-5D11-1AB1A9490BFE}"/>
          </ac:spMkLst>
        </pc:spChg>
      </pc:sldChg>
      <pc:sldChg chg="del">
        <pc:chgData name="Jim Fleming" userId="161791bae1afb603" providerId="LiveId" clId="{10F1BE37-3021-0445-8BE8-026D7FCB86B5}" dt="2023-10-08T01:05:56.539" v="24" actId="2696"/>
        <pc:sldMkLst>
          <pc:docMk/>
          <pc:sldMk cId="1424495844" sldId="556"/>
        </pc:sldMkLst>
      </pc:sldChg>
      <pc:sldChg chg="modSp add mod">
        <pc:chgData name="Jim Fleming" userId="161791bae1afb603" providerId="LiveId" clId="{10F1BE37-3021-0445-8BE8-026D7FCB86B5}" dt="2023-10-08T01:10:56.251" v="58" actId="20577"/>
        <pc:sldMkLst>
          <pc:docMk/>
          <pc:sldMk cId="3355254327" sldId="557"/>
        </pc:sldMkLst>
        <pc:spChg chg="mod">
          <ac:chgData name="Jim Fleming" userId="161791bae1afb603" providerId="LiveId" clId="{10F1BE37-3021-0445-8BE8-026D7FCB86B5}" dt="2023-10-08T01:10:56.251" v="58" actId="20577"/>
          <ac:spMkLst>
            <pc:docMk/>
            <pc:sldMk cId="3355254327" sldId="557"/>
            <ac:spMk id="14" creationId="{5F776F3F-31E1-B7AA-5D11-1AB1A9490BFE}"/>
          </ac:spMkLst>
        </pc:spChg>
      </pc:sldChg>
      <pc:sldChg chg="delSp modSp add mod ord">
        <pc:chgData name="Jim Fleming" userId="161791bae1afb603" providerId="LiveId" clId="{10F1BE37-3021-0445-8BE8-026D7FCB86B5}" dt="2023-10-08T01:18:09.383" v="104" actId="20578"/>
        <pc:sldMkLst>
          <pc:docMk/>
          <pc:sldMk cId="2752720607" sldId="558"/>
        </pc:sldMkLst>
        <pc:spChg chg="mod">
          <ac:chgData name="Jim Fleming" userId="161791bae1afb603" providerId="LiveId" clId="{10F1BE37-3021-0445-8BE8-026D7FCB86B5}" dt="2023-10-08T01:14:15.180" v="95"/>
          <ac:spMkLst>
            <pc:docMk/>
            <pc:sldMk cId="2752720607" sldId="558"/>
            <ac:spMk id="14" creationId="{5F776F3F-31E1-B7AA-5D11-1AB1A9490BFE}"/>
          </ac:spMkLst>
        </pc:spChg>
        <pc:picChg chg="del">
          <ac:chgData name="Jim Fleming" userId="161791bae1afb603" providerId="LiveId" clId="{10F1BE37-3021-0445-8BE8-026D7FCB86B5}" dt="2023-10-08T01:14:00.748" v="79" actId="478"/>
          <ac:picMkLst>
            <pc:docMk/>
            <pc:sldMk cId="2752720607" sldId="558"/>
            <ac:picMk id="24578" creationId="{83398803-EC35-3222-67F4-76DB31F71A90}"/>
          </ac:picMkLst>
        </pc:picChg>
      </pc:sldChg>
      <pc:sldChg chg="modSp add mod ord">
        <pc:chgData name="Jim Fleming" userId="161791bae1afb603" providerId="LiveId" clId="{10F1BE37-3021-0445-8BE8-026D7FCB86B5}" dt="2023-10-08T01:18:18.895" v="105" actId="20578"/>
        <pc:sldMkLst>
          <pc:docMk/>
          <pc:sldMk cId="1404910250" sldId="559"/>
        </pc:sldMkLst>
        <pc:spChg chg="mod">
          <ac:chgData name="Jim Fleming" userId="161791bae1afb603" providerId="LiveId" clId="{10F1BE37-3021-0445-8BE8-026D7FCB86B5}" dt="2023-10-08T01:16:55.910" v="100" actId="6549"/>
          <ac:spMkLst>
            <pc:docMk/>
            <pc:sldMk cId="1404910250" sldId="559"/>
            <ac:spMk id="14" creationId="{5F776F3F-31E1-B7AA-5D11-1AB1A9490BFE}"/>
          </ac:spMkLst>
        </pc:spChg>
      </pc:sldChg>
      <pc:sldChg chg="add del">
        <pc:chgData name="Jim Fleming" userId="161791bae1afb603" providerId="LiveId" clId="{10F1BE37-3021-0445-8BE8-026D7FCB86B5}" dt="2023-10-08T01:21:54.994" v="124" actId="2696"/>
        <pc:sldMkLst>
          <pc:docMk/>
          <pc:sldMk cId="2829089783" sldId="560"/>
        </pc:sldMkLst>
      </pc:sldChg>
      <pc:sldChg chg="add del ord">
        <pc:chgData name="Jim Fleming" userId="161791bae1afb603" providerId="LiveId" clId="{10F1BE37-3021-0445-8BE8-026D7FCB86B5}" dt="2023-10-08T01:28:02.820" v="132" actId="2696"/>
        <pc:sldMkLst>
          <pc:docMk/>
          <pc:sldMk cId="4104380233" sldId="561"/>
        </pc:sldMkLst>
      </pc:sldChg>
      <pc:sldChg chg="add del replId">
        <pc:chgData name="Jim Fleming" userId="161791bae1afb603" providerId="LiveId" clId="{10F1BE37-3021-0445-8BE8-026D7FCB86B5}" dt="2023-10-08T01:21:55.533" v="125" actId="2696"/>
        <pc:sldMkLst>
          <pc:docMk/>
          <pc:sldMk cId="351749942" sldId="562"/>
        </pc:sldMkLst>
      </pc:sldChg>
      <pc:sldChg chg="add">
        <pc:chgData name="Jim Fleming" userId="161791bae1afb603" providerId="LiveId" clId="{10F1BE37-3021-0445-8BE8-026D7FCB86B5}" dt="2023-10-08T01:18:27.830" v="108" actId="2890"/>
        <pc:sldMkLst>
          <pc:docMk/>
          <pc:sldMk cId="270792197" sldId="563"/>
        </pc:sldMkLst>
      </pc:sldChg>
      <pc:sldChg chg="add ord replId">
        <pc:chgData name="Jim Fleming" userId="161791bae1afb603" providerId="LiveId" clId="{10F1BE37-3021-0445-8BE8-026D7FCB86B5}" dt="2023-10-08T01:21:19.273" v="121" actId="20578"/>
        <pc:sldMkLst>
          <pc:docMk/>
          <pc:sldMk cId="2692311070" sldId="564"/>
        </pc:sldMkLst>
      </pc:sldChg>
      <pc:sldChg chg="add del ord replId">
        <pc:chgData name="Jim Fleming" userId="161791bae1afb603" providerId="LiveId" clId="{10F1BE37-3021-0445-8BE8-026D7FCB86B5}" dt="2023-10-08T01:25:32.098" v="129" actId="2696"/>
        <pc:sldMkLst>
          <pc:docMk/>
          <pc:sldMk cId="1177617697" sldId="565"/>
        </pc:sldMkLst>
      </pc:sldChg>
      <pc:sldChg chg="add ord replId">
        <pc:chgData name="Jim Fleming" userId="161791bae1afb603" providerId="LiveId" clId="{10F1BE37-3021-0445-8BE8-026D7FCB86B5}" dt="2023-10-08T01:21:15.138" v="120" actId="20578"/>
        <pc:sldMkLst>
          <pc:docMk/>
          <pc:sldMk cId="2193666224" sldId="566"/>
        </pc:sldMkLst>
      </pc:sldChg>
      <pc:sldChg chg="add ord">
        <pc:chgData name="Jim Fleming" userId="161791bae1afb603" providerId="LiveId" clId="{10F1BE37-3021-0445-8BE8-026D7FCB86B5}" dt="2023-10-08T01:18:37.191" v="110" actId="20578"/>
        <pc:sldMkLst>
          <pc:docMk/>
          <pc:sldMk cId="137352595" sldId="567"/>
        </pc:sldMkLst>
      </pc:sldChg>
      <pc:sldChg chg="add del ord replId">
        <pc:chgData name="Jim Fleming" userId="161791bae1afb603" providerId="LiveId" clId="{10F1BE37-3021-0445-8BE8-026D7FCB86B5}" dt="2023-10-08T01:27:02.601" v="131" actId="2696"/>
        <pc:sldMkLst>
          <pc:docMk/>
          <pc:sldMk cId="2279701616" sldId="568"/>
        </pc:sldMkLst>
      </pc:sldChg>
      <pc:sldChg chg="add ord replId">
        <pc:chgData name="Jim Fleming" userId="161791bae1afb603" providerId="LiveId" clId="{10F1BE37-3021-0445-8BE8-026D7FCB86B5}" dt="2023-10-08T01:18:41.498" v="111" actId="20578"/>
        <pc:sldMkLst>
          <pc:docMk/>
          <pc:sldMk cId="1305443607" sldId="569"/>
        </pc:sldMkLst>
      </pc:sldChg>
      <pc:sldChg chg="add del ord replId">
        <pc:chgData name="Jim Fleming" userId="161791bae1afb603" providerId="LiveId" clId="{10F1BE37-3021-0445-8BE8-026D7FCB86B5}" dt="2023-10-08T01:25:07.348" v="128" actId="2696"/>
        <pc:sldMkLst>
          <pc:docMk/>
          <pc:sldMk cId="1650976137" sldId="570"/>
        </pc:sldMkLst>
      </pc:sldChg>
      <pc:sldChg chg="add ord replId">
        <pc:chgData name="Jim Fleming" userId="161791bae1afb603" providerId="LiveId" clId="{10F1BE37-3021-0445-8BE8-026D7FCB86B5}" dt="2023-10-08T01:20:19.858" v="115" actId="20578"/>
        <pc:sldMkLst>
          <pc:docMk/>
          <pc:sldMk cId="3201083753" sldId="571"/>
        </pc:sldMkLst>
      </pc:sldChg>
      <pc:sldChg chg="add ord replId">
        <pc:chgData name="Jim Fleming" userId="161791bae1afb603" providerId="LiveId" clId="{10F1BE37-3021-0445-8BE8-026D7FCB86B5}" dt="2023-10-08T01:20:44.578" v="117" actId="20578"/>
        <pc:sldMkLst>
          <pc:docMk/>
          <pc:sldMk cId="160955414" sldId="572"/>
        </pc:sldMkLst>
      </pc:sldChg>
      <pc:sldChg chg="add ord">
        <pc:chgData name="Jim Fleming" userId="161791bae1afb603" providerId="LiveId" clId="{10F1BE37-3021-0445-8BE8-026D7FCB86B5}" dt="2023-10-08T01:22:04.043" v="127" actId="20578"/>
        <pc:sldMkLst>
          <pc:docMk/>
          <pc:sldMk cId="2187300002" sldId="573"/>
        </pc:sldMkLst>
      </pc:sldChg>
    </pc:docChg>
  </pc:docChgLst>
  <pc:docChgLst>
    <pc:chgData name="Jim Fleming" userId="161791bae1afb603" providerId="LiveId" clId="{D4EF9342-DA26-3C40-BE07-15B9103BF66D}"/>
    <pc:docChg chg="undo custSel addSld modSld sldOrd">
      <pc:chgData name="Jim Fleming" userId="161791bae1afb603" providerId="LiveId" clId="{D4EF9342-DA26-3C40-BE07-15B9103BF66D}" dt="2023-09-16T19:18:08.591" v="139" actId="478"/>
      <pc:docMkLst>
        <pc:docMk/>
      </pc:docMkLst>
      <pc:sldChg chg="mod modShow">
        <pc:chgData name="Jim Fleming" userId="161791bae1afb603" providerId="LiveId" clId="{D4EF9342-DA26-3C40-BE07-15B9103BF66D}" dt="2023-09-16T19:16:12.721" v="78" actId="729"/>
        <pc:sldMkLst>
          <pc:docMk/>
          <pc:sldMk cId="1791236111" sldId="386"/>
        </pc:sldMkLst>
      </pc:sldChg>
      <pc:sldChg chg="mod modShow">
        <pc:chgData name="Jim Fleming" userId="161791bae1afb603" providerId="LiveId" clId="{D4EF9342-DA26-3C40-BE07-15B9103BF66D}" dt="2023-09-16T19:16:12.721" v="78" actId="729"/>
        <pc:sldMkLst>
          <pc:docMk/>
          <pc:sldMk cId="2052419234" sldId="405"/>
        </pc:sldMkLst>
      </pc:sldChg>
      <pc:sldChg chg="mod modShow">
        <pc:chgData name="Jim Fleming" userId="161791bae1afb603" providerId="LiveId" clId="{D4EF9342-DA26-3C40-BE07-15B9103BF66D}" dt="2023-09-16T19:16:12.721" v="78" actId="729"/>
        <pc:sldMkLst>
          <pc:docMk/>
          <pc:sldMk cId="752296095" sldId="433"/>
        </pc:sldMkLst>
      </pc:sldChg>
      <pc:sldChg chg="modSp mod">
        <pc:chgData name="Jim Fleming" userId="161791bae1afb603" providerId="LiveId" clId="{D4EF9342-DA26-3C40-BE07-15B9103BF66D}" dt="2023-09-16T19:11:26.072" v="9" actId="20577"/>
        <pc:sldMkLst>
          <pc:docMk/>
          <pc:sldMk cId="3544828559" sldId="467"/>
        </pc:sldMkLst>
        <pc:spChg chg="mod">
          <ac:chgData name="Jim Fleming" userId="161791bae1afb603" providerId="LiveId" clId="{D4EF9342-DA26-3C40-BE07-15B9103BF66D}" dt="2023-09-16T19:11:26.072" v="9" actId="20577"/>
          <ac:spMkLst>
            <pc:docMk/>
            <pc:sldMk cId="3544828559" sldId="467"/>
            <ac:spMk id="5" creationId="{FDC8D6C2-5F52-D34B-23A0-601FDE73D0F9}"/>
          </ac:spMkLst>
        </pc:spChg>
      </pc:sldChg>
      <pc:sldChg chg="mod modShow">
        <pc:chgData name="Jim Fleming" userId="161791bae1afb603" providerId="LiveId" clId="{D4EF9342-DA26-3C40-BE07-15B9103BF66D}" dt="2023-09-16T19:16:12.721" v="78" actId="729"/>
        <pc:sldMkLst>
          <pc:docMk/>
          <pc:sldMk cId="1195170520" sldId="493"/>
        </pc:sldMkLst>
      </pc:sldChg>
      <pc:sldChg chg="mod modShow">
        <pc:chgData name="Jim Fleming" userId="161791bae1afb603" providerId="LiveId" clId="{D4EF9342-DA26-3C40-BE07-15B9103BF66D}" dt="2023-09-16T19:16:12.721" v="78" actId="729"/>
        <pc:sldMkLst>
          <pc:docMk/>
          <pc:sldMk cId="2765227095" sldId="494"/>
        </pc:sldMkLst>
      </pc:sldChg>
      <pc:sldChg chg="mod modShow">
        <pc:chgData name="Jim Fleming" userId="161791bae1afb603" providerId="LiveId" clId="{D4EF9342-DA26-3C40-BE07-15B9103BF66D}" dt="2023-09-16T19:16:12.721" v="78" actId="729"/>
        <pc:sldMkLst>
          <pc:docMk/>
          <pc:sldMk cId="2960309666" sldId="495"/>
        </pc:sldMkLst>
      </pc:sldChg>
      <pc:sldChg chg="mod modShow">
        <pc:chgData name="Jim Fleming" userId="161791bae1afb603" providerId="LiveId" clId="{D4EF9342-DA26-3C40-BE07-15B9103BF66D}" dt="2023-09-16T19:16:12.721" v="78" actId="729"/>
        <pc:sldMkLst>
          <pc:docMk/>
          <pc:sldMk cId="1695603952" sldId="496"/>
        </pc:sldMkLst>
      </pc:sldChg>
      <pc:sldChg chg="mod modShow">
        <pc:chgData name="Jim Fleming" userId="161791bae1afb603" providerId="LiveId" clId="{D4EF9342-DA26-3C40-BE07-15B9103BF66D}" dt="2023-09-16T19:16:12.721" v="78" actId="729"/>
        <pc:sldMkLst>
          <pc:docMk/>
          <pc:sldMk cId="2176382884" sldId="497"/>
        </pc:sldMkLst>
      </pc:sldChg>
      <pc:sldChg chg="mod modShow">
        <pc:chgData name="Jim Fleming" userId="161791bae1afb603" providerId="LiveId" clId="{D4EF9342-DA26-3C40-BE07-15B9103BF66D}" dt="2023-09-16T19:16:12.721" v="78" actId="729"/>
        <pc:sldMkLst>
          <pc:docMk/>
          <pc:sldMk cId="3431166076" sldId="498"/>
        </pc:sldMkLst>
      </pc:sldChg>
      <pc:sldChg chg="mod modShow">
        <pc:chgData name="Jim Fleming" userId="161791bae1afb603" providerId="LiveId" clId="{D4EF9342-DA26-3C40-BE07-15B9103BF66D}" dt="2023-09-16T19:16:12.721" v="78" actId="729"/>
        <pc:sldMkLst>
          <pc:docMk/>
          <pc:sldMk cId="529554152" sldId="499"/>
        </pc:sldMkLst>
      </pc:sldChg>
      <pc:sldChg chg="mod modShow">
        <pc:chgData name="Jim Fleming" userId="161791bae1afb603" providerId="LiveId" clId="{D4EF9342-DA26-3C40-BE07-15B9103BF66D}" dt="2023-09-16T19:16:12.721" v="78" actId="729"/>
        <pc:sldMkLst>
          <pc:docMk/>
          <pc:sldMk cId="4288472858" sldId="500"/>
        </pc:sldMkLst>
      </pc:sldChg>
      <pc:sldChg chg="mod modShow">
        <pc:chgData name="Jim Fleming" userId="161791bae1afb603" providerId="LiveId" clId="{D4EF9342-DA26-3C40-BE07-15B9103BF66D}" dt="2023-09-16T19:16:12.721" v="78" actId="729"/>
        <pc:sldMkLst>
          <pc:docMk/>
          <pc:sldMk cId="1160219604" sldId="501"/>
        </pc:sldMkLst>
      </pc:sldChg>
      <pc:sldChg chg="mod modShow">
        <pc:chgData name="Jim Fleming" userId="161791bae1afb603" providerId="LiveId" clId="{D4EF9342-DA26-3C40-BE07-15B9103BF66D}" dt="2023-09-16T19:16:12.721" v="78" actId="729"/>
        <pc:sldMkLst>
          <pc:docMk/>
          <pc:sldMk cId="3517844600" sldId="502"/>
        </pc:sldMkLst>
      </pc:sldChg>
      <pc:sldChg chg="mod modShow">
        <pc:chgData name="Jim Fleming" userId="161791bae1afb603" providerId="LiveId" clId="{D4EF9342-DA26-3C40-BE07-15B9103BF66D}" dt="2023-09-16T19:16:12.721" v="78" actId="729"/>
        <pc:sldMkLst>
          <pc:docMk/>
          <pc:sldMk cId="2295729869" sldId="503"/>
        </pc:sldMkLst>
      </pc:sldChg>
      <pc:sldChg chg="modSp mod">
        <pc:chgData name="Jim Fleming" userId="161791bae1afb603" providerId="LiveId" clId="{D4EF9342-DA26-3C40-BE07-15B9103BF66D}" dt="2023-09-16T19:14:37.283" v="76" actId="20577"/>
        <pc:sldMkLst>
          <pc:docMk/>
          <pc:sldMk cId="3278007702" sldId="505"/>
        </pc:sldMkLst>
        <pc:spChg chg="mod">
          <ac:chgData name="Jim Fleming" userId="161791bae1afb603" providerId="LiveId" clId="{D4EF9342-DA26-3C40-BE07-15B9103BF66D}" dt="2023-09-16T19:14:37.283" v="76" actId="20577"/>
          <ac:spMkLst>
            <pc:docMk/>
            <pc:sldMk cId="3278007702" sldId="505"/>
            <ac:spMk id="5" creationId="{FDC8D6C2-5F52-D34B-23A0-601FDE73D0F9}"/>
          </ac:spMkLst>
        </pc:spChg>
      </pc:sldChg>
      <pc:sldChg chg="modSp add mod ord modShow">
        <pc:chgData name="Jim Fleming" userId="161791bae1afb603" providerId="LiveId" clId="{D4EF9342-DA26-3C40-BE07-15B9103BF66D}" dt="2023-09-16T19:16:51.023" v="85" actId="20577"/>
        <pc:sldMkLst>
          <pc:docMk/>
          <pc:sldMk cId="2366899281" sldId="507"/>
        </pc:sldMkLst>
        <pc:spChg chg="mod">
          <ac:chgData name="Jim Fleming" userId="161791bae1afb603" providerId="LiveId" clId="{D4EF9342-DA26-3C40-BE07-15B9103BF66D}" dt="2023-09-16T19:16:51.023" v="85" actId="20577"/>
          <ac:spMkLst>
            <pc:docMk/>
            <pc:sldMk cId="2366899281" sldId="507"/>
            <ac:spMk id="14" creationId="{5F776F3F-31E1-B7AA-5D11-1AB1A9490BFE}"/>
          </ac:spMkLst>
        </pc:spChg>
      </pc:sldChg>
      <pc:sldChg chg="modSp add mod ord replId modShow">
        <pc:chgData name="Jim Fleming" userId="161791bae1afb603" providerId="LiveId" clId="{D4EF9342-DA26-3C40-BE07-15B9103BF66D}" dt="2023-09-16T19:16:53.747" v="88" actId="20577"/>
        <pc:sldMkLst>
          <pc:docMk/>
          <pc:sldMk cId="3822023154" sldId="508"/>
        </pc:sldMkLst>
        <pc:spChg chg="mod">
          <ac:chgData name="Jim Fleming" userId="161791bae1afb603" providerId="LiveId" clId="{D4EF9342-DA26-3C40-BE07-15B9103BF66D}" dt="2023-09-16T19:16:53.747" v="88" actId="20577"/>
          <ac:spMkLst>
            <pc:docMk/>
            <pc:sldMk cId="3822023154" sldId="508"/>
            <ac:spMk id="14" creationId="{5F776F3F-31E1-B7AA-5D11-1AB1A9490BFE}"/>
          </ac:spMkLst>
        </pc:spChg>
      </pc:sldChg>
      <pc:sldChg chg="modSp add mod ord replId modShow">
        <pc:chgData name="Jim Fleming" userId="161791bae1afb603" providerId="LiveId" clId="{D4EF9342-DA26-3C40-BE07-15B9103BF66D}" dt="2023-09-16T19:16:56.309" v="91" actId="20577"/>
        <pc:sldMkLst>
          <pc:docMk/>
          <pc:sldMk cId="776758582" sldId="509"/>
        </pc:sldMkLst>
        <pc:spChg chg="mod">
          <ac:chgData name="Jim Fleming" userId="161791bae1afb603" providerId="LiveId" clId="{D4EF9342-DA26-3C40-BE07-15B9103BF66D}" dt="2023-09-16T19:16:56.309" v="91" actId="20577"/>
          <ac:spMkLst>
            <pc:docMk/>
            <pc:sldMk cId="776758582" sldId="509"/>
            <ac:spMk id="14" creationId="{5F776F3F-31E1-B7AA-5D11-1AB1A9490BFE}"/>
          </ac:spMkLst>
        </pc:spChg>
      </pc:sldChg>
      <pc:sldChg chg="modSp add mod ord replId modShow">
        <pc:chgData name="Jim Fleming" userId="161791bae1afb603" providerId="LiveId" clId="{D4EF9342-DA26-3C40-BE07-15B9103BF66D}" dt="2023-09-16T19:16:58.367" v="94" actId="20577"/>
        <pc:sldMkLst>
          <pc:docMk/>
          <pc:sldMk cId="2480028980" sldId="510"/>
        </pc:sldMkLst>
        <pc:spChg chg="mod">
          <ac:chgData name="Jim Fleming" userId="161791bae1afb603" providerId="LiveId" clId="{D4EF9342-DA26-3C40-BE07-15B9103BF66D}" dt="2023-09-16T19:16:58.367" v="94" actId="20577"/>
          <ac:spMkLst>
            <pc:docMk/>
            <pc:sldMk cId="2480028980" sldId="510"/>
            <ac:spMk id="14" creationId="{5F776F3F-31E1-B7AA-5D11-1AB1A9490BFE}"/>
          </ac:spMkLst>
        </pc:spChg>
      </pc:sldChg>
      <pc:sldChg chg="modSp add mod ord replId modShow">
        <pc:chgData name="Jim Fleming" userId="161791bae1afb603" providerId="LiveId" clId="{D4EF9342-DA26-3C40-BE07-15B9103BF66D}" dt="2023-09-16T19:17:02.998" v="97" actId="20577"/>
        <pc:sldMkLst>
          <pc:docMk/>
          <pc:sldMk cId="2015059262" sldId="511"/>
        </pc:sldMkLst>
        <pc:spChg chg="mod">
          <ac:chgData name="Jim Fleming" userId="161791bae1afb603" providerId="LiveId" clId="{D4EF9342-DA26-3C40-BE07-15B9103BF66D}" dt="2023-09-16T19:17:02.998" v="97" actId="20577"/>
          <ac:spMkLst>
            <pc:docMk/>
            <pc:sldMk cId="2015059262" sldId="511"/>
            <ac:spMk id="14" creationId="{5F776F3F-31E1-B7AA-5D11-1AB1A9490BFE}"/>
          </ac:spMkLst>
        </pc:spChg>
      </pc:sldChg>
      <pc:sldChg chg="modSp add mod ord replId modShow">
        <pc:chgData name="Jim Fleming" userId="161791bae1afb603" providerId="LiveId" clId="{D4EF9342-DA26-3C40-BE07-15B9103BF66D}" dt="2023-09-16T19:17:04.615" v="100" actId="20577"/>
        <pc:sldMkLst>
          <pc:docMk/>
          <pc:sldMk cId="2523544403" sldId="512"/>
        </pc:sldMkLst>
        <pc:spChg chg="mod">
          <ac:chgData name="Jim Fleming" userId="161791bae1afb603" providerId="LiveId" clId="{D4EF9342-DA26-3C40-BE07-15B9103BF66D}" dt="2023-09-16T19:17:04.615" v="100" actId="20577"/>
          <ac:spMkLst>
            <pc:docMk/>
            <pc:sldMk cId="2523544403" sldId="512"/>
            <ac:spMk id="14" creationId="{5F776F3F-31E1-B7AA-5D11-1AB1A9490BFE}"/>
          </ac:spMkLst>
        </pc:spChg>
      </pc:sldChg>
      <pc:sldChg chg="modSp add mod ord replId modShow">
        <pc:chgData name="Jim Fleming" userId="161791bae1afb603" providerId="LiveId" clId="{D4EF9342-DA26-3C40-BE07-15B9103BF66D}" dt="2023-09-16T19:17:09.088" v="105" actId="20577"/>
        <pc:sldMkLst>
          <pc:docMk/>
          <pc:sldMk cId="3259361179" sldId="513"/>
        </pc:sldMkLst>
        <pc:spChg chg="mod">
          <ac:chgData name="Jim Fleming" userId="161791bae1afb603" providerId="LiveId" clId="{D4EF9342-DA26-3C40-BE07-15B9103BF66D}" dt="2023-09-16T19:17:09.088" v="105" actId="20577"/>
          <ac:spMkLst>
            <pc:docMk/>
            <pc:sldMk cId="3259361179" sldId="513"/>
            <ac:spMk id="14" creationId="{5F776F3F-31E1-B7AA-5D11-1AB1A9490BFE}"/>
          </ac:spMkLst>
        </pc:spChg>
      </pc:sldChg>
      <pc:sldChg chg="modSp add mod ord replId modShow">
        <pc:chgData name="Jim Fleming" userId="161791bae1afb603" providerId="LiveId" clId="{D4EF9342-DA26-3C40-BE07-15B9103BF66D}" dt="2023-09-16T19:17:10.705" v="108" actId="20577"/>
        <pc:sldMkLst>
          <pc:docMk/>
          <pc:sldMk cId="2095693394" sldId="514"/>
        </pc:sldMkLst>
        <pc:spChg chg="mod">
          <ac:chgData name="Jim Fleming" userId="161791bae1afb603" providerId="LiveId" clId="{D4EF9342-DA26-3C40-BE07-15B9103BF66D}" dt="2023-09-16T19:17:10.705" v="108" actId="20577"/>
          <ac:spMkLst>
            <pc:docMk/>
            <pc:sldMk cId="2095693394" sldId="514"/>
            <ac:spMk id="14" creationId="{5F776F3F-31E1-B7AA-5D11-1AB1A9490BFE}"/>
          </ac:spMkLst>
        </pc:spChg>
      </pc:sldChg>
      <pc:sldChg chg="modSp add mod ord replId modShow">
        <pc:chgData name="Jim Fleming" userId="161791bae1afb603" providerId="LiveId" clId="{D4EF9342-DA26-3C40-BE07-15B9103BF66D}" dt="2023-09-16T19:17:12.192" v="111" actId="20577"/>
        <pc:sldMkLst>
          <pc:docMk/>
          <pc:sldMk cId="2206136913" sldId="515"/>
        </pc:sldMkLst>
        <pc:spChg chg="mod">
          <ac:chgData name="Jim Fleming" userId="161791bae1afb603" providerId="LiveId" clId="{D4EF9342-DA26-3C40-BE07-15B9103BF66D}" dt="2023-09-16T19:17:12.192" v="111" actId="20577"/>
          <ac:spMkLst>
            <pc:docMk/>
            <pc:sldMk cId="2206136913" sldId="515"/>
            <ac:spMk id="14" creationId="{5F776F3F-31E1-B7AA-5D11-1AB1A9490BFE}"/>
          </ac:spMkLst>
        </pc:spChg>
      </pc:sldChg>
      <pc:sldChg chg="modSp add mod ord replId modShow">
        <pc:chgData name="Jim Fleming" userId="161791bae1afb603" providerId="LiveId" clId="{D4EF9342-DA26-3C40-BE07-15B9103BF66D}" dt="2023-09-16T19:17:13.783" v="114" actId="20577"/>
        <pc:sldMkLst>
          <pc:docMk/>
          <pc:sldMk cId="1085568665" sldId="516"/>
        </pc:sldMkLst>
        <pc:spChg chg="mod">
          <ac:chgData name="Jim Fleming" userId="161791bae1afb603" providerId="LiveId" clId="{D4EF9342-DA26-3C40-BE07-15B9103BF66D}" dt="2023-09-16T19:17:13.783" v="114" actId="20577"/>
          <ac:spMkLst>
            <pc:docMk/>
            <pc:sldMk cId="1085568665" sldId="516"/>
            <ac:spMk id="14" creationId="{5F776F3F-31E1-B7AA-5D11-1AB1A9490BFE}"/>
          </ac:spMkLst>
        </pc:spChg>
      </pc:sldChg>
      <pc:sldChg chg="modSp add mod ord replId modShow">
        <pc:chgData name="Jim Fleming" userId="161791bae1afb603" providerId="LiveId" clId="{D4EF9342-DA26-3C40-BE07-15B9103BF66D}" dt="2023-09-16T19:17:15.624" v="117" actId="20577"/>
        <pc:sldMkLst>
          <pc:docMk/>
          <pc:sldMk cId="91161826" sldId="517"/>
        </pc:sldMkLst>
        <pc:spChg chg="mod">
          <ac:chgData name="Jim Fleming" userId="161791bae1afb603" providerId="LiveId" clId="{D4EF9342-DA26-3C40-BE07-15B9103BF66D}" dt="2023-09-16T19:17:15.624" v="117" actId="20577"/>
          <ac:spMkLst>
            <pc:docMk/>
            <pc:sldMk cId="91161826" sldId="517"/>
            <ac:spMk id="3" creationId="{7AB4CD8A-D6E1-E979-8AB5-FC6B8EEB6AD5}"/>
          </ac:spMkLst>
        </pc:spChg>
      </pc:sldChg>
      <pc:sldChg chg="modSp add mod ord replId modShow">
        <pc:chgData name="Jim Fleming" userId="161791bae1afb603" providerId="LiveId" clId="{D4EF9342-DA26-3C40-BE07-15B9103BF66D}" dt="2023-09-16T19:17:17.387" v="120" actId="20577"/>
        <pc:sldMkLst>
          <pc:docMk/>
          <pc:sldMk cId="2845338957" sldId="518"/>
        </pc:sldMkLst>
        <pc:spChg chg="mod">
          <ac:chgData name="Jim Fleming" userId="161791bae1afb603" providerId="LiveId" clId="{D4EF9342-DA26-3C40-BE07-15B9103BF66D}" dt="2023-09-16T19:17:17.387" v="120" actId="20577"/>
          <ac:spMkLst>
            <pc:docMk/>
            <pc:sldMk cId="2845338957" sldId="518"/>
            <ac:spMk id="14" creationId="{5F776F3F-31E1-B7AA-5D11-1AB1A9490BFE}"/>
          </ac:spMkLst>
        </pc:spChg>
      </pc:sldChg>
      <pc:sldChg chg="modSp add mod ord replId modShow">
        <pc:chgData name="Jim Fleming" userId="161791bae1afb603" providerId="LiveId" clId="{D4EF9342-DA26-3C40-BE07-15B9103BF66D}" dt="2023-09-16T19:17:18.919" v="123" actId="20577"/>
        <pc:sldMkLst>
          <pc:docMk/>
          <pc:sldMk cId="2438835787" sldId="519"/>
        </pc:sldMkLst>
        <pc:spChg chg="mod">
          <ac:chgData name="Jim Fleming" userId="161791bae1afb603" providerId="LiveId" clId="{D4EF9342-DA26-3C40-BE07-15B9103BF66D}" dt="2023-09-16T19:17:18.919" v="123" actId="20577"/>
          <ac:spMkLst>
            <pc:docMk/>
            <pc:sldMk cId="2438835787" sldId="519"/>
            <ac:spMk id="6" creationId="{D7C5DCB2-FE9C-D43A-BFA6-2251DABF1E0D}"/>
          </ac:spMkLst>
        </pc:spChg>
      </pc:sldChg>
      <pc:sldChg chg="modSp add mod ord replId modShow">
        <pc:chgData name="Jim Fleming" userId="161791bae1afb603" providerId="LiveId" clId="{D4EF9342-DA26-3C40-BE07-15B9103BF66D}" dt="2023-09-16T19:17:20.611" v="126" actId="20577"/>
        <pc:sldMkLst>
          <pc:docMk/>
          <pc:sldMk cId="1179214698" sldId="520"/>
        </pc:sldMkLst>
        <pc:spChg chg="mod">
          <ac:chgData name="Jim Fleming" userId="161791bae1afb603" providerId="LiveId" clId="{D4EF9342-DA26-3C40-BE07-15B9103BF66D}" dt="2023-09-16T19:17:20.611" v="126" actId="20577"/>
          <ac:spMkLst>
            <pc:docMk/>
            <pc:sldMk cId="1179214698" sldId="520"/>
            <ac:spMk id="14" creationId="{5F776F3F-31E1-B7AA-5D11-1AB1A9490BFE}"/>
          </ac:spMkLst>
        </pc:spChg>
      </pc:sldChg>
      <pc:sldChg chg="addSp delSp modSp add mod">
        <pc:chgData name="Jim Fleming" userId="161791bae1afb603" providerId="LiveId" clId="{D4EF9342-DA26-3C40-BE07-15B9103BF66D}" dt="2023-09-16T19:18:08.591" v="139" actId="478"/>
        <pc:sldMkLst>
          <pc:docMk/>
          <pc:sldMk cId="585080306" sldId="521"/>
        </pc:sldMkLst>
        <pc:spChg chg="mod">
          <ac:chgData name="Jim Fleming" userId="161791bae1afb603" providerId="LiveId" clId="{D4EF9342-DA26-3C40-BE07-15B9103BF66D}" dt="2023-09-16T19:18:05.689" v="137" actId="20577"/>
          <ac:spMkLst>
            <pc:docMk/>
            <pc:sldMk cId="585080306" sldId="521"/>
            <ac:spMk id="2" creationId="{1AC8C507-C381-A7EC-84C3-B88443D1F57A}"/>
          </ac:spMkLst>
        </pc:spChg>
        <pc:spChg chg="add del mod">
          <ac:chgData name="Jim Fleming" userId="161791bae1afb603" providerId="LiveId" clId="{D4EF9342-DA26-3C40-BE07-15B9103BF66D}" dt="2023-09-16T19:18:08.591" v="139" actId="478"/>
          <ac:spMkLst>
            <pc:docMk/>
            <pc:sldMk cId="585080306" sldId="521"/>
            <ac:spMk id="4" creationId="{C9904FED-1D5A-2C69-86E1-D6D718065D5D}"/>
          </ac:spMkLst>
        </pc:spChg>
        <pc:spChg chg="del">
          <ac:chgData name="Jim Fleming" userId="161791bae1afb603" providerId="LiveId" clId="{D4EF9342-DA26-3C40-BE07-15B9103BF66D}" dt="2023-09-16T19:18:07.825" v="138" actId="478"/>
          <ac:spMkLst>
            <pc:docMk/>
            <pc:sldMk cId="585080306" sldId="521"/>
            <ac:spMk id="5" creationId="{FDC8D6C2-5F52-D34B-23A0-601FDE73D0F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231742-FE4A-DF21-181E-491D220DA42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44C0981-8082-CA49-DEA3-807299CAD19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5A94BF2-34CD-FA0C-16CE-14759045DB15}"/>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CC9C293A-A48F-9F14-FEBE-894F645B3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E2B0F79-C7E7-0AE2-1B69-287434A78E8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8609473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82D2B-C171-0305-E536-913C6D5D81B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5E0C185-8E74-8563-CB07-99052167400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98BC73F-5519-1200-3175-D0C34988464C}"/>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E64D47A3-388D-8B5B-F989-6450158191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0C1AFC2-81D2-A57E-D4D9-58367CADBE9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499898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392958A-E03D-FD09-8E0B-12B58D19A9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49A3111-93B9-1A6C-C915-D972FF7EC17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AA8FF8-D193-7C3B-98DC-FCEE865A8140}"/>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84D3F39D-2670-E145-3447-C13DE766E5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A4CBFD1-CF94-328B-8AC8-3C68AD3186B6}"/>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870169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DEE3F-81F1-36D6-05ED-4C1AD08D0BF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F096BE0-67A8-9042-77E0-E2B54C650FE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8EC8BA6-57C3-3BE6-E71F-0F07CCD4B21C}"/>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AE24DDE9-318F-1D3B-F770-2AEBABCBE5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DB864F-99DE-CE95-6C42-8A57C508C609}"/>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4282060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31EED6-5F0A-5E80-D460-A31022D11EB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D53A887-E069-0407-20CC-E53AAA2096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042482A-C774-9475-B1C9-04A46E80478E}"/>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1983F4AC-8D86-735E-BDAF-77A4590CBE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B84EE0-069E-DC5B-33CA-42CFFA7F70A0}"/>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7354705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A169B6-7C2B-F01C-896E-9FE72AA5669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28EED1-C2A6-97B5-F89D-AA3C587619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D792AAC-F8C0-881B-AAD3-3B66422AC65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771AF9B-3CB9-E2C2-7AC5-2885B0BDA20E}"/>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6" name="Footer Placeholder 5">
            <a:extLst>
              <a:ext uri="{FF2B5EF4-FFF2-40B4-BE49-F238E27FC236}">
                <a16:creationId xmlns:a16="http://schemas.microsoft.com/office/drawing/2014/main" id="{DE932DC8-E4BC-46A7-E177-A7B0B464EE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65A80-BBAB-F60E-A8E3-2C74100BB18A}"/>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103514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B5DF0-1D20-E5FF-B508-2B30A9696E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6DF7AED-1FB4-360A-048E-D8188425D27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68D26BD-8098-D414-60D2-6D2D0A885D0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BBB491D-D107-CD8E-D881-81F3EC7225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8682D96-E7B3-45AA-035D-9F9D4D1DCA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D140F1F-0046-2CE3-FD5B-E207A1D3DF50}"/>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8" name="Footer Placeholder 7">
            <a:extLst>
              <a:ext uri="{FF2B5EF4-FFF2-40B4-BE49-F238E27FC236}">
                <a16:creationId xmlns:a16="http://schemas.microsoft.com/office/drawing/2014/main" id="{93831B9A-2D95-11DF-A549-82B505F5F28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6036022-58DE-021E-C010-B18428565A7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930281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3E17-F2F3-CFCA-C77F-2C4DAE8C38C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12095AF-9808-D98E-B9A7-034589978FDF}"/>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4" name="Footer Placeholder 3">
            <a:extLst>
              <a:ext uri="{FF2B5EF4-FFF2-40B4-BE49-F238E27FC236}">
                <a16:creationId xmlns:a16="http://schemas.microsoft.com/office/drawing/2014/main" id="{8061AABD-D582-1A33-DFD7-5B6CF7F79EE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C014ADF-4F77-82D2-3D86-2146A49724E2}"/>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20393415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BA9D0E6-B5F0-94E1-C5ED-E9333D4891AE}"/>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3" name="Footer Placeholder 2">
            <a:extLst>
              <a:ext uri="{FF2B5EF4-FFF2-40B4-BE49-F238E27FC236}">
                <a16:creationId xmlns:a16="http://schemas.microsoft.com/office/drawing/2014/main" id="{CF3488CE-BB5B-FE52-D607-1B71F68F8A6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6057F63-024A-729F-DF89-A7045A6E152D}"/>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1795316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7CB3A-0BC4-C0C1-3E64-2FFDC402C0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4EF690B-6DEF-744D-FB27-022ED602CE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8E58906-4367-208A-AB83-D2DEC4E095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61532B7-438D-77F4-BB53-06683A84E8A6}"/>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6" name="Footer Placeholder 5">
            <a:extLst>
              <a:ext uri="{FF2B5EF4-FFF2-40B4-BE49-F238E27FC236}">
                <a16:creationId xmlns:a16="http://schemas.microsoft.com/office/drawing/2014/main" id="{99F21433-BF79-27F1-59C6-6B83268F89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342583B-7CD4-0347-3A50-A9B8B26B8483}"/>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39216304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DD06DB-FBC6-031B-15D6-04822DC44D3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2DE1BBC-589A-DCF0-7B98-E5309B836B8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2931858-DF39-6E5F-E36F-46F0A817166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7D5AD-6CCA-0C7F-DDFD-1C358C17446C}"/>
              </a:ext>
            </a:extLst>
          </p:cNvPr>
          <p:cNvSpPr>
            <a:spLocks noGrp="1"/>
          </p:cNvSpPr>
          <p:nvPr>
            <p:ph type="dt" sz="half" idx="10"/>
          </p:nvPr>
        </p:nvSpPr>
        <p:spPr/>
        <p:txBody>
          <a:bodyPr/>
          <a:lstStyle/>
          <a:p>
            <a:fld id="{224C33E9-E4FE-F046-A28D-7F18E57B41B7}" type="datetimeFigureOut">
              <a:rPr lang="en-US" smtClean="0"/>
              <a:t>10/7/23</a:t>
            </a:fld>
            <a:endParaRPr lang="en-US"/>
          </a:p>
        </p:txBody>
      </p:sp>
      <p:sp>
        <p:nvSpPr>
          <p:cNvPr id="6" name="Footer Placeholder 5">
            <a:extLst>
              <a:ext uri="{FF2B5EF4-FFF2-40B4-BE49-F238E27FC236}">
                <a16:creationId xmlns:a16="http://schemas.microsoft.com/office/drawing/2014/main" id="{3E0AF4EB-819A-5734-1879-3FD5F64AAC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334B37-71DC-752F-2EDD-789CC0B6886E}"/>
              </a:ext>
            </a:extLst>
          </p:cNvPr>
          <p:cNvSpPr>
            <a:spLocks noGrp="1"/>
          </p:cNvSpPr>
          <p:nvPr>
            <p:ph type="sldNum" sz="quarter" idx="12"/>
          </p:nvPr>
        </p:nvSpPr>
        <p:spPr/>
        <p:txBody>
          <a:bodyPr/>
          <a:lstStyle/>
          <a:p>
            <a:fld id="{60F879F9-A3E3-B34D-A7BF-FDCD9EA697C1}" type="slidenum">
              <a:rPr lang="en-US" smtClean="0"/>
              <a:t>‹#›</a:t>
            </a:fld>
            <a:endParaRPr lang="en-US"/>
          </a:p>
        </p:txBody>
      </p:sp>
    </p:spTree>
    <p:extLst>
      <p:ext uri="{BB962C8B-B14F-4D97-AF65-F5344CB8AC3E}">
        <p14:creationId xmlns:p14="http://schemas.microsoft.com/office/powerpoint/2010/main" val="879271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62626"/>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35F399B-FE2D-3620-7923-7C005DF9ABC5}"/>
              </a:ext>
            </a:extLst>
          </p:cNvPr>
          <p:cNvSpPr>
            <a:spLocks noGrp="1"/>
          </p:cNvSpPr>
          <p:nvPr>
            <p:ph type="title"/>
          </p:nvPr>
        </p:nvSpPr>
        <p:spPr>
          <a:xfrm>
            <a:off x="838200" y="617378"/>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F83A4965-760A-5C01-6DB0-3822BC86F2A2}"/>
              </a:ext>
            </a:extLst>
          </p:cNvPr>
          <p:cNvSpPr>
            <a:spLocks noGrp="1"/>
          </p:cNvSpPr>
          <p:nvPr>
            <p:ph type="body" idx="1"/>
          </p:nvPr>
        </p:nvSpPr>
        <p:spPr>
          <a:xfrm>
            <a:off x="838200" y="2150533"/>
            <a:ext cx="10515600" cy="4026429"/>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D15F56-A705-EB58-815D-C213F4C9F7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4C33E9-E4FE-F046-A28D-7F18E57B41B7}" type="datetimeFigureOut">
              <a:rPr lang="en-US" smtClean="0"/>
              <a:t>10/7/23</a:t>
            </a:fld>
            <a:endParaRPr lang="en-US"/>
          </a:p>
        </p:txBody>
      </p:sp>
      <p:sp>
        <p:nvSpPr>
          <p:cNvPr id="5" name="Footer Placeholder 4">
            <a:extLst>
              <a:ext uri="{FF2B5EF4-FFF2-40B4-BE49-F238E27FC236}">
                <a16:creationId xmlns:a16="http://schemas.microsoft.com/office/drawing/2014/main" id="{56CDB01E-EF8F-942F-2955-EDE8D37AACD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3B6D455-0AC1-1853-CA0A-E2435C25A3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F879F9-A3E3-B34D-A7BF-FDCD9EA697C1}" type="slidenum">
              <a:rPr lang="en-US" smtClean="0"/>
              <a:t>‹#›</a:t>
            </a:fld>
            <a:endParaRPr lang="en-US"/>
          </a:p>
        </p:txBody>
      </p:sp>
      <p:pic>
        <p:nvPicPr>
          <p:cNvPr id="7" name="Picture 6">
            <a:extLst>
              <a:ext uri="{FF2B5EF4-FFF2-40B4-BE49-F238E27FC236}">
                <a16:creationId xmlns:a16="http://schemas.microsoft.com/office/drawing/2014/main" id="{2D09559D-B554-3765-5687-E8DFE961C107}"/>
              </a:ext>
            </a:extLst>
          </p:cNvPr>
          <p:cNvPicPr>
            <a:picLocks noChangeAspect="1"/>
          </p:cNvPicPr>
          <p:nvPr userDrawn="1"/>
        </p:nvPicPr>
        <p:blipFill>
          <a:blip r:embed="rId13"/>
          <a:stretch>
            <a:fillRect/>
          </a:stretch>
        </p:blipFill>
        <p:spPr>
          <a:xfrm>
            <a:off x="626642" y="822960"/>
            <a:ext cx="25400" cy="914400"/>
          </a:xfrm>
          <a:prstGeom prst="rect">
            <a:avLst/>
          </a:prstGeom>
        </p:spPr>
      </p:pic>
    </p:spTree>
    <p:extLst>
      <p:ext uri="{BB962C8B-B14F-4D97-AF65-F5344CB8AC3E}">
        <p14:creationId xmlns:p14="http://schemas.microsoft.com/office/powerpoint/2010/main" val="22669038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1" kern="1200">
          <a:solidFill>
            <a:schemeClr val="bg1"/>
          </a:solidFill>
          <a:latin typeface="Avenir Next" panose="020B05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4000" kern="1200">
          <a:solidFill>
            <a:schemeClr val="bg1"/>
          </a:solidFill>
          <a:latin typeface="Avenir Next" panose="020B05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2">
            <a:extLst>
              <a:ext uri="{FF2B5EF4-FFF2-40B4-BE49-F238E27FC236}">
                <a16:creationId xmlns:a16="http://schemas.microsoft.com/office/drawing/2014/main" id="{60F7FF2C-727C-1F82-45C3-2151B2A44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wooden table&#10;&#10;Description automatically generated">
            <a:extLst>
              <a:ext uri="{FF2B5EF4-FFF2-40B4-BE49-F238E27FC236}">
                <a16:creationId xmlns:a16="http://schemas.microsoft.com/office/drawing/2014/main" id="{DCDD18F8-B760-D14E-9D55-75A286130C41}"/>
              </a:ext>
            </a:extLst>
          </p:cNvPr>
          <p:cNvPicPr>
            <a:picLocks noChangeAspect="1"/>
          </p:cNvPicPr>
          <p:nvPr/>
        </p:nvPicPr>
        <p:blipFill rotWithShape="1">
          <a:blip r:embed="rId2" cstate="screen">
            <a:alphaModFix amt="35000"/>
            <a:extLst>
              <a:ext uri="{28A0092B-C50C-407E-A947-70E740481C1C}">
                <a14:useLocalDpi xmlns:a14="http://schemas.microsoft.com/office/drawing/2010/main"/>
              </a:ext>
            </a:extLst>
          </a:blip>
          <a:srcRect/>
          <a:stretch/>
        </p:blipFill>
        <p:spPr>
          <a:xfrm>
            <a:off x="0" y="10"/>
            <a:ext cx="12192000" cy="6857990"/>
          </a:xfrm>
          <a:prstGeom prst="rect">
            <a:avLst/>
          </a:prstGeom>
        </p:spPr>
      </p:pic>
      <p:sp>
        <p:nvSpPr>
          <p:cNvPr id="4" name="Title 1">
            <a:extLst>
              <a:ext uri="{FF2B5EF4-FFF2-40B4-BE49-F238E27FC236}">
                <a16:creationId xmlns:a16="http://schemas.microsoft.com/office/drawing/2014/main" id="{BD0E5CF6-B0E8-B94B-95C6-F2BC98C76106}"/>
              </a:ext>
            </a:extLst>
          </p:cNvPr>
          <p:cNvSpPr txBox="1">
            <a:spLocks/>
          </p:cNvSpPr>
          <p:nvPr/>
        </p:nvSpPr>
        <p:spPr>
          <a:xfrm>
            <a:off x="541288" y="1065862"/>
            <a:ext cx="5554711"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r">
              <a:spcAft>
                <a:spcPts val="600"/>
              </a:spcAft>
            </a:pPr>
            <a:r>
              <a:rPr lang="en-US" sz="4800" cap="none" spc="0" dirty="0">
                <a:solidFill>
                  <a:srgbClr val="FFFFFF"/>
                </a:solidFill>
                <a:latin typeface="Lato" panose="020F0502020204030203" pitchFamily="34" charset="77"/>
                <a:cs typeface="+mj-cs"/>
              </a:rPr>
              <a:t>Welcome to</a:t>
            </a:r>
          </a:p>
          <a:p>
            <a:pPr algn="r">
              <a:spcAft>
                <a:spcPts val="600"/>
              </a:spcAft>
            </a:pPr>
            <a:r>
              <a:rPr lang="en-US" sz="4800" cap="none" spc="0" dirty="0">
                <a:solidFill>
                  <a:srgbClr val="FFFFFF"/>
                </a:solidFill>
                <a:latin typeface="Lato" panose="020F0502020204030203" pitchFamily="34" charset="77"/>
                <a:cs typeface="+mj-cs"/>
              </a:rPr>
              <a:t>Our Sunday School</a:t>
            </a:r>
          </a:p>
        </p:txBody>
      </p:sp>
      <p:sp>
        <p:nvSpPr>
          <p:cNvPr id="8" name="Title 1">
            <a:extLst>
              <a:ext uri="{FF2B5EF4-FFF2-40B4-BE49-F238E27FC236}">
                <a16:creationId xmlns:a16="http://schemas.microsoft.com/office/drawing/2014/main" id="{A6C94E09-B421-0741-83AD-DD307BFA532E}"/>
              </a:ext>
            </a:extLst>
          </p:cNvPr>
          <p:cNvSpPr txBox="1">
            <a:spLocks/>
          </p:cNvSpPr>
          <p:nvPr/>
        </p:nvSpPr>
        <p:spPr>
          <a:xfrm>
            <a:off x="6726621" y="1065862"/>
            <a:ext cx="4924090" cy="4726276"/>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lgn="l">
              <a:spcAft>
                <a:spcPts val="600"/>
              </a:spcAft>
            </a:pPr>
            <a:r>
              <a:rPr lang="en-US" sz="4000" b="0" cap="none" spc="0" dirty="0">
                <a:solidFill>
                  <a:srgbClr val="FFFFFF"/>
                </a:solidFill>
                <a:latin typeface="Lato" panose="020F0502020204030203" pitchFamily="34" charset="77"/>
                <a:ea typeface="+mn-ea"/>
                <a:cs typeface="+mn-cs"/>
              </a:rPr>
              <a:t>We’ll start at 9:07</a:t>
            </a:r>
          </a:p>
        </p:txBody>
      </p:sp>
      <p:pic>
        <p:nvPicPr>
          <p:cNvPr id="3" name="Picture 2">
            <a:extLst>
              <a:ext uri="{FF2B5EF4-FFF2-40B4-BE49-F238E27FC236}">
                <a16:creationId xmlns:a16="http://schemas.microsoft.com/office/drawing/2014/main" id="{B1C497FE-C1DB-C493-ABBC-80110EAED10F}"/>
              </a:ext>
            </a:extLst>
          </p:cNvPr>
          <p:cNvPicPr>
            <a:picLocks noChangeAspect="1"/>
          </p:cNvPicPr>
          <p:nvPr/>
        </p:nvPicPr>
        <p:blipFill>
          <a:blip r:embed="rId3"/>
          <a:stretch>
            <a:fillRect/>
          </a:stretch>
        </p:blipFill>
        <p:spPr>
          <a:xfrm>
            <a:off x="6398610" y="2286000"/>
            <a:ext cx="25400" cy="2298700"/>
          </a:xfrm>
          <a:prstGeom prst="rect">
            <a:avLst/>
          </a:prstGeom>
        </p:spPr>
      </p:pic>
      <p:sp>
        <p:nvSpPr>
          <p:cNvPr id="7" name="Title 1">
            <a:extLst>
              <a:ext uri="{FF2B5EF4-FFF2-40B4-BE49-F238E27FC236}">
                <a16:creationId xmlns:a16="http://schemas.microsoft.com/office/drawing/2014/main" id="{AE58DA0E-75A3-B2A7-2042-4E5064C73441}"/>
              </a:ext>
            </a:extLst>
          </p:cNvPr>
          <p:cNvSpPr txBox="1">
            <a:spLocks/>
          </p:cNvSpPr>
          <p:nvPr/>
        </p:nvSpPr>
        <p:spPr>
          <a:xfrm>
            <a:off x="541289" y="5462123"/>
            <a:ext cx="11109421" cy="1021345"/>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10000" b="1" i="0" kern="1200" cap="all" spc="800" baseline="0">
                <a:solidFill>
                  <a:schemeClr val="bg1"/>
                </a:solidFill>
                <a:latin typeface="+mn-lt"/>
                <a:ea typeface="+mj-ea"/>
                <a:cs typeface="Gill Sans Light" panose="020B0302020104020203" pitchFamily="34" charset="-79"/>
              </a:defRPr>
            </a:lvl1pPr>
          </a:lstStyle>
          <a:p>
            <a:pPr>
              <a:spcAft>
                <a:spcPts val="600"/>
              </a:spcAft>
            </a:pPr>
            <a:r>
              <a:rPr lang="en-US" sz="2400" b="0" cap="none" spc="0" dirty="0">
                <a:solidFill>
                  <a:srgbClr val="FFFFFF"/>
                </a:solidFill>
                <a:latin typeface="Lato" panose="020F0502020204030203" pitchFamily="34" charset="77"/>
                <a:ea typeface="+mn-ea"/>
                <a:cs typeface="+mn-cs"/>
              </a:rPr>
              <a:t>visit OurSundaySchool.com for more about our class</a:t>
            </a:r>
          </a:p>
        </p:txBody>
      </p:sp>
    </p:spTree>
    <p:extLst>
      <p:ext uri="{BB962C8B-B14F-4D97-AF65-F5344CB8AC3E}">
        <p14:creationId xmlns:p14="http://schemas.microsoft.com/office/powerpoint/2010/main" val="25851064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For Paul, the sure sign of grace at work was the fact of a loving community created out of nothing:</a:t>
            </a: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0584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of a love not restricted to those with whom one has a natural affinity, but with which extends to all the saints.</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49102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object of love, specified in this place, the </a:t>
            </a:r>
            <a:r>
              <a:rPr lang="en-US" sz="4000" b="0" i="1" dirty="0">
                <a:solidFill>
                  <a:schemeClr val="bg1"/>
                </a:solidFill>
                <a:latin typeface="Avenir Next" panose="020B0503020202020204" pitchFamily="34" charset="0"/>
              </a:rPr>
              <a:t>saints</a:t>
            </a:r>
            <a:r>
              <a:rPr lang="en-US" sz="4000" b="0" dirty="0">
                <a:solidFill>
                  <a:schemeClr val="bg1"/>
                </a:solidFill>
                <a:latin typeface="Avenir Next" panose="020B0503020202020204" pitchFamily="34" charset="0"/>
              </a:rPr>
              <a:t>; and the extent of the object, </a:t>
            </a:r>
            <a:r>
              <a:rPr lang="en-US" sz="4000" b="0" i="1" dirty="0">
                <a:solidFill>
                  <a:schemeClr val="bg1"/>
                </a:solidFill>
                <a:latin typeface="Avenir Next" panose="020B0503020202020204" pitchFamily="34" charset="0"/>
              </a:rPr>
              <a:t>all </a:t>
            </a:r>
            <a:r>
              <a:rPr lang="en-US" sz="4000" b="0" dirty="0">
                <a:solidFill>
                  <a:schemeClr val="bg1"/>
                </a:solidFill>
                <a:latin typeface="Avenir Next" panose="020B0503020202020204" pitchFamily="34" charset="0"/>
              </a:rPr>
              <a:t>saints.</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931421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32010837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gospel, then, Paul implies, is to be contrasted with the false teaching, which cannot offer a reliable basis for hope.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5292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1609554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God himself is the reward promised to the faithful.</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8619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21936662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Since, therefore, Christ is the truth, and the Gospel hath Christ, both as its author and its object, it is most aptly called </a:t>
            </a:r>
            <a:r>
              <a:rPr lang="en-US" sz="4000" b="0" i="1" dirty="0">
                <a:solidFill>
                  <a:schemeClr val="bg1"/>
                </a:solidFill>
                <a:latin typeface="Avenir Next" panose="020B0503020202020204" pitchFamily="34" charset="0"/>
              </a:rPr>
              <a:t>the word of the truth</a:t>
            </a:r>
            <a:r>
              <a:rPr lang="en-US" sz="4000" b="0" dirty="0">
                <a:solidFill>
                  <a:schemeClr val="bg1"/>
                </a:solidFill>
                <a:latin typeface="Avenir Next" panose="020B0503020202020204" pitchFamily="34" charset="0"/>
              </a:rPr>
              <a: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77287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“Gospel” … was known in wider Greek usage, but almost always in the plural, in the sense of “good tidings” … and the singular is unknown in biblical Greek outside the New Testament.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57208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2707921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269231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For the Colossians had not come to the gospel, but the gospel to them.</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81432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The sick are wont to seek physicians, and to provide medicines at their own expense;</a:t>
            </a: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br>
              <a:rPr lang="en-US" sz="4000" b="0" dirty="0">
                <a:solidFill>
                  <a:schemeClr val="bg1"/>
                </a:solidFill>
                <a:latin typeface="Avenir Next" panose="020B0503020202020204" pitchFamily="34" charset="0"/>
              </a:rPr>
            </a:b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37619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but the heavenly Physician seeks the sick, freely sends the medicine of the Gospel to them who are neither looking for it, nor thinking of it.</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52543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Prayer time</a:t>
            </a:r>
          </a:p>
        </p:txBody>
      </p:sp>
      <p:sp>
        <p:nvSpPr>
          <p:cNvPr id="3" name="Content Placeholder 2">
            <a:extLst>
              <a:ext uri="{FF2B5EF4-FFF2-40B4-BE49-F238E27FC236}">
                <a16:creationId xmlns:a16="http://schemas.microsoft.com/office/drawing/2014/main" id="{62B5EBAE-EEA5-52B7-A79D-B215DCDBE55D}"/>
              </a:ext>
            </a:extLst>
          </p:cNvPr>
          <p:cNvSpPr>
            <a:spLocks noGrp="1"/>
          </p:cNvSpPr>
          <p:nvPr>
            <p:ph idx="1"/>
          </p:nvPr>
        </p:nvSpPr>
        <p:spPr/>
        <p:txBody>
          <a:bodyPr/>
          <a:lstStyle/>
          <a:p>
            <a:pPr marL="920750" indent="-460375"/>
            <a:r>
              <a:rPr lang="en-US" dirty="0"/>
              <a:t>Write down your prayer requests (on the Weekly Update or in the comments</a:t>
            </a:r>
          </a:p>
          <a:p>
            <a:pPr marL="920750" indent="-460375"/>
            <a:r>
              <a:rPr lang="en-US" dirty="0"/>
              <a:t>Lean in, engage, and pray for someone not with you</a:t>
            </a:r>
          </a:p>
          <a:p>
            <a:pPr marL="920750" indent="-460375"/>
            <a:r>
              <a:rPr lang="en-US" dirty="0"/>
              <a:t>Go worship</a:t>
            </a:r>
          </a:p>
        </p:txBody>
      </p:sp>
    </p:spTree>
    <p:extLst>
      <p:ext uri="{BB962C8B-B14F-4D97-AF65-F5344CB8AC3E}">
        <p14:creationId xmlns:p14="http://schemas.microsoft.com/office/powerpoint/2010/main" val="15204905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b="1" dirty="0">
                <a:solidFill>
                  <a:schemeClr val="bg1"/>
                </a:solidFill>
                <a:latin typeface="Avenir Next" panose="020B0503020202020204" pitchFamily="34" charset="0"/>
              </a:rPr>
              <a:t>Today’s class (page 17)</a:t>
            </a:r>
            <a:endParaRPr lang="en-US" dirty="0"/>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p:txBody>
          <a:bodyPr/>
          <a:lstStyle/>
          <a:p>
            <a:pPr marL="920750" indent="-460375"/>
            <a:r>
              <a:rPr lang="en-US" dirty="0"/>
              <a:t>Preparing for Colossians 1:1-2:3</a:t>
            </a:r>
            <a:br>
              <a:rPr lang="en-US" dirty="0"/>
            </a:br>
            <a:br>
              <a:rPr lang="en-US" dirty="0"/>
            </a:br>
            <a:r>
              <a:rPr lang="en-US" dirty="0"/>
              <a:t>Pray with others</a:t>
            </a:r>
            <a:br>
              <a:rPr lang="en-US" dirty="0"/>
            </a:br>
            <a:r>
              <a:rPr lang="en-US" dirty="0"/>
              <a:t>Hear with others</a:t>
            </a:r>
            <a:br>
              <a:rPr lang="en-US" dirty="0"/>
            </a:br>
            <a:r>
              <a:rPr lang="en-US" dirty="0"/>
              <a:t>Think with others</a:t>
            </a:r>
            <a:br>
              <a:rPr lang="en-US" dirty="0"/>
            </a:br>
            <a:r>
              <a:rPr lang="en-US" dirty="0"/>
              <a:t>Study with others</a:t>
            </a:r>
            <a:br>
              <a:rPr lang="en-US" dirty="0"/>
            </a:br>
            <a:r>
              <a:rPr lang="en-US" dirty="0"/>
              <a:t>Share with others</a:t>
            </a:r>
            <a:br>
              <a:rPr lang="en-US" dirty="0"/>
            </a:br>
            <a:r>
              <a:rPr lang="en-US" dirty="0"/>
              <a:t>Invite others</a:t>
            </a:r>
          </a:p>
        </p:txBody>
      </p:sp>
      <p:cxnSp>
        <p:nvCxnSpPr>
          <p:cNvPr id="3" name="Straight Connector 2">
            <a:extLst>
              <a:ext uri="{FF2B5EF4-FFF2-40B4-BE49-F238E27FC236}">
                <a16:creationId xmlns:a16="http://schemas.microsoft.com/office/drawing/2014/main" id="{C6D28BD5-AE87-54C1-39A0-E89E16A1EAA6}"/>
              </a:ext>
            </a:extLst>
          </p:cNvPr>
          <p:cNvCxnSpPr>
            <a:cxnSpLocks/>
          </p:cNvCxnSpPr>
          <p:nvPr/>
        </p:nvCxnSpPr>
        <p:spPr>
          <a:xfrm flipH="1">
            <a:off x="1820484" y="4326205"/>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384C5838-5F60-5954-5D15-1AC42CCD13B8}"/>
              </a:ext>
            </a:extLst>
          </p:cNvPr>
          <p:cNvCxnSpPr>
            <a:cxnSpLocks/>
          </p:cNvCxnSpPr>
          <p:nvPr/>
        </p:nvCxnSpPr>
        <p:spPr>
          <a:xfrm flipH="1">
            <a:off x="1820484" y="5993896"/>
            <a:ext cx="9144000" cy="0"/>
          </a:xfrm>
          <a:prstGeom prst="line">
            <a:avLst/>
          </a:prstGeom>
          <a:ln w="19050">
            <a:solidFill>
              <a:srgbClr val="FFFF00"/>
            </a:solidFill>
          </a:ln>
        </p:spPr>
        <p:style>
          <a:lnRef idx="1">
            <a:schemeClr val="accent1"/>
          </a:lnRef>
          <a:fillRef idx="0">
            <a:schemeClr val="accent1"/>
          </a:fillRef>
          <a:effectRef idx="0">
            <a:schemeClr val="accent1"/>
          </a:effectRef>
          <a:fontRef idx="minor">
            <a:schemeClr val="tx1"/>
          </a:fontRef>
        </p:style>
      </p:cxnSp>
      <p:sp>
        <p:nvSpPr>
          <p:cNvPr id="6" name="Content Placeholder 2">
            <a:extLst>
              <a:ext uri="{FF2B5EF4-FFF2-40B4-BE49-F238E27FC236}">
                <a16:creationId xmlns:a16="http://schemas.microsoft.com/office/drawing/2014/main" id="{000134CA-DB48-8AF1-A653-7C7099ABD19C}"/>
              </a:ext>
            </a:extLst>
          </p:cNvPr>
          <p:cNvSpPr txBox="1">
            <a:spLocks/>
          </p:cNvSpPr>
          <p:nvPr/>
        </p:nvSpPr>
        <p:spPr>
          <a:xfrm>
            <a:off x="6807926" y="3517279"/>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a class</a:t>
            </a:r>
          </a:p>
        </p:txBody>
      </p:sp>
      <p:sp>
        <p:nvSpPr>
          <p:cNvPr id="7" name="Content Placeholder 2">
            <a:extLst>
              <a:ext uri="{FF2B5EF4-FFF2-40B4-BE49-F238E27FC236}">
                <a16:creationId xmlns:a16="http://schemas.microsoft.com/office/drawing/2014/main" id="{CD6513A7-86A0-1757-E0F2-D9024F473958}"/>
              </a:ext>
            </a:extLst>
          </p:cNvPr>
          <p:cNvSpPr txBox="1">
            <a:spLocks/>
          </p:cNvSpPr>
          <p:nvPr/>
        </p:nvSpPr>
        <p:spPr>
          <a:xfrm>
            <a:off x="6807926" y="4884025"/>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In class, as tables</a:t>
            </a:r>
          </a:p>
        </p:txBody>
      </p:sp>
      <p:sp>
        <p:nvSpPr>
          <p:cNvPr id="8" name="Content Placeholder 2">
            <a:extLst>
              <a:ext uri="{FF2B5EF4-FFF2-40B4-BE49-F238E27FC236}">
                <a16:creationId xmlns:a16="http://schemas.microsoft.com/office/drawing/2014/main" id="{42DFA7EB-FCDE-C4CC-0DD0-FF5193912F2C}"/>
              </a:ext>
            </a:extLst>
          </p:cNvPr>
          <p:cNvSpPr txBox="1">
            <a:spLocks/>
          </p:cNvSpPr>
          <p:nvPr/>
        </p:nvSpPr>
        <p:spPr>
          <a:xfrm>
            <a:off x="6807926" y="5996546"/>
            <a:ext cx="4545874" cy="64646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7938" lvl="1" indent="0">
              <a:buFont typeface="Arial" panose="020B0604020202020204" pitchFamily="34" charset="0"/>
              <a:buNone/>
            </a:pPr>
            <a:r>
              <a:rPr lang="en-US" sz="4000" dirty="0">
                <a:solidFill>
                  <a:schemeClr val="bg1"/>
                </a:solidFill>
                <a:latin typeface="Avenir Next" panose="020B0503020202020204" pitchFamily="34" charset="0"/>
              </a:rPr>
              <a:t>After class</a:t>
            </a:r>
          </a:p>
        </p:txBody>
      </p:sp>
    </p:spTree>
    <p:extLst>
      <p:ext uri="{BB962C8B-B14F-4D97-AF65-F5344CB8AC3E}">
        <p14:creationId xmlns:p14="http://schemas.microsoft.com/office/powerpoint/2010/main" val="21252200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90A9EFE8-7CE5-8C53-8CCA-B251B93D4DA6}"/>
              </a:ext>
            </a:extLst>
          </p:cNvPr>
          <p:cNvSpPr/>
          <p:nvPr/>
        </p:nvSpPr>
        <p:spPr>
          <a:xfrm>
            <a:off x="5587068" y="0"/>
            <a:ext cx="660493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6E8B136-55D1-C229-815B-0FAB21102D38}"/>
              </a:ext>
            </a:extLst>
          </p:cNvPr>
          <p:cNvSpPr>
            <a:spLocks noGrp="1"/>
          </p:cNvSpPr>
          <p:nvPr>
            <p:ph type="title"/>
          </p:nvPr>
        </p:nvSpPr>
        <p:spPr>
          <a:xfrm>
            <a:off x="941831" y="681228"/>
            <a:ext cx="10157555" cy="1197864"/>
          </a:xfrm>
        </p:spPr>
        <p:txBody>
          <a:bodyPr anchor="ctr">
            <a:noAutofit/>
          </a:bodyPr>
          <a:lstStyle/>
          <a:p>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Preposition</a:t>
            </a:r>
            <a:br>
              <a:rPr lang="en-US" b="1" dirty="0">
                <a:solidFill>
                  <a:schemeClr val="bg1"/>
                </a:solidFill>
                <a:latin typeface="Avenir Next" panose="020B0503020202020204" pitchFamily="34" charset="0"/>
              </a:rPr>
            </a:br>
            <a:r>
              <a:rPr lang="en-US" b="1" dirty="0">
                <a:solidFill>
                  <a:schemeClr val="bg1"/>
                </a:solidFill>
                <a:latin typeface="Avenir Next" panose="020B0503020202020204" pitchFamily="34" charset="0"/>
              </a:rPr>
              <a:t>circle (page 12)</a:t>
            </a:r>
          </a:p>
        </p:txBody>
      </p:sp>
      <p:pic>
        <p:nvPicPr>
          <p:cNvPr id="5" name="Picture 4">
            <a:extLst>
              <a:ext uri="{FF2B5EF4-FFF2-40B4-BE49-F238E27FC236}">
                <a16:creationId xmlns:a16="http://schemas.microsoft.com/office/drawing/2014/main" id="{3A76972D-22C4-F901-AF69-A66D2D1DD233}"/>
              </a:ext>
            </a:extLst>
          </p:cNvPr>
          <p:cNvPicPr>
            <a:picLocks noChangeAspect="1"/>
          </p:cNvPicPr>
          <p:nvPr/>
        </p:nvPicPr>
        <p:blipFill>
          <a:blip r:embed="rId2"/>
          <a:stretch>
            <a:fillRect/>
          </a:stretch>
        </p:blipFill>
        <p:spPr>
          <a:xfrm>
            <a:off x="626642" y="822960"/>
            <a:ext cx="25400" cy="914400"/>
          </a:xfrm>
          <a:prstGeom prst="rect">
            <a:avLst/>
          </a:prstGeom>
        </p:spPr>
      </p:pic>
      <p:pic>
        <p:nvPicPr>
          <p:cNvPr id="7" name="Picture 6" descr="Diagram&#10;&#10;Description automatically generated">
            <a:extLst>
              <a:ext uri="{FF2B5EF4-FFF2-40B4-BE49-F238E27FC236}">
                <a16:creationId xmlns:a16="http://schemas.microsoft.com/office/drawing/2014/main" id="{2C1B449D-16E9-4159-A7D2-4C2497FA78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09733" y="0"/>
            <a:ext cx="6215917" cy="6858000"/>
          </a:xfrm>
          <a:prstGeom prst="rect">
            <a:avLst/>
          </a:prstGeom>
        </p:spPr>
      </p:pic>
    </p:spTree>
    <p:extLst>
      <p:ext uri="{BB962C8B-B14F-4D97-AF65-F5344CB8AC3E}">
        <p14:creationId xmlns:p14="http://schemas.microsoft.com/office/powerpoint/2010/main" val="26819281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BDAG on </a:t>
            </a:r>
            <a:r>
              <a:rPr lang="en-US" sz="4000" b="1" i="1" dirty="0" err="1">
                <a:solidFill>
                  <a:schemeClr val="bg1"/>
                </a:solidFill>
                <a:latin typeface="Avenir Next" panose="020B0503020202020204" pitchFamily="34" charset="0"/>
              </a:rPr>
              <a:t>morphe</a:t>
            </a:r>
            <a:br>
              <a:rPr lang="en-US" sz="4000" b="1" i="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(mor-FAY)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form,</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outward appearance,</a:t>
            </a:r>
            <a:br>
              <a:rPr lang="en-US" sz="4000"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shape</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A Greek-English Lexicon of the New Testament and other Early Christian  Literature (BDAG) | billmounce.com">
            <a:extLst>
              <a:ext uri="{FF2B5EF4-FFF2-40B4-BE49-F238E27FC236}">
                <a16:creationId xmlns:a16="http://schemas.microsoft.com/office/drawing/2014/main" id="{1A472A84-8296-34B5-27E4-2AC3FD08E33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0837" y="685800"/>
            <a:ext cx="416941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603837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Gregory K. Beale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Dr. Gregory K. Beale | Reformed Theological Seminary">
            <a:extLst>
              <a:ext uri="{FF2B5EF4-FFF2-40B4-BE49-F238E27FC236}">
                <a16:creationId xmlns:a16="http://schemas.microsoft.com/office/drawing/2014/main" id="{1D3688DD-9CF3-1C87-DB1D-ECE49E07083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06689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12361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F. F. Bruce</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3074" name="Picture 2" descr="Placeholder image">
            <a:extLst>
              <a:ext uri="{FF2B5EF4-FFF2-40B4-BE49-F238E27FC236}">
                <a16:creationId xmlns:a16="http://schemas.microsoft.com/office/drawing/2014/main" id="{AD791F46-A38C-5C7D-73C3-AF3BE16FE896}"/>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7941" y="685800"/>
            <a:ext cx="421494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51705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1:3-6a</a:t>
            </a:r>
          </a:p>
        </p:txBody>
      </p:sp>
      <p:sp>
        <p:nvSpPr>
          <p:cNvPr id="5" name="Content Placeholder 4">
            <a:extLst>
              <a:ext uri="{FF2B5EF4-FFF2-40B4-BE49-F238E27FC236}">
                <a16:creationId xmlns:a16="http://schemas.microsoft.com/office/drawing/2014/main" id="{FDC8D6C2-5F52-D34B-23A0-601FDE73D0F9}"/>
              </a:ext>
            </a:extLst>
          </p:cNvPr>
          <p:cNvSpPr>
            <a:spLocks noGrp="1"/>
          </p:cNvSpPr>
          <p:nvPr>
            <p:ph idx="1"/>
          </p:nvPr>
        </p:nvSpPr>
        <p:spPr>
          <a:xfrm>
            <a:off x="838199" y="2150533"/>
            <a:ext cx="10944497" cy="4026429"/>
          </a:xfrm>
        </p:spPr>
        <p:txBody>
          <a:bodyPr/>
          <a:lstStyle/>
          <a:p>
            <a:pPr marL="7938" indent="0">
              <a:buNone/>
            </a:pPr>
            <a:r>
              <a:rPr lang="en-US" dirty="0"/>
              <a:t>We always thank God, the Father of our Lord Jesus Christ, when we pray for you, for we have heard of your faith in Christ Jesus and of the love you have for all the saints because of the hope reserved for you in heaven. You have already heard about this hope in the word of truth, the gospel that has come to you.</a:t>
            </a:r>
          </a:p>
        </p:txBody>
      </p:sp>
    </p:spTree>
    <p:extLst>
      <p:ext uri="{BB962C8B-B14F-4D97-AF65-F5344CB8AC3E}">
        <p14:creationId xmlns:p14="http://schemas.microsoft.com/office/powerpoint/2010/main" val="953953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57298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James D. G. Dunn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2530" name="Picture 2" descr="Remembering James Dunn and the Time I Got to Write a Book with Him">
            <a:extLst>
              <a:ext uri="{FF2B5EF4-FFF2-40B4-BE49-F238E27FC236}">
                <a16:creationId xmlns:a16="http://schemas.microsoft.com/office/drawing/2014/main" id="{FEA343BF-BA0E-6D6F-8E2D-E78CB615AEDF}"/>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14401" y="685800"/>
            <a:ext cx="408489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78446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Garland</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5122" name="Picture 2" descr="Dr. David Garland">
            <a:extLst>
              <a:ext uri="{FF2B5EF4-FFF2-40B4-BE49-F238E27FC236}">
                <a16:creationId xmlns:a16="http://schemas.microsoft.com/office/drawing/2014/main" id="{6CC80ABA-E1DD-8C0D-C0A7-1C70CD942A5D}"/>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49532" y="685800"/>
            <a:ext cx="366630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2270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Murray J. Harris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7174" name="Picture 6" descr="Christmas date unimportant to biblical scholar Murray Harris | Stuff.co.nz">
            <a:extLst>
              <a:ext uri="{FF2B5EF4-FFF2-40B4-BE49-F238E27FC236}">
                <a16:creationId xmlns:a16="http://schemas.microsoft.com/office/drawing/2014/main" id="{CB1FF557-426C-0660-7116-18ABDFA8E94A}"/>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49234" y="685800"/>
            <a:ext cx="4336869"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03096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R. Kent Hughes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9218" name="Picture 2" descr="R. Kent Hughes, Council member of The Gospel Coalition">
            <a:extLst>
              <a:ext uri="{FF2B5EF4-FFF2-40B4-BE49-F238E27FC236}">
                <a16:creationId xmlns:a16="http://schemas.microsoft.com/office/drawing/2014/main" id="{55E69121-FF11-5665-1F30-1E431EA56A81}"/>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1" y="685800"/>
            <a:ext cx="418011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9560395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R. C. Lucas</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1266" name="Picture 2" descr="Dick Lucas on What makes an excellent Bible teacher : Anglican Church  League, Sydney, Australia">
            <a:extLst>
              <a:ext uri="{FF2B5EF4-FFF2-40B4-BE49-F238E27FC236}">
                <a16:creationId xmlns:a16="http://schemas.microsoft.com/office/drawing/2014/main" id="{24AFFC19-4637-27D8-7A7C-C79A8C8CBF0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1166947" y="685800"/>
            <a:ext cx="386660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638288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Scot McKnight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3314" name="Picture 2" descr="Scot McKnight - InterVarsity Press">
            <a:extLst>
              <a:ext uri="{FF2B5EF4-FFF2-40B4-BE49-F238E27FC236}">
                <a16:creationId xmlns:a16="http://schemas.microsoft.com/office/drawing/2014/main" id="{A207C435-1863-A233-0096-08BCEA3E9463}"/>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28040" y="685800"/>
            <a:ext cx="435268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1166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Douglas J. Moo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5364" name="Picture 4" descr="Romans (Douglas J. Moo) - MasterLectures">
            <a:extLst>
              <a:ext uri="{FF2B5EF4-FFF2-40B4-BE49-F238E27FC236}">
                <a16:creationId xmlns:a16="http://schemas.microsoft.com/office/drawing/2014/main" id="{3117EDFE-09CC-276A-60A2-86117D57C8C2}"/>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896987" y="685800"/>
            <a:ext cx="4255528"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95541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2960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David W. Pao</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7412" name="Picture 4" descr="Trinity Newsroom">
            <a:extLst>
              <a:ext uri="{FF2B5EF4-FFF2-40B4-BE49-F238E27FC236}">
                <a16:creationId xmlns:a16="http://schemas.microsoft.com/office/drawing/2014/main" id="{5B9E76DC-464D-61E3-A247-257DDE4E6FF8}"/>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95116" y="685800"/>
            <a:ext cx="3618227"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4728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21873000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useBgFill="1">
        <p:nvSpPr>
          <p:cNvPr id="8199" name="Rectangle 8198">
            <a:extLst>
              <a:ext uri="{FF2B5EF4-FFF2-40B4-BE49-F238E27FC236}">
                <a16:creationId xmlns:a16="http://schemas.microsoft.com/office/drawing/2014/main" id="{B0792D4F-247E-46FE-85FC-881DEFA41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cxnSp>
        <p:nvCxnSpPr>
          <p:cNvPr id="8201" name="Straight Connector 8200">
            <a:extLst>
              <a:ext uri="{FF2B5EF4-FFF2-40B4-BE49-F238E27FC236}">
                <a16:creationId xmlns:a16="http://schemas.microsoft.com/office/drawing/2014/main" id="{7AD0F4D2-80E7-4A78-82EE-BEAEE494540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6" name="Title 1">
            <a:extLst>
              <a:ext uri="{FF2B5EF4-FFF2-40B4-BE49-F238E27FC236}">
                <a16:creationId xmlns:a16="http://schemas.microsoft.com/office/drawing/2014/main" id="{D7C5DCB2-FE9C-D43A-BFA6-2251DABF1E0D}"/>
              </a:ext>
            </a:extLst>
          </p:cNvPr>
          <p:cNvSpPr>
            <a:spLocks noGrp="1"/>
          </p:cNvSpPr>
          <p:nvPr>
            <p:ph type="title"/>
          </p:nvPr>
        </p:nvSpPr>
        <p:spPr>
          <a:xfrm>
            <a:off x="6096000" y="0"/>
            <a:ext cx="6092950" cy="6858000"/>
          </a:xfrm>
        </p:spPr>
        <p:txBody>
          <a:bodyPr lIns="457200" tIns="457200" rIns="457200" bIns="457200" anchor="ctr">
            <a:noAutofit/>
          </a:bodyPr>
          <a:lstStyle/>
          <a:p>
            <a:r>
              <a:rPr lang="en-US" sz="4000" b="1" dirty="0">
                <a:solidFill>
                  <a:schemeClr val="tx1"/>
                </a:solidFill>
                <a:latin typeface="Avenir Next" panose="020B0503020202020204" pitchFamily="34" charset="0"/>
              </a:rPr>
              <a:t>Jen Wilkin</a:t>
            </a:r>
            <a:br>
              <a:rPr lang="en-US" sz="4000" b="1" dirty="0">
                <a:solidFill>
                  <a:schemeClr val="tx1"/>
                </a:solidFill>
                <a:latin typeface="Avenir Next" panose="020B0503020202020204" pitchFamily="34" charset="0"/>
              </a:rPr>
            </a:br>
            <a:br>
              <a:rPr lang="en-US" sz="4000" b="1" dirty="0">
                <a:solidFill>
                  <a:schemeClr val="tx1"/>
                </a:solidFill>
                <a:latin typeface="Avenir Next" panose="020B0503020202020204" pitchFamily="34" charset="0"/>
              </a:rPr>
            </a:br>
            <a:r>
              <a:rPr lang="en-US" sz="4000" dirty="0">
                <a:solidFill>
                  <a:schemeClr val="tx1"/>
                </a:solidFill>
                <a:latin typeface="Avenir Next" panose="020B0503020202020204" pitchFamily="34" charset="0"/>
              </a:rPr>
              <a:t>Quote</a:t>
            </a:r>
            <a:endParaRPr lang="en-US" sz="4000" b="1" dirty="0">
              <a:solidFill>
                <a:schemeClr val="tx1"/>
              </a:solidFill>
              <a:latin typeface="Avenir Next" panose="020B0503020202020204" pitchFamily="34" charset="0"/>
            </a:endParaRPr>
          </a:p>
        </p:txBody>
      </p:sp>
      <p:pic>
        <p:nvPicPr>
          <p:cNvPr id="9" name="Picture 8" descr="A picture containing person, ground, outdoor&#10;&#10;Description automatically generated">
            <a:extLst>
              <a:ext uri="{FF2B5EF4-FFF2-40B4-BE49-F238E27FC236}">
                <a16:creationId xmlns:a16="http://schemas.microsoft.com/office/drawing/2014/main" id="{F89B973C-AF0B-E61D-ABE9-9D9F4FF0591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219200" y="685799"/>
            <a:ext cx="3657600" cy="5486400"/>
          </a:xfrm>
          <a:prstGeom prst="rect">
            <a:avLst/>
          </a:prstGeom>
        </p:spPr>
      </p:pic>
    </p:spTree>
    <p:extLst>
      <p:ext uri="{BB962C8B-B14F-4D97-AF65-F5344CB8AC3E}">
        <p14:creationId xmlns:p14="http://schemas.microsoft.com/office/powerpoint/2010/main" val="2052419234"/>
      </p:ext>
    </p:extLst>
  </p:cSld>
  <p:clrMapOvr>
    <a:overrideClrMapping bg1="dk1" tx1="lt1" bg2="dk2" tx2="lt2" accent1="accent1" accent2="accent2" accent3="accent3" accent4="accent4" accent5="accent5" accent6="accent6" hlink="hlink" folHlink="folHlink"/>
  </p:clrMapOvr>
</p:sld>
</file>

<file path=ppt/slides/slide41.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N. </a:t>
            </a:r>
            <a:r>
              <a:rPr lang="en-US" sz="4000" dirty="0"/>
              <a:t>T. Wright</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dirty="0">
                <a:solidFill>
                  <a:schemeClr val="bg1"/>
                </a:solidFill>
                <a:latin typeface="Avenir Next" panose="020B0503020202020204" pitchFamily="34" charset="0"/>
              </a:rPr>
              <a:t>Quote</a:t>
            </a:r>
            <a:endParaRPr lang="en-US" sz="4000" b="1"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19458" name="Picture 2" descr="Professor N. T. Wright | Faculty of Theology and Religion">
            <a:extLst>
              <a:ext uri="{FF2B5EF4-FFF2-40B4-BE49-F238E27FC236}">
                <a16:creationId xmlns:a16="http://schemas.microsoft.com/office/drawing/2014/main" id="{F736C715-19CB-B3D2-B442-21D233D279B0}"/>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956766" y="685800"/>
            <a:ext cx="4162603"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02196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Dr. John Davenant</a:t>
            </a:r>
            <a:endParaRPr lang="en-US" sz="4000" b="0" dirty="0">
              <a:solidFill>
                <a:schemeClr val="bg1"/>
              </a:solidFill>
              <a:latin typeface="Avenir Next" panose="020B0503020202020204" pitchFamily="34" charset="0"/>
            </a:endParaRP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pic>
        <p:nvPicPr>
          <p:cNvPr id="24578" name="Picture 2" descr="John Davenant Author Biography – Banner of Truth USA">
            <a:extLst>
              <a:ext uri="{FF2B5EF4-FFF2-40B4-BE49-F238E27FC236}">
                <a16:creationId xmlns:a16="http://schemas.microsoft.com/office/drawing/2014/main" id="{83398803-EC35-3222-67F4-76DB31F71A90}"/>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15328" y="685800"/>
            <a:ext cx="4608830"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6160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1373525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2" name="Straight Connector 1">
            <a:extLst>
              <a:ext uri="{FF2B5EF4-FFF2-40B4-BE49-F238E27FC236}">
                <a16:creationId xmlns:a16="http://schemas.microsoft.com/office/drawing/2014/main" id="{D4728AFC-F9FC-6589-60E0-39B8C6FB3C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
        <p:nvSpPr>
          <p:cNvPr id="3" name="Title 1">
            <a:extLst>
              <a:ext uri="{FF2B5EF4-FFF2-40B4-BE49-F238E27FC236}">
                <a16:creationId xmlns:a16="http://schemas.microsoft.com/office/drawing/2014/main" id="{7AB4CD8A-D6E1-E979-8AB5-FC6B8EEB6AD5}"/>
              </a:ext>
            </a:extLst>
          </p:cNvPr>
          <p:cNvSpPr>
            <a:spLocks noGrp="1"/>
          </p:cNvSpPr>
          <p:nvPr>
            <p:ph type="title"/>
          </p:nvPr>
        </p:nvSpPr>
        <p:spPr>
          <a:xfrm>
            <a:off x="6095999" y="0"/>
            <a:ext cx="6095997" cy="6857999"/>
          </a:xfrm>
        </p:spPr>
        <p:txBody>
          <a:bodyPr lIns="457200" tIns="457200" rIns="457200" bIns="457200" anchor="ctr">
            <a:noAutofit/>
          </a:bodyPr>
          <a:lstStyle/>
          <a:p>
            <a:r>
              <a:rPr lang="en-US" sz="4000" b="1" dirty="0">
                <a:solidFill>
                  <a:schemeClr val="bg1"/>
                </a:solidFill>
                <a:latin typeface="Avenir Next" panose="020B0503020202020204" pitchFamily="34" charset="0"/>
              </a:rPr>
              <a:t>Dr. R. Scott Pace</a:t>
            </a:r>
            <a:br>
              <a:rPr lang="en-US" sz="4000" b="1" dirty="0">
                <a:solidFill>
                  <a:schemeClr val="bg1"/>
                </a:solidFill>
                <a:latin typeface="Avenir Next" panose="020B0503020202020204" pitchFamily="34" charset="0"/>
              </a:rPr>
            </a:br>
            <a:r>
              <a:rPr lang="en-US" sz="4000" b="1" dirty="0">
                <a:solidFill>
                  <a:schemeClr val="bg1"/>
                </a:solidFill>
                <a:latin typeface="Avenir Next" panose="020B0503020202020204" pitchFamily="34" charset="0"/>
              </a:rPr>
              <a:t>&amp; Dr. Daniel L. Akin</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Love for others is the evidence of a redeemed heart... and the distinguishing mark of Christ’s followers.</a:t>
            </a:r>
          </a:p>
        </p:txBody>
      </p:sp>
      <p:pic>
        <p:nvPicPr>
          <p:cNvPr id="20482" name="Picture 2" descr="Amazon.com: Dr. R. Scott Pace: books, biography, latest update">
            <a:extLst>
              <a:ext uri="{FF2B5EF4-FFF2-40B4-BE49-F238E27FC236}">
                <a16:creationId xmlns:a16="http://schemas.microsoft.com/office/drawing/2014/main" id="{1832C9ED-A82F-9FAA-CB7F-2207B09CA1C4}"/>
              </a:ext>
            </a:extLst>
          </p:cNvPr>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a:stretch/>
        </p:blipFill>
        <p:spPr bwMode="auto">
          <a:xfrm>
            <a:off x="304809" y="304799"/>
            <a:ext cx="2756630" cy="4023360"/>
          </a:xfrm>
          <a:prstGeom prst="rect">
            <a:avLst/>
          </a:prstGeom>
          <a:noFill/>
          <a:extLst>
            <a:ext uri="{909E8E84-426E-40DD-AFC4-6F175D3DCCD1}">
              <a14:hiddenFill xmlns:a14="http://schemas.microsoft.com/office/drawing/2010/main">
                <a:solidFill>
                  <a:srgbClr val="FFFFFF"/>
                </a:solidFill>
              </a14:hiddenFill>
            </a:ext>
          </a:extLst>
        </p:spPr>
      </p:pic>
      <p:pic>
        <p:nvPicPr>
          <p:cNvPr id="20484" name="Picture 4" descr="Danny Akin">
            <a:extLst>
              <a:ext uri="{FF2B5EF4-FFF2-40B4-BE49-F238E27FC236}">
                <a16:creationId xmlns:a16="http://schemas.microsoft.com/office/drawing/2014/main" id="{8B0DA9B0-AB81-CFC4-9491-B4357981066D}"/>
              </a:ext>
            </a:extLst>
          </p:cNvPr>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auto">
          <a:xfrm>
            <a:off x="3061439" y="2529842"/>
            <a:ext cx="2756630" cy="40233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77369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8C507-C381-A7EC-84C3-B88443D1F57A}"/>
              </a:ext>
            </a:extLst>
          </p:cNvPr>
          <p:cNvSpPr>
            <a:spLocks noGrp="1"/>
          </p:cNvSpPr>
          <p:nvPr>
            <p:ph type="title"/>
          </p:nvPr>
        </p:nvSpPr>
        <p:spPr/>
        <p:txBody>
          <a:bodyPr/>
          <a:lstStyle/>
          <a:p>
            <a:r>
              <a:rPr lang="en-US" dirty="0"/>
              <a:t>Colossians: week 4 (pages 24-33)</a:t>
            </a:r>
          </a:p>
        </p:txBody>
      </p:sp>
    </p:spTree>
    <p:extLst>
      <p:ext uri="{BB962C8B-B14F-4D97-AF65-F5344CB8AC3E}">
        <p14:creationId xmlns:p14="http://schemas.microsoft.com/office/powerpoint/2010/main" val="1305443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5F776F3F-31E1-B7AA-5D11-1AB1A9490BFE}"/>
              </a:ext>
            </a:extLst>
          </p:cNvPr>
          <p:cNvSpPr>
            <a:spLocks noGrp="1"/>
          </p:cNvSpPr>
          <p:nvPr>
            <p:ph type="title"/>
          </p:nvPr>
        </p:nvSpPr>
        <p:spPr>
          <a:xfrm>
            <a:off x="6096001" y="0"/>
            <a:ext cx="6095998" cy="6858000"/>
          </a:xfrm>
        </p:spPr>
        <p:txBody>
          <a:bodyPr lIns="457200" tIns="457200" rIns="457200" bIns="457200" anchor="ctr">
            <a:noAutofit/>
          </a:bodyPr>
          <a:lstStyle/>
          <a:p>
            <a:r>
              <a:rPr lang="en-US" sz="4000" b="1" dirty="0">
                <a:solidFill>
                  <a:schemeClr val="bg1"/>
                </a:solidFill>
                <a:latin typeface="Avenir Next" panose="020B0503020202020204" pitchFamily="34" charset="0"/>
              </a:rPr>
              <a:t>Lancelot Ridley</a:t>
            </a:r>
            <a:br>
              <a:rPr lang="en-US" sz="4000" b="1" dirty="0">
                <a:solidFill>
                  <a:schemeClr val="bg1"/>
                </a:solidFill>
                <a:latin typeface="Avenir Next" panose="020B0503020202020204" pitchFamily="34" charset="0"/>
              </a:rPr>
            </a:br>
            <a:br>
              <a:rPr lang="en-US" sz="4000" b="1" dirty="0">
                <a:solidFill>
                  <a:schemeClr val="bg1"/>
                </a:solidFill>
                <a:latin typeface="Avenir Next" panose="020B0503020202020204" pitchFamily="34" charset="0"/>
              </a:rPr>
            </a:br>
            <a:r>
              <a:rPr lang="en-US" sz="4000" b="0" dirty="0">
                <a:solidFill>
                  <a:schemeClr val="bg1"/>
                </a:solidFill>
                <a:latin typeface="Avenir Next" panose="020B0503020202020204" pitchFamily="34" charset="0"/>
              </a:rPr>
              <a:t>A true and lively faith cannot be hid long, but it will burst up into good works…. for a true faith in God is not idle or dead.</a:t>
            </a:r>
          </a:p>
        </p:txBody>
      </p:sp>
      <p:cxnSp>
        <p:nvCxnSpPr>
          <p:cNvPr id="2" name="Straight Connector 1">
            <a:extLst>
              <a:ext uri="{FF2B5EF4-FFF2-40B4-BE49-F238E27FC236}">
                <a16:creationId xmlns:a16="http://schemas.microsoft.com/office/drawing/2014/main" id="{908CDA9F-0CA3-BDCE-BEC8-35F9FCB1176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6000" y="1417320"/>
            <a:ext cx="0" cy="4023360"/>
          </a:xfrm>
          <a:prstGeom prst="line">
            <a:avLst/>
          </a:prstGeom>
          <a:ln w="15875">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2720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4209</TotalTime>
  <Words>775</Words>
  <Application>Microsoft Macintosh PowerPoint</Application>
  <PresentationFormat>Widescreen</PresentationFormat>
  <Paragraphs>52</Paragraphs>
  <Slides>41</Slides>
  <Notes>0</Notes>
  <HiddenSlides>17</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41</vt:i4>
      </vt:variant>
    </vt:vector>
  </HeadingPairs>
  <TitlesOfParts>
    <vt:vector size="47" baseType="lpstr">
      <vt:lpstr>Arial</vt:lpstr>
      <vt:lpstr>Avenir Next</vt:lpstr>
      <vt:lpstr>Calibri</vt:lpstr>
      <vt:lpstr>Lato</vt:lpstr>
      <vt:lpstr>Tw Cen MT</vt:lpstr>
      <vt:lpstr>Office Theme</vt:lpstr>
      <vt:lpstr>PowerPoint Presentation</vt:lpstr>
      <vt:lpstr>Colossians: week 4 (pages 24-33)</vt:lpstr>
      <vt:lpstr>Colossians 1:3-6a</vt:lpstr>
      <vt:lpstr>Colossians: week 4 (pages 24-33)</vt:lpstr>
      <vt:lpstr>Dr. John Davenant</vt:lpstr>
      <vt:lpstr>Colossians: week 4 (pages 24-33)</vt:lpstr>
      <vt:lpstr>Dr. R. Scott Pace &amp; Dr. Daniel L. Akin  Love for others is the evidence of a redeemed heart... and the distinguishing mark of Christ’s followers.</vt:lpstr>
      <vt:lpstr>Colossians: week 4 (pages 24-33)</vt:lpstr>
      <vt:lpstr>Lancelot Ridley  A true and lively faith cannot be hid long, but it will burst up into good works…. for a true faith in God is not idle or dead.</vt:lpstr>
      <vt:lpstr>Dr. N. T. Wright  For Paul, the sure sign of grace at work was the fact of a loving community created out of nothing: </vt:lpstr>
      <vt:lpstr>Dr. N. T. Wright  of a love not restricted to those with whom one has a natural affinity, but with which extends to all the saints.</vt:lpstr>
      <vt:lpstr>Dr. John Davenant  The object of love, specified in this place, the saints; and the extent of the object, all saints.</vt:lpstr>
      <vt:lpstr>Colossians: week 4 (pages 24-33)</vt:lpstr>
      <vt:lpstr>Dr. Douglas J. Moo  The gospel, then, Paul implies, is to be contrasted with the false teaching, which cannot offer a reliable basis for hope.</vt:lpstr>
      <vt:lpstr>Colossians: week 4 (pages 24-33)</vt:lpstr>
      <vt:lpstr>Dr. John Davenant  God himself is the reward promised to the faithful.</vt:lpstr>
      <vt:lpstr>Colossians: week 4 (pages 24-33)</vt:lpstr>
      <vt:lpstr>Dr. John Davenant  Since, therefore, Christ is the truth, and the Gospel hath Christ, both as its author and its object, it is most aptly called the word of the truth.</vt:lpstr>
      <vt:lpstr>Dr. James D. G. Dunn  “Gospel” … was known in wider Greek usage, but almost always in the plural, in the sense of “good tidings” … and the singular is unknown in biblical Greek outside the New Testament.</vt:lpstr>
      <vt:lpstr>Colossians: week 4 (pages 24-33)</vt:lpstr>
      <vt:lpstr>Dr. John Davenant  For the Colossians had not come to the gospel, but the gospel to them.   </vt:lpstr>
      <vt:lpstr>Dr. John Davenant  The sick are wont to seek physicians, and to provide medicines at their own expense;   </vt:lpstr>
      <vt:lpstr>Dr. John Davenant  but the heavenly Physician seeks the sick, freely sends the medicine of the Gospel to them who are neither looking for it, nor thinking of it.</vt:lpstr>
      <vt:lpstr>Prayer time</vt:lpstr>
      <vt:lpstr>Today’s class (page 17)</vt:lpstr>
      <vt:lpstr> Preposition circle (page 12)</vt:lpstr>
      <vt:lpstr>BDAG on morphe (mor-FAY)  form, outward appearance, shape</vt:lpstr>
      <vt:lpstr>Dr. Gregory K. Beale  Quote</vt:lpstr>
      <vt:lpstr>F. F. Bruce  Quote</vt:lpstr>
      <vt:lpstr>Dr. John Davenant  Quote</vt:lpstr>
      <vt:lpstr>Dr. James D. G. Dunn  Quote</vt:lpstr>
      <vt:lpstr>Dr. David Garland  Quote</vt:lpstr>
      <vt:lpstr>Dr. Murray J. Harris  Quote</vt:lpstr>
      <vt:lpstr>Dr. R. Kent Hughes  Quote</vt:lpstr>
      <vt:lpstr>R. C. Lucas  Quote</vt:lpstr>
      <vt:lpstr>Dr. Scot McKnight  Quote</vt:lpstr>
      <vt:lpstr>Dr. Douglas J. Moo  Quote</vt:lpstr>
      <vt:lpstr>Dr. R. Scott Pace &amp; Dr. Daniel L. Akin  Quote</vt:lpstr>
      <vt:lpstr>Dr. David W. Pao  Quote</vt:lpstr>
      <vt:lpstr>Jen Wilkin  Quote</vt:lpstr>
      <vt:lpstr>Dr. N. T. Wright  Quote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Jim Fleming</dc:creator>
  <cp:lastModifiedBy>Jim Fleming</cp:lastModifiedBy>
  <cp:revision>19</cp:revision>
  <cp:lastPrinted>2022-07-30T14:36:29Z</cp:lastPrinted>
  <dcterms:created xsi:type="dcterms:W3CDTF">2022-07-16T19:21:48Z</dcterms:created>
  <dcterms:modified xsi:type="dcterms:W3CDTF">2023-10-08T01:28:10Z</dcterms:modified>
</cp:coreProperties>
</file>