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521" r:id="rId3"/>
    <p:sldId id="487" r:id="rId4"/>
    <p:sldId id="523" r:id="rId5"/>
    <p:sldId id="529" r:id="rId6"/>
    <p:sldId id="524" r:id="rId7"/>
    <p:sldId id="525" r:id="rId8"/>
    <p:sldId id="526" r:id="rId9"/>
    <p:sldId id="527" r:id="rId10"/>
    <p:sldId id="528" r:id="rId11"/>
    <p:sldId id="531" r:id="rId12"/>
    <p:sldId id="468" r:id="rId13"/>
    <p:sldId id="530" r:id="rId14"/>
    <p:sldId id="431" r:id="rId15"/>
    <p:sldId id="439" r:id="rId16"/>
    <p:sldId id="386" r:id="rId17"/>
    <p:sldId id="493" r:id="rId18"/>
    <p:sldId id="503" r:id="rId19"/>
    <p:sldId id="502" r:id="rId20"/>
    <p:sldId id="494" r:id="rId21"/>
    <p:sldId id="495" r:id="rId22"/>
    <p:sldId id="496" r:id="rId23"/>
    <p:sldId id="497" r:id="rId24"/>
    <p:sldId id="498" r:id="rId25"/>
    <p:sldId id="499" r:id="rId26"/>
    <p:sldId id="433" r:id="rId27"/>
    <p:sldId id="500" r:id="rId28"/>
    <p:sldId id="405" r:id="rId29"/>
    <p:sldId id="501" r:id="rId3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6966"/>
  </p:normalViewPr>
  <p:slideViewPr>
    <p:cSldViewPr snapToGrid="0" snapToObjects="1">
      <p:cViewPr varScale="1">
        <p:scale>
          <a:sx n="152" d="100"/>
          <a:sy n="152" d="100"/>
        </p:scale>
        <p:origin x="1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Pray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Hear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Think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Study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152210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commentaries</a:t>
            </a:r>
          </a:p>
        </p:txBody>
      </p:sp>
    </p:spTree>
    <p:extLst>
      <p:ext uri="{BB962C8B-B14F-4D97-AF65-F5344CB8AC3E}">
        <p14:creationId xmlns:p14="http://schemas.microsoft.com/office/powerpoint/2010/main" val="361094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2</a:t>
            </a:r>
          </a:p>
        </p:txBody>
      </p:sp>
    </p:spTree>
    <p:extLst>
      <p:ext uri="{BB962C8B-B14F-4D97-AF65-F5344CB8AC3E}">
        <p14:creationId xmlns:p14="http://schemas.microsoft.com/office/powerpoint/2010/main" val="58508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1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class: Colossians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The “Introduction” of the teal book</a:t>
            </a:r>
          </a:p>
          <a:p>
            <a:pPr marL="920750" indent="-460375"/>
            <a:r>
              <a:rPr lang="en-US" dirty="0"/>
              <a:t>History of Colossae</a:t>
            </a:r>
          </a:p>
          <a:p>
            <a:pPr marL="920750" indent="-460375"/>
            <a:r>
              <a:rPr lang="en-US" dirty="0"/>
              <a:t>History of the Colossian church</a:t>
            </a:r>
          </a:p>
          <a:p>
            <a:pPr marL="920750" indent="-460375"/>
            <a:r>
              <a:rPr lang="en-US" dirty="0"/>
              <a:t>Reading Colossians</a:t>
            </a:r>
          </a:p>
        </p:txBody>
      </p:sp>
    </p:spTree>
    <p:extLst>
      <p:ext uri="{BB962C8B-B14F-4D97-AF65-F5344CB8AC3E}">
        <p14:creationId xmlns:p14="http://schemas.microsoft.com/office/powerpoint/2010/main" val="9539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8294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Hear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Think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Study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172200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Think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Study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328628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Pray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Hear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Study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369928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Pray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Hear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03404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Pray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Hear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Think with others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52419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4164</TotalTime>
  <Words>604</Words>
  <Application>Microsoft Macintosh PowerPoint</Application>
  <PresentationFormat>Widescreen</PresentationFormat>
  <Paragraphs>71</Paragraphs>
  <Slides>29</Slides>
  <Notes>0</Notes>
  <HiddenSlides>17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2</vt:lpstr>
      <vt:lpstr>Last class: Colossians introduction</vt:lpstr>
      <vt:lpstr>Today’s class (page 17)</vt:lpstr>
      <vt:lpstr>Today’s class (page 17)</vt:lpstr>
      <vt:lpstr>Today’s class (page 17)</vt:lpstr>
      <vt:lpstr>Today’s class (page 17)</vt:lpstr>
      <vt:lpstr>Today’s class (page 17)</vt:lpstr>
      <vt:lpstr>Today’s class (page 17)</vt:lpstr>
      <vt:lpstr>Today’s class (page 17)</vt:lpstr>
      <vt:lpstr>Reminder: commentaries</vt:lpstr>
      <vt:lpstr>Prayer time</vt:lpstr>
      <vt:lpstr>Today’s class (page 17)</vt:lpstr>
      <vt:lpstr> Preposition circle (page 12)</vt:lpstr>
      <vt:lpstr>BDAG on morphe (mor-FAY)  form, outward appearance, shape</vt:lpstr>
      <vt:lpstr>Dr. Gregory K. Beale  Quote</vt:lpstr>
      <vt:lpstr>F. F. Bruce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Dr. Douglas J. Moo  Quote</vt:lpstr>
      <vt:lpstr>Dr. R. Scott Pace &amp; Dr. Daniel L. Akin  Quote</vt:lpstr>
      <vt:lpstr>Dr. David W. Pao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19</cp:revision>
  <cp:lastPrinted>2022-07-30T14:36:29Z</cp:lastPrinted>
  <dcterms:created xsi:type="dcterms:W3CDTF">2022-07-16T19:21:48Z</dcterms:created>
  <dcterms:modified xsi:type="dcterms:W3CDTF">2023-09-23T23:07:38Z</dcterms:modified>
</cp:coreProperties>
</file>